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52"/>
  </p:notesMasterIdLst>
  <p:handoutMasterIdLst>
    <p:handoutMasterId r:id="rId53"/>
  </p:handoutMasterIdLst>
  <p:sldIdLst>
    <p:sldId id="355" r:id="rId7"/>
    <p:sldId id="398" r:id="rId8"/>
    <p:sldId id="405" r:id="rId9"/>
    <p:sldId id="406" r:id="rId10"/>
    <p:sldId id="407" r:id="rId11"/>
    <p:sldId id="408" r:id="rId12"/>
    <p:sldId id="409" r:id="rId13"/>
    <p:sldId id="410" r:id="rId14"/>
    <p:sldId id="411" r:id="rId15"/>
    <p:sldId id="417" r:id="rId16"/>
    <p:sldId id="412" r:id="rId17"/>
    <p:sldId id="414" r:id="rId18"/>
    <p:sldId id="416" r:id="rId19"/>
    <p:sldId id="415" r:id="rId20"/>
    <p:sldId id="418" r:id="rId21"/>
    <p:sldId id="419" r:id="rId22"/>
    <p:sldId id="420" r:id="rId23"/>
    <p:sldId id="421" r:id="rId24"/>
    <p:sldId id="422" r:id="rId25"/>
    <p:sldId id="423" r:id="rId26"/>
    <p:sldId id="413" r:id="rId27"/>
    <p:sldId id="424" r:id="rId28"/>
    <p:sldId id="425" r:id="rId29"/>
    <p:sldId id="426" r:id="rId30"/>
    <p:sldId id="427" r:id="rId31"/>
    <p:sldId id="428" r:id="rId32"/>
    <p:sldId id="430" r:id="rId33"/>
    <p:sldId id="431" r:id="rId34"/>
    <p:sldId id="432" r:id="rId35"/>
    <p:sldId id="433" r:id="rId36"/>
    <p:sldId id="434" r:id="rId37"/>
    <p:sldId id="435" r:id="rId38"/>
    <p:sldId id="440" r:id="rId39"/>
    <p:sldId id="441" r:id="rId40"/>
    <p:sldId id="442" r:id="rId41"/>
    <p:sldId id="437" r:id="rId42"/>
    <p:sldId id="436" r:id="rId43"/>
    <p:sldId id="439" r:id="rId44"/>
    <p:sldId id="443" r:id="rId45"/>
    <p:sldId id="444" r:id="rId46"/>
    <p:sldId id="445" r:id="rId47"/>
    <p:sldId id="438" r:id="rId48"/>
    <p:sldId id="446" r:id="rId49"/>
    <p:sldId id="447" r:id="rId50"/>
    <p:sldId id="448" r:id="rId51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EB4072AA-A737-45CD-A8FB-35EA9CD079DA}">
          <p14:sldIdLst>
            <p14:sldId id="355"/>
            <p14:sldId id="398"/>
            <p14:sldId id="405"/>
            <p14:sldId id="406"/>
            <p14:sldId id="407"/>
            <p14:sldId id="408"/>
            <p14:sldId id="409"/>
            <p14:sldId id="410"/>
            <p14:sldId id="411"/>
            <p14:sldId id="417"/>
            <p14:sldId id="412"/>
            <p14:sldId id="414"/>
            <p14:sldId id="416"/>
            <p14:sldId id="415"/>
            <p14:sldId id="418"/>
            <p14:sldId id="419"/>
            <p14:sldId id="420"/>
            <p14:sldId id="421"/>
            <p14:sldId id="422"/>
            <p14:sldId id="423"/>
            <p14:sldId id="413"/>
            <p14:sldId id="424"/>
            <p14:sldId id="425"/>
            <p14:sldId id="426"/>
            <p14:sldId id="427"/>
            <p14:sldId id="428"/>
            <p14:sldId id="430"/>
            <p14:sldId id="431"/>
            <p14:sldId id="432"/>
            <p14:sldId id="433"/>
            <p14:sldId id="434"/>
            <p14:sldId id="435"/>
            <p14:sldId id="440"/>
            <p14:sldId id="441"/>
            <p14:sldId id="442"/>
            <p14:sldId id="437"/>
            <p14:sldId id="436"/>
            <p14:sldId id="439"/>
            <p14:sldId id="443"/>
            <p14:sldId id="444"/>
            <p14:sldId id="445"/>
            <p14:sldId id="438"/>
            <p14:sldId id="446"/>
            <p14:sldId id="447"/>
            <p14:sldId id="4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3F702C-CEE3-4253-A303-E6D497211542}" v="7249" dt="2020-06-11T20:05:30.596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0" autoAdjust="0"/>
    <p:restoredTop sz="88272" autoAdjust="0"/>
  </p:normalViewPr>
  <p:slideViewPr>
    <p:cSldViewPr snapToGrid="0">
      <p:cViewPr varScale="1">
        <p:scale>
          <a:sx n="166" d="100"/>
          <a:sy n="166" d="100"/>
        </p:scale>
        <p:origin x="192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viewProps" Target="viewProp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handoutMaster" Target="handoutMasters/handoutMaster1.xml"/><Relationship Id="rId58" Type="http://schemas.microsoft.com/office/2016/11/relationships/changesInfo" Target="changesInfos/changesInfo1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theme" Target="theme/theme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microsoft.com/office/2015/10/relationships/revisionInfo" Target="revisionInfo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tableStyles" Target="tableStyles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s Hübotter" userId="30c0ea434229f4a4" providerId="LiveId" clId="{203F702C-CEE3-4253-A303-E6D497211542}"/>
    <pc:docChg chg="undo redo custSel addSld delSld modSld sldOrd addSection delSection modSection">
      <pc:chgData name="Jonas Hübotter" userId="30c0ea434229f4a4" providerId="LiveId" clId="{203F702C-CEE3-4253-A303-E6D497211542}" dt="2020-06-11T20:05:30.596" v="16873"/>
      <pc:docMkLst>
        <pc:docMk/>
      </pc:docMkLst>
      <pc:sldChg chg="modSp mod">
        <pc:chgData name="Jonas Hübotter" userId="30c0ea434229f4a4" providerId="LiveId" clId="{203F702C-CEE3-4253-A303-E6D497211542}" dt="2020-06-06T09:37:48.133" v="633" actId="20577"/>
        <pc:sldMkLst>
          <pc:docMk/>
          <pc:sldMk cId="0" sldId="355"/>
        </pc:sldMkLst>
        <pc:spChg chg="mod">
          <ac:chgData name="Jonas Hübotter" userId="30c0ea434229f4a4" providerId="LiveId" clId="{203F702C-CEE3-4253-A303-E6D497211542}" dt="2020-06-06T09:37:47.593" v="632" actId="1076"/>
          <ac:spMkLst>
            <pc:docMk/>
            <pc:sldMk cId="0" sldId="355"/>
            <ac:spMk id="3" creationId="{00000000-0000-0000-0000-000000000000}"/>
          </ac:spMkLst>
        </pc:spChg>
        <pc:spChg chg="mod">
          <ac:chgData name="Jonas Hübotter" userId="30c0ea434229f4a4" providerId="LiveId" clId="{203F702C-CEE3-4253-A303-E6D497211542}" dt="2020-06-06T09:37:48.133" v="633" actId="20577"/>
          <ac:spMkLst>
            <pc:docMk/>
            <pc:sldMk cId="0" sldId="355"/>
            <ac:spMk id="7" creationId="{00000000-0000-0000-0000-000000000000}"/>
          </ac:spMkLst>
        </pc:spChg>
      </pc:sldChg>
      <pc:sldChg chg="add del">
        <pc:chgData name="Jonas Hübotter" userId="30c0ea434229f4a4" providerId="LiveId" clId="{203F702C-CEE3-4253-A303-E6D497211542}" dt="2020-06-06T09:20:33.355" v="45" actId="2696"/>
        <pc:sldMkLst>
          <pc:docMk/>
          <pc:sldMk cId="0" sldId="369"/>
        </pc:sldMkLst>
      </pc:sldChg>
      <pc:sldChg chg="addSp delSp modSp mod">
        <pc:chgData name="Jonas Hübotter" userId="30c0ea434229f4a4" providerId="LiveId" clId="{203F702C-CEE3-4253-A303-E6D497211542}" dt="2020-06-11T11:27:53.690" v="9073" actId="20577"/>
        <pc:sldMkLst>
          <pc:docMk/>
          <pc:sldMk cId="1749440865" sldId="398"/>
        </pc:sldMkLst>
        <pc:spChg chg="mod">
          <ac:chgData name="Jonas Hübotter" userId="30c0ea434229f4a4" providerId="LiveId" clId="{203F702C-CEE3-4253-A303-E6D497211542}" dt="2020-06-10T19:27:54.781" v="685" actId="20577"/>
          <ac:spMkLst>
            <pc:docMk/>
            <pc:sldMk cId="1749440865" sldId="398"/>
            <ac:spMk id="3" creationId="{00000000-0000-0000-0000-000000000000}"/>
          </ac:spMkLst>
        </pc:spChg>
        <pc:spChg chg="add mod">
          <ac:chgData name="Jonas Hübotter" userId="30c0ea434229f4a4" providerId="LiveId" clId="{203F702C-CEE3-4253-A303-E6D497211542}" dt="2020-06-11T11:27:53.690" v="9073" actId="20577"/>
          <ac:spMkLst>
            <pc:docMk/>
            <pc:sldMk cId="1749440865" sldId="398"/>
            <ac:spMk id="6" creationId="{69206610-04AD-46AF-9456-C4E72B75FC8A}"/>
          </ac:spMkLst>
        </pc:spChg>
        <pc:spChg chg="del mod">
          <ac:chgData name="Jonas Hübotter" userId="30c0ea434229f4a4" providerId="LiveId" clId="{203F702C-CEE3-4253-A303-E6D497211542}" dt="2020-06-06T09:32:12.186" v="533" actId="478"/>
          <ac:spMkLst>
            <pc:docMk/>
            <pc:sldMk cId="1749440865" sldId="398"/>
            <ac:spMk id="6" creationId="{CC81D14F-5935-4644-8DF7-6440E6E81677}"/>
          </ac:spMkLst>
        </pc:spChg>
        <pc:spChg chg="add del mod">
          <ac:chgData name="Jonas Hübotter" userId="30c0ea434229f4a4" providerId="LiveId" clId="{203F702C-CEE3-4253-A303-E6D497211542}" dt="2020-06-06T09:32:13.979" v="534" actId="478"/>
          <ac:spMkLst>
            <pc:docMk/>
            <pc:sldMk cId="1749440865" sldId="398"/>
            <ac:spMk id="9" creationId="{B4D17E52-1530-4687-829B-E63F1D5A633F}"/>
          </ac:spMkLst>
        </pc:spChg>
        <pc:graphicFrameChg chg="add del mod modGraphic">
          <ac:chgData name="Jonas Hübotter" userId="30c0ea434229f4a4" providerId="LiveId" clId="{203F702C-CEE3-4253-A303-E6D497211542}" dt="2020-06-10T19:28:06.640" v="687" actId="478"/>
          <ac:graphicFrameMkLst>
            <pc:docMk/>
            <pc:sldMk cId="1749440865" sldId="398"/>
            <ac:graphicFrameMk id="2" creationId="{6FE112C9-407D-4837-99AA-980F1E2ECB17}"/>
          </ac:graphicFrameMkLst>
        </pc:graphicFrameChg>
        <pc:graphicFrameChg chg="add del mod modGraphic">
          <ac:chgData name="Jonas Hübotter" userId="30c0ea434229f4a4" providerId="LiveId" clId="{203F702C-CEE3-4253-A303-E6D497211542}" dt="2020-06-10T19:41:35.303" v="1010" actId="478"/>
          <ac:graphicFrameMkLst>
            <pc:docMk/>
            <pc:sldMk cId="1749440865" sldId="398"/>
            <ac:graphicFrameMk id="5" creationId="{1D050989-8397-41F9-B93D-FC0E49EB915C}"/>
          </ac:graphicFrameMkLst>
        </pc:graphicFrameChg>
      </pc:sldChg>
      <pc:sldChg chg="modSp del mod">
        <pc:chgData name="Jonas Hübotter" userId="30c0ea434229f4a4" providerId="LiveId" clId="{203F702C-CEE3-4253-A303-E6D497211542}" dt="2020-06-10T20:39:46.595" v="3208" actId="2696"/>
        <pc:sldMkLst>
          <pc:docMk/>
          <pc:sldMk cId="2821894049" sldId="399"/>
        </pc:sldMkLst>
        <pc:spChg chg="mod">
          <ac:chgData name="Jonas Hübotter" userId="30c0ea434229f4a4" providerId="LiveId" clId="{203F702C-CEE3-4253-A303-E6D497211542}" dt="2020-06-06T09:26:42.498" v="223" actId="20577"/>
          <ac:spMkLst>
            <pc:docMk/>
            <pc:sldMk cId="2821894049" sldId="399"/>
            <ac:spMk id="6" creationId="{CC81D14F-5935-4644-8DF7-6440E6E81677}"/>
          </ac:spMkLst>
        </pc:spChg>
      </pc:sldChg>
      <pc:sldChg chg="add del">
        <pc:chgData name="Jonas Hübotter" userId="30c0ea434229f4a4" providerId="LiveId" clId="{203F702C-CEE3-4253-A303-E6D497211542}" dt="2020-06-06T09:26:42.686" v="224" actId="2696"/>
        <pc:sldMkLst>
          <pc:docMk/>
          <pc:sldMk cId="438776409" sldId="400"/>
        </pc:sldMkLst>
      </pc:sldChg>
      <pc:sldChg chg="modSp del mod">
        <pc:chgData name="Jonas Hübotter" userId="30c0ea434229f4a4" providerId="LiveId" clId="{203F702C-CEE3-4253-A303-E6D497211542}" dt="2020-06-10T20:39:46.595" v="3208" actId="2696"/>
        <pc:sldMkLst>
          <pc:docMk/>
          <pc:sldMk cId="929171279" sldId="401"/>
        </pc:sldMkLst>
        <pc:spChg chg="mod">
          <ac:chgData name="Jonas Hübotter" userId="30c0ea434229f4a4" providerId="LiveId" clId="{203F702C-CEE3-4253-A303-E6D497211542}" dt="2020-06-06T09:19:44.723" v="4" actId="20577"/>
          <ac:spMkLst>
            <pc:docMk/>
            <pc:sldMk cId="929171279" sldId="401"/>
            <ac:spMk id="6" creationId="{CC81D14F-5935-4644-8DF7-6440E6E81677}"/>
          </ac:spMkLst>
        </pc:spChg>
      </pc:sldChg>
      <pc:sldChg chg="del">
        <pc:chgData name="Jonas Hübotter" userId="30c0ea434229f4a4" providerId="LiveId" clId="{203F702C-CEE3-4253-A303-E6D497211542}" dt="2020-06-10T20:39:46.595" v="3208" actId="2696"/>
        <pc:sldMkLst>
          <pc:docMk/>
          <pc:sldMk cId="3933172269" sldId="402"/>
        </pc:sldMkLst>
      </pc:sldChg>
      <pc:sldChg chg="modSp add del mod">
        <pc:chgData name="Jonas Hübotter" userId="30c0ea434229f4a4" providerId="LiveId" clId="{203F702C-CEE3-4253-A303-E6D497211542}" dt="2020-06-10T19:48:02.399" v="1226" actId="2696"/>
        <pc:sldMkLst>
          <pc:docMk/>
          <pc:sldMk cId="916121653" sldId="403"/>
        </pc:sldMkLst>
        <pc:spChg chg="mod">
          <ac:chgData name="Jonas Hübotter" userId="30c0ea434229f4a4" providerId="LiveId" clId="{203F702C-CEE3-4253-A303-E6D497211542}" dt="2020-06-06T09:28:26.702" v="360" actId="20577"/>
          <ac:spMkLst>
            <pc:docMk/>
            <pc:sldMk cId="916121653" sldId="403"/>
            <ac:spMk id="6" creationId="{CC81D14F-5935-4644-8DF7-6440E6E81677}"/>
          </ac:spMkLst>
        </pc:spChg>
      </pc:sldChg>
      <pc:sldChg chg="modSp add del mod">
        <pc:chgData name="Jonas Hübotter" userId="30c0ea434229f4a4" providerId="LiveId" clId="{203F702C-CEE3-4253-A303-E6D497211542}" dt="2020-06-10T19:41:23.511" v="1009" actId="2696"/>
        <pc:sldMkLst>
          <pc:docMk/>
          <pc:sldMk cId="2587967463" sldId="404"/>
        </pc:sldMkLst>
        <pc:spChg chg="mod">
          <ac:chgData name="Jonas Hübotter" userId="30c0ea434229f4a4" providerId="LiveId" clId="{203F702C-CEE3-4253-A303-E6D497211542}" dt="2020-06-10T19:41:18.370" v="1007" actId="20577"/>
          <ac:spMkLst>
            <pc:docMk/>
            <pc:sldMk cId="2587967463" sldId="404"/>
            <ac:spMk id="3" creationId="{00000000-0000-0000-0000-000000000000}"/>
          </ac:spMkLst>
        </pc:spChg>
      </pc:sldChg>
      <pc:sldChg chg="addSp delSp modSp add mod">
        <pc:chgData name="Jonas Hübotter" userId="30c0ea434229f4a4" providerId="LiveId" clId="{203F702C-CEE3-4253-A303-E6D497211542}" dt="2020-06-11T20:01:24.029" v="16823" actId="20577"/>
        <pc:sldMkLst>
          <pc:docMk/>
          <pc:sldMk cId="3504231312" sldId="405"/>
        </pc:sldMkLst>
        <pc:spChg chg="mod">
          <ac:chgData name="Jonas Hübotter" userId="30c0ea434229f4a4" providerId="LiveId" clId="{203F702C-CEE3-4253-A303-E6D497211542}" dt="2020-06-10T19:47:45.048" v="1224" actId="404"/>
          <ac:spMkLst>
            <pc:docMk/>
            <pc:sldMk cId="3504231312" sldId="405"/>
            <ac:spMk id="3" creationId="{00000000-0000-0000-0000-000000000000}"/>
          </ac:spMkLst>
        </pc:spChg>
        <pc:spChg chg="del mod">
          <ac:chgData name="Jonas Hübotter" userId="30c0ea434229f4a4" providerId="LiveId" clId="{203F702C-CEE3-4253-A303-E6D497211542}" dt="2020-06-10T19:47:19.583" v="1219" actId="478"/>
          <ac:spMkLst>
            <pc:docMk/>
            <pc:sldMk cId="3504231312" sldId="405"/>
            <ac:spMk id="6" creationId="{69206610-04AD-46AF-9456-C4E72B75FC8A}"/>
          </ac:spMkLst>
        </pc:spChg>
        <pc:spChg chg="add del mod">
          <ac:chgData name="Jonas Hübotter" userId="30c0ea434229f4a4" providerId="LiveId" clId="{203F702C-CEE3-4253-A303-E6D497211542}" dt="2020-06-10T19:47:21.499" v="1220" actId="478"/>
          <ac:spMkLst>
            <pc:docMk/>
            <pc:sldMk cId="3504231312" sldId="405"/>
            <ac:spMk id="8" creationId="{07A27B50-C7D1-4583-A6F5-218567D24F99}"/>
          </ac:spMkLst>
        </pc:spChg>
        <pc:graphicFrameChg chg="mod modGraphic">
          <ac:chgData name="Jonas Hübotter" userId="30c0ea434229f4a4" providerId="LiveId" clId="{203F702C-CEE3-4253-A303-E6D497211542}" dt="2020-06-11T20:01:24.029" v="16823" actId="20577"/>
          <ac:graphicFrameMkLst>
            <pc:docMk/>
            <pc:sldMk cId="3504231312" sldId="405"/>
            <ac:graphicFrameMk id="5" creationId="{1D050989-8397-41F9-B93D-FC0E49EB915C}"/>
          </ac:graphicFrameMkLst>
        </pc:graphicFrameChg>
      </pc:sldChg>
      <pc:sldChg chg="modSp add mod">
        <pc:chgData name="Jonas Hübotter" userId="30c0ea434229f4a4" providerId="LiveId" clId="{203F702C-CEE3-4253-A303-E6D497211542}" dt="2020-06-11T20:01:55.540" v="16838" actId="20577"/>
        <pc:sldMkLst>
          <pc:docMk/>
          <pc:sldMk cId="1255886087" sldId="406"/>
        </pc:sldMkLst>
        <pc:spChg chg="mod">
          <ac:chgData name="Jonas Hübotter" userId="30c0ea434229f4a4" providerId="LiveId" clId="{203F702C-CEE3-4253-A303-E6D497211542}" dt="2020-06-10T19:51:17.987" v="1233" actId="404"/>
          <ac:spMkLst>
            <pc:docMk/>
            <pc:sldMk cId="1255886087" sldId="406"/>
            <ac:spMk id="3" creationId="{00000000-0000-0000-0000-000000000000}"/>
          </ac:spMkLst>
        </pc:spChg>
        <pc:graphicFrameChg chg="modGraphic">
          <ac:chgData name="Jonas Hübotter" userId="30c0ea434229f4a4" providerId="LiveId" clId="{203F702C-CEE3-4253-A303-E6D497211542}" dt="2020-06-11T20:01:55.540" v="16838" actId="20577"/>
          <ac:graphicFrameMkLst>
            <pc:docMk/>
            <pc:sldMk cId="1255886087" sldId="406"/>
            <ac:graphicFrameMk id="5" creationId="{1D050989-8397-41F9-B93D-FC0E49EB915C}"/>
          </ac:graphicFrameMkLst>
        </pc:graphicFrameChg>
      </pc:sldChg>
      <pc:sldChg chg="addSp delSp modSp add mod">
        <pc:chgData name="Jonas Hübotter" userId="30c0ea434229f4a4" providerId="LiveId" clId="{203F702C-CEE3-4253-A303-E6D497211542}" dt="2020-06-11T20:01:50.065" v="16837" actId="20577"/>
        <pc:sldMkLst>
          <pc:docMk/>
          <pc:sldMk cId="3401470553" sldId="407"/>
        </pc:sldMkLst>
        <pc:spChg chg="mod">
          <ac:chgData name="Jonas Hübotter" userId="30c0ea434229f4a4" providerId="LiveId" clId="{203F702C-CEE3-4253-A303-E6D497211542}" dt="2020-06-10T20:01:36.644" v="1533" actId="20577"/>
          <ac:spMkLst>
            <pc:docMk/>
            <pc:sldMk cId="3401470553" sldId="407"/>
            <ac:spMk id="3" creationId="{00000000-0000-0000-0000-000000000000}"/>
          </ac:spMkLst>
        </pc:spChg>
        <pc:spChg chg="add mod">
          <ac:chgData name="Jonas Hübotter" userId="30c0ea434229f4a4" providerId="LiveId" clId="{203F702C-CEE3-4253-A303-E6D497211542}" dt="2020-06-11T20:01:50.065" v="16837" actId="20577"/>
          <ac:spMkLst>
            <pc:docMk/>
            <pc:sldMk cId="3401470553" sldId="407"/>
            <ac:spMk id="6" creationId="{D307856A-24F5-46FB-BE28-67D5EE1FC9CE}"/>
          </ac:spMkLst>
        </pc:spChg>
        <pc:graphicFrameChg chg="del">
          <ac:chgData name="Jonas Hübotter" userId="30c0ea434229f4a4" providerId="LiveId" clId="{203F702C-CEE3-4253-A303-E6D497211542}" dt="2020-06-10T20:00:43.021" v="1525" actId="478"/>
          <ac:graphicFrameMkLst>
            <pc:docMk/>
            <pc:sldMk cId="3401470553" sldId="407"/>
            <ac:graphicFrameMk id="5" creationId="{1D050989-8397-41F9-B93D-FC0E49EB915C}"/>
          </ac:graphicFrameMkLst>
        </pc:graphicFrameChg>
      </pc:sldChg>
      <pc:sldChg chg="modSp add mod modAnim">
        <pc:chgData name="Jonas Hübotter" userId="30c0ea434229f4a4" providerId="LiveId" clId="{203F702C-CEE3-4253-A303-E6D497211542}" dt="2020-06-11T11:34:13.677" v="9380" actId="207"/>
        <pc:sldMkLst>
          <pc:docMk/>
          <pc:sldMk cId="3246684692" sldId="408"/>
        </pc:sldMkLst>
        <pc:spChg chg="mod">
          <ac:chgData name="Jonas Hübotter" userId="30c0ea434229f4a4" providerId="LiveId" clId="{203F702C-CEE3-4253-A303-E6D497211542}" dt="2020-06-11T11:34:13.677" v="9380" actId="207"/>
          <ac:spMkLst>
            <pc:docMk/>
            <pc:sldMk cId="3246684692" sldId="408"/>
            <ac:spMk id="6" creationId="{D307856A-24F5-46FB-BE28-67D5EE1FC9CE}"/>
          </ac:spMkLst>
        </pc:spChg>
      </pc:sldChg>
      <pc:sldChg chg="addSp delSp modSp add mod modAnim modNotesTx">
        <pc:chgData name="Jonas Hübotter" userId="30c0ea434229f4a4" providerId="LiveId" clId="{203F702C-CEE3-4253-A303-E6D497211542}" dt="2020-06-11T10:54:05.460" v="7650"/>
        <pc:sldMkLst>
          <pc:docMk/>
          <pc:sldMk cId="2831090817" sldId="409"/>
        </pc:sldMkLst>
        <pc:spChg chg="mod">
          <ac:chgData name="Jonas Hübotter" userId="30c0ea434229f4a4" providerId="LiveId" clId="{203F702C-CEE3-4253-A303-E6D497211542}" dt="2020-06-10T20:15:04.404" v="2119" actId="20577"/>
          <ac:spMkLst>
            <pc:docMk/>
            <pc:sldMk cId="2831090817" sldId="409"/>
            <ac:spMk id="3" creationId="{00000000-0000-0000-0000-000000000000}"/>
          </ac:spMkLst>
        </pc:spChg>
        <pc:spChg chg="add del mod">
          <ac:chgData name="Jonas Hübotter" userId="30c0ea434229f4a4" providerId="LiveId" clId="{203F702C-CEE3-4253-A303-E6D497211542}" dt="2020-06-10T20:15:17.664" v="2122" actId="478"/>
          <ac:spMkLst>
            <pc:docMk/>
            <pc:sldMk cId="2831090817" sldId="409"/>
            <ac:spMk id="5" creationId="{359E34EE-CC8E-48B7-A670-CA7C72692D02}"/>
          </ac:spMkLst>
        </pc:spChg>
        <pc:spChg chg="del mod">
          <ac:chgData name="Jonas Hübotter" userId="30c0ea434229f4a4" providerId="LiveId" clId="{203F702C-CEE3-4253-A303-E6D497211542}" dt="2020-06-10T20:15:15.401" v="2121" actId="478"/>
          <ac:spMkLst>
            <pc:docMk/>
            <pc:sldMk cId="2831090817" sldId="409"/>
            <ac:spMk id="6" creationId="{D307856A-24F5-46FB-BE28-67D5EE1FC9CE}"/>
          </ac:spMkLst>
        </pc:spChg>
        <pc:graphicFrameChg chg="add mod modGraphic">
          <ac:chgData name="Jonas Hübotter" userId="30c0ea434229f4a4" providerId="LiveId" clId="{203F702C-CEE3-4253-A303-E6D497211542}" dt="2020-06-11T10:52:09.213" v="7628" actId="20577"/>
          <ac:graphicFrameMkLst>
            <pc:docMk/>
            <pc:sldMk cId="2831090817" sldId="409"/>
            <ac:graphicFrameMk id="8" creationId="{DA61D27B-D0BA-4E1D-985B-6F9E4BD78B7A}"/>
          </ac:graphicFrameMkLst>
        </pc:graphicFrameChg>
      </pc:sldChg>
      <pc:sldChg chg="addSp delSp modSp add mod modAnim modNotesTx">
        <pc:chgData name="Jonas Hübotter" userId="30c0ea434229f4a4" providerId="LiveId" clId="{203F702C-CEE3-4253-A303-E6D497211542}" dt="2020-06-11T19:48:44.514" v="16820" actId="20577"/>
        <pc:sldMkLst>
          <pc:docMk/>
          <pc:sldMk cId="549592002" sldId="410"/>
        </pc:sldMkLst>
        <pc:spChg chg="add del mod">
          <ac:chgData name="Jonas Hübotter" userId="30c0ea434229f4a4" providerId="LiveId" clId="{203F702C-CEE3-4253-A303-E6D497211542}" dt="2020-06-10T20:29:00.216" v="2983" actId="767"/>
          <ac:spMkLst>
            <pc:docMk/>
            <pc:sldMk cId="549592002" sldId="410"/>
            <ac:spMk id="2" creationId="{6441924E-0368-4738-8C7D-1897967129E5}"/>
          </ac:spMkLst>
        </pc:spChg>
        <pc:spChg chg="mod">
          <ac:chgData name="Jonas Hübotter" userId="30c0ea434229f4a4" providerId="LiveId" clId="{203F702C-CEE3-4253-A303-E6D497211542}" dt="2020-06-10T20:26:40.129" v="2787" actId="20577"/>
          <ac:spMkLst>
            <pc:docMk/>
            <pc:sldMk cId="549592002" sldId="410"/>
            <ac:spMk id="3" creationId="{00000000-0000-0000-0000-000000000000}"/>
          </ac:spMkLst>
        </pc:spChg>
        <pc:spChg chg="add del mod">
          <ac:chgData name="Jonas Hübotter" userId="30c0ea434229f4a4" providerId="LiveId" clId="{203F702C-CEE3-4253-A303-E6D497211542}" dt="2020-06-10T20:36:37.665" v="3152" actId="478"/>
          <ac:spMkLst>
            <pc:docMk/>
            <pc:sldMk cId="549592002" sldId="410"/>
            <ac:spMk id="6" creationId="{31003AB3-2FF4-4B43-8B27-909A44D6B463}"/>
          </ac:spMkLst>
        </pc:spChg>
        <pc:spChg chg="add del mod">
          <ac:chgData name="Jonas Hübotter" userId="30c0ea434229f4a4" providerId="LiveId" clId="{203F702C-CEE3-4253-A303-E6D497211542}" dt="2020-06-10T20:36:33.722" v="3151" actId="478"/>
          <ac:spMkLst>
            <pc:docMk/>
            <pc:sldMk cId="549592002" sldId="410"/>
            <ac:spMk id="9" creationId="{FF49B9F7-3205-4EE5-BFB0-579147B458A6}"/>
          </ac:spMkLst>
        </pc:spChg>
        <pc:spChg chg="add mod">
          <ac:chgData name="Jonas Hübotter" userId="30c0ea434229f4a4" providerId="LiveId" clId="{203F702C-CEE3-4253-A303-E6D497211542}" dt="2020-06-11T19:48:44.514" v="16820" actId="20577"/>
          <ac:spMkLst>
            <pc:docMk/>
            <pc:sldMk cId="549592002" sldId="410"/>
            <ac:spMk id="10" creationId="{F4913B58-B5BF-4112-A3CB-32D40F9795F4}"/>
          </ac:spMkLst>
        </pc:spChg>
        <pc:graphicFrameChg chg="mod modGraphic">
          <ac:chgData name="Jonas Hübotter" userId="30c0ea434229f4a4" providerId="LiveId" clId="{203F702C-CEE3-4253-A303-E6D497211542}" dt="2020-06-11T10:51:42.134" v="7592"/>
          <ac:graphicFrameMkLst>
            <pc:docMk/>
            <pc:sldMk cId="549592002" sldId="410"/>
            <ac:graphicFrameMk id="8" creationId="{DA61D27B-D0BA-4E1D-985B-6F9E4BD78B7A}"/>
          </ac:graphicFrameMkLst>
        </pc:graphicFrameChg>
      </pc:sldChg>
      <pc:sldChg chg="delSp modSp add mod modAnim">
        <pc:chgData name="Jonas Hübotter" userId="30c0ea434229f4a4" providerId="LiveId" clId="{203F702C-CEE3-4253-A303-E6D497211542}" dt="2020-06-11T10:53:07.190" v="7643"/>
        <pc:sldMkLst>
          <pc:docMk/>
          <pc:sldMk cId="1154370737" sldId="411"/>
        </pc:sldMkLst>
        <pc:spChg chg="mod">
          <ac:chgData name="Jonas Hübotter" userId="30c0ea434229f4a4" providerId="LiveId" clId="{203F702C-CEE3-4253-A303-E6D497211542}" dt="2020-06-10T20:36:44.030" v="3153" actId="20577"/>
          <ac:spMkLst>
            <pc:docMk/>
            <pc:sldMk cId="1154370737" sldId="411"/>
            <ac:spMk id="3" creationId="{00000000-0000-0000-0000-000000000000}"/>
          </ac:spMkLst>
        </pc:spChg>
        <pc:spChg chg="mod">
          <ac:chgData name="Jonas Hübotter" userId="30c0ea434229f4a4" providerId="LiveId" clId="{203F702C-CEE3-4253-A303-E6D497211542}" dt="2020-06-11T10:52:47.105" v="7639" actId="20577"/>
          <ac:spMkLst>
            <pc:docMk/>
            <pc:sldMk cId="1154370737" sldId="411"/>
            <ac:spMk id="9" creationId="{FF49B9F7-3205-4EE5-BFB0-579147B458A6}"/>
          </ac:spMkLst>
        </pc:spChg>
        <pc:graphicFrameChg chg="del">
          <ac:chgData name="Jonas Hübotter" userId="30c0ea434229f4a4" providerId="LiveId" clId="{203F702C-CEE3-4253-A303-E6D497211542}" dt="2020-06-10T20:35:20.896" v="3149" actId="478"/>
          <ac:graphicFrameMkLst>
            <pc:docMk/>
            <pc:sldMk cId="1154370737" sldId="411"/>
            <ac:graphicFrameMk id="8" creationId="{DA61D27B-D0BA-4E1D-985B-6F9E4BD78B7A}"/>
          </ac:graphicFrameMkLst>
        </pc:graphicFrameChg>
      </pc:sldChg>
      <pc:sldChg chg="modSp add mod">
        <pc:chgData name="Jonas Hübotter" userId="30c0ea434229f4a4" providerId="LiveId" clId="{203F702C-CEE3-4253-A303-E6D497211542}" dt="2020-06-11T20:02:49.149" v="16841" actId="20577"/>
        <pc:sldMkLst>
          <pc:docMk/>
          <pc:sldMk cId="3358153797" sldId="412"/>
        </pc:sldMkLst>
        <pc:spChg chg="mod">
          <ac:chgData name="Jonas Hübotter" userId="30c0ea434229f4a4" providerId="LiveId" clId="{203F702C-CEE3-4253-A303-E6D497211542}" dt="2020-06-11T06:03:32.658" v="3282" actId="403"/>
          <ac:spMkLst>
            <pc:docMk/>
            <pc:sldMk cId="3358153797" sldId="412"/>
            <ac:spMk id="3" creationId="{00000000-0000-0000-0000-000000000000}"/>
          </ac:spMkLst>
        </pc:spChg>
        <pc:spChg chg="mod">
          <ac:chgData name="Jonas Hübotter" userId="30c0ea434229f4a4" providerId="LiveId" clId="{203F702C-CEE3-4253-A303-E6D497211542}" dt="2020-06-11T20:02:49.149" v="16841" actId="20577"/>
          <ac:spMkLst>
            <pc:docMk/>
            <pc:sldMk cId="3358153797" sldId="412"/>
            <ac:spMk id="9" creationId="{FF49B9F7-3205-4EE5-BFB0-579147B458A6}"/>
          </ac:spMkLst>
        </pc:spChg>
      </pc:sldChg>
      <pc:sldChg chg="modSp add mod">
        <pc:chgData name="Jonas Hübotter" userId="30c0ea434229f4a4" providerId="LiveId" clId="{203F702C-CEE3-4253-A303-E6D497211542}" dt="2020-06-11T11:38:37.961" v="9431" actId="207"/>
        <pc:sldMkLst>
          <pc:docMk/>
          <pc:sldMk cId="1541079106" sldId="413"/>
        </pc:sldMkLst>
        <pc:spChg chg="mod">
          <ac:chgData name="Jonas Hübotter" userId="30c0ea434229f4a4" providerId="LiveId" clId="{203F702C-CEE3-4253-A303-E6D497211542}" dt="2020-06-11T08:02:42.406" v="6553" actId="20577"/>
          <ac:spMkLst>
            <pc:docMk/>
            <pc:sldMk cId="1541079106" sldId="413"/>
            <ac:spMk id="3" creationId="{00000000-0000-0000-0000-000000000000}"/>
          </ac:spMkLst>
        </pc:spChg>
        <pc:spChg chg="mod">
          <ac:chgData name="Jonas Hübotter" userId="30c0ea434229f4a4" providerId="LiveId" clId="{203F702C-CEE3-4253-A303-E6D497211542}" dt="2020-06-11T11:38:37.961" v="9431" actId="207"/>
          <ac:spMkLst>
            <pc:docMk/>
            <pc:sldMk cId="1541079106" sldId="413"/>
            <ac:spMk id="9" creationId="{FF49B9F7-3205-4EE5-BFB0-579147B458A6}"/>
          </ac:spMkLst>
        </pc:spChg>
      </pc:sldChg>
      <pc:sldChg chg="addSp delSp modSp add mod ord delAnim modAnim">
        <pc:chgData name="Jonas Hübotter" userId="30c0ea434229f4a4" providerId="LiveId" clId="{203F702C-CEE3-4253-A303-E6D497211542}" dt="2020-06-11T20:04:14.888" v="16862" actId="20577"/>
        <pc:sldMkLst>
          <pc:docMk/>
          <pc:sldMk cId="164662355" sldId="414"/>
        </pc:sldMkLst>
        <pc:spChg chg="mod">
          <ac:chgData name="Jonas Hübotter" userId="30c0ea434229f4a4" providerId="LiveId" clId="{203F702C-CEE3-4253-A303-E6D497211542}" dt="2020-06-11T06:07:57.630" v="3450" actId="20577"/>
          <ac:spMkLst>
            <pc:docMk/>
            <pc:sldMk cId="164662355" sldId="414"/>
            <ac:spMk id="3" creationId="{00000000-0000-0000-0000-000000000000}"/>
          </ac:spMkLst>
        </pc:spChg>
        <pc:spChg chg="add del mod">
          <ac:chgData name="Jonas Hübotter" userId="30c0ea434229f4a4" providerId="LiveId" clId="{203F702C-CEE3-4253-A303-E6D497211542}" dt="2020-06-11T06:23:27.012" v="4461" actId="478"/>
          <ac:spMkLst>
            <pc:docMk/>
            <pc:sldMk cId="164662355" sldId="414"/>
            <ac:spMk id="6" creationId="{13FDCBCC-D372-47AB-95E7-E7A7C731C0F8}"/>
          </ac:spMkLst>
        </pc:spChg>
        <pc:spChg chg="mod">
          <ac:chgData name="Jonas Hübotter" userId="30c0ea434229f4a4" providerId="LiveId" clId="{203F702C-CEE3-4253-A303-E6D497211542}" dt="2020-06-11T20:04:14.888" v="16862" actId="20577"/>
          <ac:spMkLst>
            <pc:docMk/>
            <pc:sldMk cId="164662355" sldId="414"/>
            <ac:spMk id="9" creationId="{FF49B9F7-3205-4EE5-BFB0-579147B458A6}"/>
          </ac:spMkLst>
        </pc:spChg>
      </pc:sldChg>
      <pc:sldChg chg="delSp modSp add mod modAnim">
        <pc:chgData name="Jonas Hübotter" userId="30c0ea434229f4a4" providerId="LiveId" clId="{203F702C-CEE3-4253-A303-E6D497211542}" dt="2020-06-11T20:04:05.815" v="16853" actId="5793"/>
        <pc:sldMkLst>
          <pc:docMk/>
          <pc:sldMk cId="3820994487" sldId="415"/>
        </pc:sldMkLst>
        <pc:spChg chg="mod">
          <ac:chgData name="Jonas Hübotter" userId="30c0ea434229f4a4" providerId="LiveId" clId="{203F702C-CEE3-4253-A303-E6D497211542}" dt="2020-06-11T06:13:20.820" v="3707" actId="20577"/>
          <ac:spMkLst>
            <pc:docMk/>
            <pc:sldMk cId="3820994487" sldId="415"/>
            <ac:spMk id="3" creationId="{00000000-0000-0000-0000-000000000000}"/>
          </ac:spMkLst>
        </pc:spChg>
        <pc:spChg chg="del">
          <ac:chgData name="Jonas Hübotter" userId="30c0ea434229f4a4" providerId="LiveId" clId="{203F702C-CEE3-4253-A303-E6D497211542}" dt="2020-06-11T06:12:32.864" v="3691" actId="478"/>
          <ac:spMkLst>
            <pc:docMk/>
            <pc:sldMk cId="3820994487" sldId="415"/>
            <ac:spMk id="6" creationId="{13FDCBCC-D372-47AB-95E7-E7A7C731C0F8}"/>
          </ac:spMkLst>
        </pc:spChg>
        <pc:spChg chg="mod">
          <ac:chgData name="Jonas Hübotter" userId="30c0ea434229f4a4" providerId="LiveId" clId="{203F702C-CEE3-4253-A303-E6D497211542}" dt="2020-06-11T20:04:05.815" v="16853" actId="5793"/>
          <ac:spMkLst>
            <pc:docMk/>
            <pc:sldMk cId="3820994487" sldId="415"/>
            <ac:spMk id="9" creationId="{FF49B9F7-3205-4EE5-BFB0-579147B458A6}"/>
          </ac:spMkLst>
        </pc:spChg>
      </pc:sldChg>
      <pc:sldChg chg="delSp modSp add mod delAnim modAnim">
        <pc:chgData name="Jonas Hübotter" userId="30c0ea434229f4a4" providerId="LiveId" clId="{203F702C-CEE3-4253-A303-E6D497211542}" dt="2020-06-11T20:04:33.848" v="16868" actId="20577"/>
        <pc:sldMkLst>
          <pc:docMk/>
          <pc:sldMk cId="3835855241" sldId="416"/>
        </pc:sldMkLst>
        <pc:spChg chg="mod">
          <ac:chgData name="Jonas Hübotter" userId="30c0ea434229f4a4" providerId="LiveId" clId="{203F702C-CEE3-4253-A303-E6D497211542}" dt="2020-06-11T06:13:34.537" v="3738" actId="20577"/>
          <ac:spMkLst>
            <pc:docMk/>
            <pc:sldMk cId="3835855241" sldId="416"/>
            <ac:spMk id="3" creationId="{00000000-0000-0000-0000-000000000000}"/>
          </ac:spMkLst>
        </pc:spChg>
        <pc:spChg chg="del">
          <ac:chgData name="Jonas Hübotter" userId="30c0ea434229f4a4" providerId="LiveId" clId="{203F702C-CEE3-4253-A303-E6D497211542}" dt="2020-06-11T06:15:48.494" v="3836" actId="478"/>
          <ac:spMkLst>
            <pc:docMk/>
            <pc:sldMk cId="3835855241" sldId="416"/>
            <ac:spMk id="6" creationId="{13FDCBCC-D372-47AB-95E7-E7A7C731C0F8}"/>
          </ac:spMkLst>
        </pc:spChg>
        <pc:spChg chg="mod">
          <ac:chgData name="Jonas Hübotter" userId="30c0ea434229f4a4" providerId="LiveId" clId="{203F702C-CEE3-4253-A303-E6D497211542}" dt="2020-06-11T20:04:33.848" v="16868" actId="20577"/>
          <ac:spMkLst>
            <pc:docMk/>
            <pc:sldMk cId="3835855241" sldId="416"/>
            <ac:spMk id="9" creationId="{FF49B9F7-3205-4EE5-BFB0-579147B458A6}"/>
          </ac:spMkLst>
        </pc:spChg>
      </pc:sldChg>
      <pc:sldChg chg="modSp add mod modAnim">
        <pc:chgData name="Jonas Hübotter" userId="30c0ea434229f4a4" providerId="LiveId" clId="{203F702C-CEE3-4253-A303-E6D497211542}" dt="2020-06-11T20:02:30.785" v="16839"/>
        <pc:sldMkLst>
          <pc:docMk/>
          <pc:sldMk cId="279254419" sldId="417"/>
        </pc:sldMkLst>
        <pc:spChg chg="mod">
          <ac:chgData name="Jonas Hübotter" userId="30c0ea434229f4a4" providerId="LiveId" clId="{203F702C-CEE3-4253-A303-E6D497211542}" dt="2020-06-11T06:27:23.182" v="4585" actId="20577"/>
          <ac:spMkLst>
            <pc:docMk/>
            <pc:sldMk cId="279254419" sldId="417"/>
            <ac:spMk id="3" creationId="{00000000-0000-0000-0000-000000000000}"/>
          </ac:spMkLst>
        </pc:spChg>
        <pc:spChg chg="mod">
          <ac:chgData name="Jonas Hübotter" userId="30c0ea434229f4a4" providerId="LiveId" clId="{203F702C-CEE3-4253-A303-E6D497211542}" dt="2020-06-11T11:35:18.328" v="9401"/>
          <ac:spMkLst>
            <pc:docMk/>
            <pc:sldMk cId="279254419" sldId="417"/>
            <ac:spMk id="9" creationId="{FF49B9F7-3205-4EE5-BFB0-579147B458A6}"/>
          </ac:spMkLst>
        </pc:spChg>
      </pc:sldChg>
      <pc:sldChg chg="modSp add mod modAnim">
        <pc:chgData name="Jonas Hübotter" userId="30c0ea434229f4a4" providerId="LiveId" clId="{203F702C-CEE3-4253-A303-E6D497211542}" dt="2020-06-11T06:39:29.780" v="5047"/>
        <pc:sldMkLst>
          <pc:docMk/>
          <pc:sldMk cId="298531606" sldId="418"/>
        </pc:sldMkLst>
        <pc:spChg chg="mod">
          <ac:chgData name="Jonas Hübotter" userId="30c0ea434229f4a4" providerId="LiveId" clId="{203F702C-CEE3-4253-A303-E6D497211542}" dt="2020-06-11T06:38:54.813" v="5041" actId="20577"/>
          <ac:spMkLst>
            <pc:docMk/>
            <pc:sldMk cId="298531606" sldId="418"/>
            <ac:spMk id="3" creationId="{00000000-0000-0000-0000-000000000000}"/>
          </ac:spMkLst>
        </pc:spChg>
        <pc:spChg chg="mod">
          <ac:chgData name="Jonas Hübotter" userId="30c0ea434229f4a4" providerId="LiveId" clId="{203F702C-CEE3-4253-A303-E6D497211542}" dt="2020-06-11T06:38:58.987" v="5042" actId="20577"/>
          <ac:spMkLst>
            <pc:docMk/>
            <pc:sldMk cId="298531606" sldId="418"/>
            <ac:spMk id="9" creationId="{FF49B9F7-3205-4EE5-BFB0-579147B458A6}"/>
          </ac:spMkLst>
        </pc:spChg>
      </pc:sldChg>
      <pc:sldChg chg="modSp add mod modAnim">
        <pc:chgData name="Jonas Hübotter" userId="30c0ea434229f4a4" providerId="LiveId" clId="{203F702C-CEE3-4253-A303-E6D497211542}" dt="2020-06-11T11:37:42.777" v="9420" actId="207"/>
        <pc:sldMkLst>
          <pc:docMk/>
          <pc:sldMk cId="3182426163" sldId="419"/>
        </pc:sldMkLst>
        <pc:spChg chg="mod">
          <ac:chgData name="Jonas Hübotter" userId="30c0ea434229f4a4" providerId="LiveId" clId="{203F702C-CEE3-4253-A303-E6D497211542}" dt="2020-06-11T06:40:23.642" v="5075" actId="20577"/>
          <ac:spMkLst>
            <pc:docMk/>
            <pc:sldMk cId="3182426163" sldId="419"/>
            <ac:spMk id="3" creationId="{00000000-0000-0000-0000-000000000000}"/>
          </ac:spMkLst>
        </pc:spChg>
        <pc:spChg chg="mod">
          <ac:chgData name="Jonas Hübotter" userId="30c0ea434229f4a4" providerId="LiveId" clId="{203F702C-CEE3-4253-A303-E6D497211542}" dt="2020-06-11T11:37:42.777" v="9420" actId="207"/>
          <ac:spMkLst>
            <pc:docMk/>
            <pc:sldMk cId="3182426163" sldId="419"/>
            <ac:spMk id="9" creationId="{FF49B9F7-3205-4EE5-BFB0-579147B458A6}"/>
          </ac:spMkLst>
        </pc:spChg>
      </pc:sldChg>
      <pc:sldChg chg="modSp add ord modAnim">
        <pc:chgData name="Jonas Hübotter" userId="30c0ea434229f4a4" providerId="LiveId" clId="{203F702C-CEE3-4253-A303-E6D497211542}" dt="2020-06-11T11:37:52.503" v="9421" actId="113"/>
        <pc:sldMkLst>
          <pc:docMk/>
          <pc:sldMk cId="2269984631" sldId="420"/>
        </pc:sldMkLst>
        <pc:spChg chg="mod">
          <ac:chgData name="Jonas Hübotter" userId="30c0ea434229f4a4" providerId="LiveId" clId="{203F702C-CEE3-4253-A303-E6D497211542}" dt="2020-06-11T06:49:52.595" v="5457" actId="20577"/>
          <ac:spMkLst>
            <pc:docMk/>
            <pc:sldMk cId="2269984631" sldId="420"/>
            <ac:spMk id="3" creationId="{00000000-0000-0000-0000-000000000000}"/>
          </ac:spMkLst>
        </pc:spChg>
        <pc:spChg chg="mod">
          <ac:chgData name="Jonas Hübotter" userId="30c0ea434229f4a4" providerId="LiveId" clId="{203F702C-CEE3-4253-A303-E6D497211542}" dt="2020-06-11T11:37:52.503" v="9421" actId="113"/>
          <ac:spMkLst>
            <pc:docMk/>
            <pc:sldMk cId="2269984631" sldId="420"/>
            <ac:spMk id="9" creationId="{FF49B9F7-3205-4EE5-BFB0-579147B458A6}"/>
          </ac:spMkLst>
        </pc:spChg>
      </pc:sldChg>
      <pc:sldChg chg="modSp add mod modAnim">
        <pc:chgData name="Jonas Hübotter" userId="30c0ea434229f4a4" providerId="LiveId" clId="{203F702C-CEE3-4253-A303-E6D497211542}" dt="2020-06-11T20:05:30.596" v="16873"/>
        <pc:sldMkLst>
          <pc:docMk/>
          <pc:sldMk cId="3534082913" sldId="421"/>
        </pc:sldMkLst>
        <pc:spChg chg="mod">
          <ac:chgData name="Jonas Hübotter" userId="30c0ea434229f4a4" providerId="LiveId" clId="{203F702C-CEE3-4253-A303-E6D497211542}" dt="2020-06-11T07:23:44.580" v="5865" actId="20577"/>
          <ac:spMkLst>
            <pc:docMk/>
            <pc:sldMk cId="3534082913" sldId="421"/>
            <ac:spMk id="3" creationId="{00000000-0000-0000-0000-000000000000}"/>
          </ac:spMkLst>
        </pc:spChg>
        <pc:spChg chg="mod">
          <ac:chgData name="Jonas Hübotter" userId="30c0ea434229f4a4" providerId="LiveId" clId="{203F702C-CEE3-4253-A303-E6D497211542}" dt="2020-06-11T11:38:09.701" v="9427" actId="207"/>
          <ac:spMkLst>
            <pc:docMk/>
            <pc:sldMk cId="3534082913" sldId="421"/>
            <ac:spMk id="9" creationId="{FF49B9F7-3205-4EE5-BFB0-579147B458A6}"/>
          </ac:spMkLst>
        </pc:spChg>
      </pc:sldChg>
      <pc:sldChg chg="modSp add mod ord modAnim">
        <pc:chgData name="Jonas Hübotter" userId="30c0ea434229f4a4" providerId="LiveId" clId="{203F702C-CEE3-4253-A303-E6D497211542}" dt="2020-06-11T11:38:19.341" v="9429" actId="207"/>
        <pc:sldMkLst>
          <pc:docMk/>
          <pc:sldMk cId="3380515154" sldId="422"/>
        </pc:sldMkLst>
        <pc:spChg chg="mod">
          <ac:chgData name="Jonas Hübotter" userId="30c0ea434229f4a4" providerId="LiveId" clId="{203F702C-CEE3-4253-A303-E6D497211542}" dt="2020-06-11T07:39:55.464" v="6338" actId="20577"/>
          <ac:spMkLst>
            <pc:docMk/>
            <pc:sldMk cId="3380515154" sldId="422"/>
            <ac:spMk id="3" creationId="{00000000-0000-0000-0000-000000000000}"/>
          </ac:spMkLst>
        </pc:spChg>
        <pc:spChg chg="mod">
          <ac:chgData name="Jonas Hübotter" userId="30c0ea434229f4a4" providerId="LiveId" clId="{203F702C-CEE3-4253-A303-E6D497211542}" dt="2020-06-11T11:38:19.341" v="9429" actId="207"/>
          <ac:spMkLst>
            <pc:docMk/>
            <pc:sldMk cId="3380515154" sldId="422"/>
            <ac:spMk id="9" creationId="{FF49B9F7-3205-4EE5-BFB0-579147B458A6}"/>
          </ac:spMkLst>
        </pc:spChg>
      </pc:sldChg>
      <pc:sldChg chg="modSp add mod modAnim">
        <pc:chgData name="Jonas Hübotter" userId="30c0ea434229f4a4" providerId="LiveId" clId="{203F702C-CEE3-4253-A303-E6D497211542}" dt="2020-06-11T16:43:25.552" v="11177"/>
        <pc:sldMkLst>
          <pc:docMk/>
          <pc:sldMk cId="1182704918" sldId="423"/>
        </pc:sldMkLst>
        <pc:spChg chg="mod">
          <ac:chgData name="Jonas Hübotter" userId="30c0ea434229f4a4" providerId="LiveId" clId="{203F702C-CEE3-4253-A303-E6D497211542}" dt="2020-06-11T07:45:27.998" v="6508" actId="20577"/>
          <ac:spMkLst>
            <pc:docMk/>
            <pc:sldMk cId="1182704918" sldId="423"/>
            <ac:spMk id="3" creationId="{00000000-0000-0000-0000-000000000000}"/>
          </ac:spMkLst>
        </pc:spChg>
        <pc:spChg chg="mod">
          <ac:chgData name="Jonas Hübotter" userId="30c0ea434229f4a4" providerId="LiveId" clId="{203F702C-CEE3-4253-A303-E6D497211542}" dt="2020-06-11T07:46:21.395" v="6527" actId="20577"/>
          <ac:spMkLst>
            <pc:docMk/>
            <pc:sldMk cId="1182704918" sldId="423"/>
            <ac:spMk id="9" creationId="{FF49B9F7-3205-4EE5-BFB0-579147B458A6}"/>
          </ac:spMkLst>
        </pc:spChg>
      </pc:sldChg>
      <pc:sldChg chg="modSp add mod">
        <pc:chgData name="Jonas Hübotter" userId="30c0ea434229f4a4" providerId="LiveId" clId="{203F702C-CEE3-4253-A303-E6D497211542}" dt="2020-06-11T11:38:52.100" v="9433" actId="114"/>
        <pc:sldMkLst>
          <pc:docMk/>
          <pc:sldMk cId="2763477365" sldId="424"/>
        </pc:sldMkLst>
        <pc:spChg chg="mod">
          <ac:chgData name="Jonas Hübotter" userId="30c0ea434229f4a4" providerId="LiveId" clId="{203F702C-CEE3-4253-A303-E6D497211542}" dt="2020-06-11T10:46:49.444" v="7449" actId="20577"/>
          <ac:spMkLst>
            <pc:docMk/>
            <pc:sldMk cId="2763477365" sldId="424"/>
            <ac:spMk id="3" creationId="{00000000-0000-0000-0000-000000000000}"/>
          </ac:spMkLst>
        </pc:spChg>
        <pc:spChg chg="mod">
          <ac:chgData name="Jonas Hübotter" userId="30c0ea434229f4a4" providerId="LiveId" clId="{203F702C-CEE3-4253-A303-E6D497211542}" dt="2020-06-11T11:38:52.100" v="9433" actId="114"/>
          <ac:spMkLst>
            <pc:docMk/>
            <pc:sldMk cId="2763477365" sldId="424"/>
            <ac:spMk id="9" creationId="{FF49B9F7-3205-4EE5-BFB0-579147B458A6}"/>
          </ac:spMkLst>
        </pc:spChg>
      </pc:sldChg>
      <pc:sldChg chg="modSp add del mod ord modAnim">
        <pc:chgData name="Jonas Hübotter" userId="30c0ea434229f4a4" providerId="LiveId" clId="{203F702C-CEE3-4253-A303-E6D497211542}" dt="2020-06-11T08:16:08.348" v="7366" actId="2696"/>
        <pc:sldMkLst>
          <pc:docMk/>
          <pc:sldMk cId="4151115232" sldId="424"/>
        </pc:sldMkLst>
        <pc:spChg chg="mod">
          <ac:chgData name="Jonas Hübotter" userId="30c0ea434229f4a4" providerId="LiveId" clId="{203F702C-CEE3-4253-A303-E6D497211542}" dt="2020-06-11T08:09:50.531" v="7150" actId="20577"/>
          <ac:spMkLst>
            <pc:docMk/>
            <pc:sldMk cId="4151115232" sldId="424"/>
            <ac:spMk id="3" creationId="{00000000-0000-0000-0000-000000000000}"/>
          </ac:spMkLst>
        </pc:spChg>
        <pc:spChg chg="mod">
          <ac:chgData name="Jonas Hübotter" userId="30c0ea434229f4a4" providerId="LiveId" clId="{203F702C-CEE3-4253-A303-E6D497211542}" dt="2020-06-11T08:15:59.321" v="7361" actId="21"/>
          <ac:spMkLst>
            <pc:docMk/>
            <pc:sldMk cId="4151115232" sldId="424"/>
            <ac:spMk id="9" creationId="{FF49B9F7-3205-4EE5-BFB0-579147B458A6}"/>
          </ac:spMkLst>
        </pc:spChg>
      </pc:sldChg>
      <pc:sldChg chg="modSp add mod ord modAnim">
        <pc:chgData name="Jonas Hübotter" userId="30c0ea434229f4a4" providerId="LiveId" clId="{203F702C-CEE3-4253-A303-E6D497211542}" dt="2020-06-11T11:06:47.982" v="8229" actId="20577"/>
        <pc:sldMkLst>
          <pc:docMk/>
          <pc:sldMk cId="473872851" sldId="425"/>
        </pc:sldMkLst>
        <pc:spChg chg="mod">
          <ac:chgData name="Jonas Hübotter" userId="30c0ea434229f4a4" providerId="LiveId" clId="{203F702C-CEE3-4253-A303-E6D497211542}" dt="2020-06-11T11:02:22.303" v="7865" actId="20577"/>
          <ac:spMkLst>
            <pc:docMk/>
            <pc:sldMk cId="473872851" sldId="425"/>
            <ac:spMk id="3" creationId="{00000000-0000-0000-0000-000000000000}"/>
          </ac:spMkLst>
        </pc:spChg>
        <pc:spChg chg="mod">
          <ac:chgData name="Jonas Hübotter" userId="30c0ea434229f4a4" providerId="LiveId" clId="{203F702C-CEE3-4253-A303-E6D497211542}" dt="2020-06-11T11:06:47.982" v="8229" actId="20577"/>
          <ac:spMkLst>
            <pc:docMk/>
            <pc:sldMk cId="473872851" sldId="425"/>
            <ac:spMk id="9" creationId="{FF49B9F7-3205-4EE5-BFB0-579147B458A6}"/>
          </ac:spMkLst>
        </pc:spChg>
      </pc:sldChg>
      <pc:sldChg chg="addSp delSp modSp add mod delAnim modAnim">
        <pc:chgData name="Jonas Hübotter" userId="30c0ea434229f4a4" providerId="LiveId" clId="{203F702C-CEE3-4253-A303-E6D497211542}" dt="2020-06-11T11:14:53.944" v="8493"/>
        <pc:sldMkLst>
          <pc:docMk/>
          <pc:sldMk cId="2300353147" sldId="426"/>
        </pc:sldMkLst>
        <pc:spChg chg="mod">
          <ac:chgData name="Jonas Hübotter" userId="30c0ea434229f4a4" providerId="LiveId" clId="{203F702C-CEE3-4253-A303-E6D497211542}" dt="2020-06-11T11:07:16.798" v="8246" actId="20577"/>
          <ac:spMkLst>
            <pc:docMk/>
            <pc:sldMk cId="2300353147" sldId="426"/>
            <ac:spMk id="3" creationId="{00000000-0000-0000-0000-000000000000}"/>
          </ac:spMkLst>
        </pc:spChg>
        <pc:spChg chg="add del mod">
          <ac:chgData name="Jonas Hübotter" userId="30c0ea434229f4a4" providerId="LiveId" clId="{203F702C-CEE3-4253-A303-E6D497211542}" dt="2020-06-11T11:14:33.193" v="8488" actId="478"/>
          <ac:spMkLst>
            <pc:docMk/>
            <pc:sldMk cId="2300353147" sldId="426"/>
            <ac:spMk id="6" creationId="{8D5EEC55-86F7-4BE9-82C0-CA3DC2C70488}"/>
          </ac:spMkLst>
        </pc:spChg>
        <pc:spChg chg="mod">
          <ac:chgData name="Jonas Hübotter" userId="30c0ea434229f4a4" providerId="LiveId" clId="{203F702C-CEE3-4253-A303-E6D497211542}" dt="2020-06-11T11:14:49.272" v="8492" actId="255"/>
          <ac:spMkLst>
            <pc:docMk/>
            <pc:sldMk cId="2300353147" sldId="426"/>
            <ac:spMk id="9" creationId="{FF49B9F7-3205-4EE5-BFB0-579147B458A6}"/>
          </ac:spMkLst>
        </pc:spChg>
      </pc:sldChg>
      <pc:sldChg chg="modSp add mod modAnim">
        <pc:chgData name="Jonas Hübotter" userId="30c0ea434229f4a4" providerId="LiveId" clId="{203F702C-CEE3-4253-A303-E6D497211542}" dt="2020-06-11T11:19:36.699" v="8578"/>
        <pc:sldMkLst>
          <pc:docMk/>
          <pc:sldMk cId="4278216666" sldId="427"/>
        </pc:sldMkLst>
        <pc:spChg chg="mod">
          <ac:chgData name="Jonas Hübotter" userId="30c0ea434229f4a4" providerId="LiveId" clId="{203F702C-CEE3-4253-A303-E6D497211542}" dt="2020-06-11T11:11:51.969" v="8466" actId="20577"/>
          <ac:spMkLst>
            <pc:docMk/>
            <pc:sldMk cId="4278216666" sldId="427"/>
            <ac:spMk id="3" creationId="{00000000-0000-0000-0000-000000000000}"/>
          </ac:spMkLst>
        </pc:spChg>
        <pc:spChg chg="mod">
          <ac:chgData name="Jonas Hübotter" userId="30c0ea434229f4a4" providerId="LiveId" clId="{203F702C-CEE3-4253-A303-E6D497211542}" dt="2020-06-11T11:18:58.567" v="8575" actId="20578"/>
          <ac:spMkLst>
            <pc:docMk/>
            <pc:sldMk cId="4278216666" sldId="427"/>
            <ac:spMk id="9" creationId="{FF49B9F7-3205-4EE5-BFB0-579147B458A6}"/>
          </ac:spMkLst>
        </pc:spChg>
      </pc:sldChg>
      <pc:sldChg chg="addSp modSp add mod ord modAnim">
        <pc:chgData name="Jonas Hübotter" userId="30c0ea434229f4a4" providerId="LiveId" clId="{203F702C-CEE3-4253-A303-E6D497211542}" dt="2020-06-11T11:50:06.148" v="9919"/>
        <pc:sldMkLst>
          <pc:docMk/>
          <pc:sldMk cId="1538452987" sldId="428"/>
        </pc:sldMkLst>
        <pc:spChg chg="mod">
          <ac:chgData name="Jonas Hübotter" userId="30c0ea434229f4a4" providerId="LiveId" clId="{203F702C-CEE3-4253-A303-E6D497211542}" dt="2020-06-11T11:27:45.172" v="9070" actId="20577"/>
          <ac:spMkLst>
            <pc:docMk/>
            <pc:sldMk cId="1538452987" sldId="428"/>
            <ac:spMk id="3" creationId="{00000000-0000-0000-0000-000000000000}"/>
          </ac:spMkLst>
        </pc:spChg>
        <pc:spChg chg="mod">
          <ac:chgData name="Jonas Hübotter" userId="30c0ea434229f4a4" providerId="LiveId" clId="{203F702C-CEE3-4253-A303-E6D497211542}" dt="2020-06-11T11:49:36.159" v="9915" actId="20577"/>
          <ac:spMkLst>
            <pc:docMk/>
            <pc:sldMk cId="1538452987" sldId="428"/>
            <ac:spMk id="9" creationId="{FF49B9F7-3205-4EE5-BFB0-579147B458A6}"/>
          </ac:spMkLst>
        </pc:spChg>
        <pc:graphicFrameChg chg="add mod modGraphic">
          <ac:chgData name="Jonas Hübotter" userId="30c0ea434229f4a4" providerId="LiveId" clId="{203F702C-CEE3-4253-A303-E6D497211542}" dt="2020-06-11T11:48:19.387" v="9784" actId="1076"/>
          <ac:graphicFrameMkLst>
            <pc:docMk/>
            <pc:sldMk cId="1538452987" sldId="428"/>
            <ac:graphicFrameMk id="2" creationId="{B5015FF2-8086-4E05-9942-CC554A72967F}"/>
          </ac:graphicFrameMkLst>
        </pc:graphicFrameChg>
      </pc:sldChg>
      <pc:sldChg chg="modSp add del modAnim">
        <pc:chgData name="Jonas Hübotter" userId="30c0ea434229f4a4" providerId="LiveId" clId="{203F702C-CEE3-4253-A303-E6D497211542}" dt="2020-06-11T11:44:10.184" v="9621" actId="2696"/>
        <pc:sldMkLst>
          <pc:docMk/>
          <pc:sldMk cId="1002636013" sldId="429"/>
        </pc:sldMkLst>
        <pc:spChg chg="mod">
          <ac:chgData name="Jonas Hübotter" userId="30c0ea434229f4a4" providerId="LiveId" clId="{203F702C-CEE3-4253-A303-E6D497211542}" dt="2020-06-11T11:27:33.313" v="9067"/>
          <ac:spMkLst>
            <pc:docMk/>
            <pc:sldMk cId="1002636013" sldId="429"/>
            <ac:spMk id="9" creationId="{FF49B9F7-3205-4EE5-BFB0-579147B458A6}"/>
          </ac:spMkLst>
        </pc:spChg>
      </pc:sldChg>
      <pc:sldChg chg="modSp add mod ord modAnim">
        <pc:chgData name="Jonas Hübotter" userId="30c0ea434229f4a4" providerId="LiveId" clId="{203F702C-CEE3-4253-A303-E6D497211542}" dt="2020-06-11T13:48:13.346" v="10939"/>
        <pc:sldMkLst>
          <pc:docMk/>
          <pc:sldMk cId="821817742" sldId="430"/>
        </pc:sldMkLst>
        <pc:spChg chg="mod">
          <ac:chgData name="Jonas Hübotter" userId="30c0ea434229f4a4" providerId="LiveId" clId="{203F702C-CEE3-4253-A303-E6D497211542}" dt="2020-06-11T11:41:49.333" v="9473" actId="20577"/>
          <ac:spMkLst>
            <pc:docMk/>
            <pc:sldMk cId="821817742" sldId="430"/>
            <ac:spMk id="3" creationId="{00000000-0000-0000-0000-000000000000}"/>
          </ac:spMkLst>
        </pc:spChg>
        <pc:spChg chg="mod">
          <ac:chgData name="Jonas Hübotter" userId="30c0ea434229f4a4" providerId="LiveId" clId="{203F702C-CEE3-4253-A303-E6D497211542}" dt="2020-06-11T13:47:28.649" v="10935" actId="20577"/>
          <ac:spMkLst>
            <pc:docMk/>
            <pc:sldMk cId="821817742" sldId="430"/>
            <ac:spMk id="9" creationId="{FF49B9F7-3205-4EE5-BFB0-579147B458A6}"/>
          </ac:spMkLst>
        </pc:spChg>
      </pc:sldChg>
      <pc:sldChg chg="modSp add mod modAnim">
        <pc:chgData name="Jonas Hübotter" userId="30c0ea434229f4a4" providerId="LiveId" clId="{203F702C-CEE3-4253-A303-E6D497211542}" dt="2020-06-11T16:41:18.295" v="11167"/>
        <pc:sldMkLst>
          <pc:docMk/>
          <pc:sldMk cId="2709726930" sldId="431"/>
        </pc:sldMkLst>
        <pc:spChg chg="mod">
          <ac:chgData name="Jonas Hübotter" userId="30c0ea434229f4a4" providerId="LiveId" clId="{203F702C-CEE3-4253-A303-E6D497211542}" dt="2020-06-11T11:47:58.390" v="9774" actId="20577"/>
          <ac:spMkLst>
            <pc:docMk/>
            <pc:sldMk cId="2709726930" sldId="431"/>
            <ac:spMk id="3" creationId="{00000000-0000-0000-0000-000000000000}"/>
          </ac:spMkLst>
        </pc:spChg>
        <pc:spChg chg="mod">
          <ac:chgData name="Jonas Hübotter" userId="30c0ea434229f4a4" providerId="LiveId" clId="{203F702C-CEE3-4253-A303-E6D497211542}" dt="2020-06-11T16:32:51.248" v="11042" actId="20577"/>
          <ac:spMkLst>
            <pc:docMk/>
            <pc:sldMk cId="2709726930" sldId="431"/>
            <ac:spMk id="9" creationId="{FF49B9F7-3205-4EE5-BFB0-579147B458A6}"/>
          </ac:spMkLst>
        </pc:spChg>
      </pc:sldChg>
      <pc:sldChg chg="modSp add modAnim">
        <pc:chgData name="Jonas Hübotter" userId="30c0ea434229f4a4" providerId="LiveId" clId="{203F702C-CEE3-4253-A303-E6D497211542}" dt="2020-06-11T13:43:23.600" v="10761"/>
        <pc:sldMkLst>
          <pc:docMk/>
          <pc:sldMk cId="2782407614" sldId="432"/>
        </pc:sldMkLst>
        <pc:spChg chg="mod">
          <ac:chgData name="Jonas Hübotter" userId="30c0ea434229f4a4" providerId="LiveId" clId="{203F702C-CEE3-4253-A303-E6D497211542}" dt="2020-06-11T13:42:54.100" v="10756" actId="20577"/>
          <ac:spMkLst>
            <pc:docMk/>
            <pc:sldMk cId="2782407614" sldId="432"/>
            <ac:spMk id="9" creationId="{FF49B9F7-3205-4EE5-BFB0-579147B458A6}"/>
          </ac:spMkLst>
        </pc:spChg>
      </pc:sldChg>
      <pc:sldChg chg="modSp add mod modAnim">
        <pc:chgData name="Jonas Hübotter" userId="30c0ea434229f4a4" providerId="LiveId" clId="{203F702C-CEE3-4253-A303-E6D497211542}" dt="2020-06-11T12:44:14.688" v="10713" actId="20577"/>
        <pc:sldMkLst>
          <pc:docMk/>
          <pc:sldMk cId="2994410306" sldId="433"/>
        </pc:sldMkLst>
        <pc:spChg chg="mod">
          <ac:chgData name="Jonas Hübotter" userId="30c0ea434229f4a4" providerId="LiveId" clId="{203F702C-CEE3-4253-A303-E6D497211542}" dt="2020-06-11T11:59:00.667" v="10237" actId="20577"/>
          <ac:spMkLst>
            <pc:docMk/>
            <pc:sldMk cId="2994410306" sldId="433"/>
            <ac:spMk id="3" creationId="{00000000-0000-0000-0000-000000000000}"/>
          </ac:spMkLst>
        </pc:spChg>
        <pc:spChg chg="mod">
          <ac:chgData name="Jonas Hübotter" userId="30c0ea434229f4a4" providerId="LiveId" clId="{203F702C-CEE3-4253-A303-E6D497211542}" dt="2020-06-11T12:44:14.688" v="10713" actId="20577"/>
          <ac:spMkLst>
            <pc:docMk/>
            <pc:sldMk cId="2994410306" sldId="433"/>
            <ac:spMk id="9" creationId="{FF49B9F7-3205-4EE5-BFB0-579147B458A6}"/>
          </ac:spMkLst>
        </pc:spChg>
      </pc:sldChg>
      <pc:sldChg chg="modSp add mod ord">
        <pc:chgData name="Jonas Hübotter" userId="30c0ea434229f4a4" providerId="LiveId" clId="{203F702C-CEE3-4253-A303-E6D497211542}" dt="2020-06-11T18:02:43.723" v="14149" actId="20577"/>
        <pc:sldMkLst>
          <pc:docMk/>
          <pc:sldMk cId="1030714082" sldId="434"/>
        </pc:sldMkLst>
        <pc:spChg chg="mod">
          <ac:chgData name="Jonas Hübotter" userId="30c0ea434229f4a4" providerId="LiveId" clId="{203F702C-CEE3-4253-A303-E6D497211542}" dt="2020-06-11T18:02:43.723" v="14149" actId="20577"/>
          <ac:spMkLst>
            <pc:docMk/>
            <pc:sldMk cId="1030714082" sldId="434"/>
            <ac:spMk id="3" creationId="{00000000-0000-0000-0000-000000000000}"/>
          </ac:spMkLst>
        </pc:spChg>
        <pc:spChg chg="mod">
          <ac:chgData name="Jonas Hübotter" userId="30c0ea434229f4a4" providerId="LiveId" clId="{203F702C-CEE3-4253-A303-E6D497211542}" dt="2020-06-11T17:58:33.742" v="14104" actId="115"/>
          <ac:spMkLst>
            <pc:docMk/>
            <pc:sldMk cId="1030714082" sldId="434"/>
            <ac:spMk id="6" creationId="{69206610-04AD-46AF-9456-C4E72B75FC8A}"/>
          </ac:spMkLst>
        </pc:spChg>
      </pc:sldChg>
      <pc:sldChg chg="new del">
        <pc:chgData name="Jonas Hübotter" userId="30c0ea434229f4a4" providerId="LiveId" clId="{203F702C-CEE3-4253-A303-E6D497211542}" dt="2020-06-11T16:48:41.850" v="11192" actId="2696"/>
        <pc:sldMkLst>
          <pc:docMk/>
          <pc:sldMk cId="1594933230" sldId="435"/>
        </pc:sldMkLst>
      </pc:sldChg>
      <pc:sldChg chg="delSp modSp add mod ord modAnim">
        <pc:chgData name="Jonas Hübotter" userId="30c0ea434229f4a4" providerId="LiveId" clId="{203F702C-CEE3-4253-A303-E6D497211542}" dt="2020-06-11T18:02:40.544" v="14147" actId="20577"/>
        <pc:sldMkLst>
          <pc:docMk/>
          <pc:sldMk cId="2585552508" sldId="435"/>
        </pc:sldMkLst>
        <pc:spChg chg="mod">
          <ac:chgData name="Jonas Hübotter" userId="30c0ea434229f4a4" providerId="LiveId" clId="{203F702C-CEE3-4253-A303-E6D497211542}" dt="2020-06-11T18:02:40.544" v="14147" actId="20577"/>
          <ac:spMkLst>
            <pc:docMk/>
            <pc:sldMk cId="2585552508" sldId="435"/>
            <ac:spMk id="3" creationId="{00000000-0000-0000-0000-000000000000}"/>
          </ac:spMkLst>
        </pc:spChg>
        <pc:spChg chg="mod">
          <ac:chgData name="Jonas Hübotter" userId="30c0ea434229f4a4" providerId="LiveId" clId="{203F702C-CEE3-4253-A303-E6D497211542}" dt="2020-06-11T17:32:54.715" v="13101" actId="20577"/>
          <ac:spMkLst>
            <pc:docMk/>
            <pc:sldMk cId="2585552508" sldId="435"/>
            <ac:spMk id="9" creationId="{FF49B9F7-3205-4EE5-BFB0-579147B458A6}"/>
          </ac:spMkLst>
        </pc:spChg>
        <pc:graphicFrameChg chg="del">
          <ac:chgData name="Jonas Hübotter" userId="30c0ea434229f4a4" providerId="LiveId" clId="{203F702C-CEE3-4253-A303-E6D497211542}" dt="2020-06-11T16:54:43.888" v="11323" actId="478"/>
          <ac:graphicFrameMkLst>
            <pc:docMk/>
            <pc:sldMk cId="2585552508" sldId="435"/>
            <ac:graphicFrameMk id="2" creationId="{B5015FF2-8086-4E05-9942-CC554A72967F}"/>
          </ac:graphicFrameMkLst>
        </pc:graphicFrameChg>
      </pc:sldChg>
      <pc:sldChg chg="modSp add mod ord modAnim">
        <pc:chgData name="Jonas Hübotter" userId="30c0ea434229f4a4" providerId="LiveId" clId="{203F702C-CEE3-4253-A303-E6D497211542}" dt="2020-06-11T17:12:31.528" v="12177"/>
        <pc:sldMkLst>
          <pc:docMk/>
          <pc:sldMk cId="921329732" sldId="436"/>
        </pc:sldMkLst>
        <pc:spChg chg="mod">
          <ac:chgData name="Jonas Hübotter" userId="30c0ea434229f4a4" providerId="LiveId" clId="{203F702C-CEE3-4253-A303-E6D497211542}" dt="2020-06-11T17:05:48.076" v="11733" actId="20577"/>
          <ac:spMkLst>
            <pc:docMk/>
            <pc:sldMk cId="921329732" sldId="436"/>
            <ac:spMk id="3" creationId="{00000000-0000-0000-0000-000000000000}"/>
          </ac:spMkLst>
        </pc:spChg>
        <pc:spChg chg="mod">
          <ac:chgData name="Jonas Hübotter" userId="30c0ea434229f4a4" providerId="LiveId" clId="{203F702C-CEE3-4253-A303-E6D497211542}" dt="2020-06-11T17:12:05.267" v="12174" actId="2711"/>
          <ac:spMkLst>
            <pc:docMk/>
            <pc:sldMk cId="921329732" sldId="436"/>
            <ac:spMk id="9" creationId="{FF49B9F7-3205-4EE5-BFB0-579147B458A6}"/>
          </ac:spMkLst>
        </pc:spChg>
      </pc:sldChg>
      <pc:sldChg chg="add del">
        <pc:chgData name="Jonas Hübotter" userId="30c0ea434229f4a4" providerId="LiveId" clId="{203F702C-CEE3-4253-A303-E6D497211542}" dt="2020-06-11T16:48:44.153" v="11193" actId="2696"/>
        <pc:sldMkLst>
          <pc:docMk/>
          <pc:sldMk cId="3537110618" sldId="436"/>
        </pc:sldMkLst>
      </pc:sldChg>
      <pc:sldChg chg="modSp add mod modAnim">
        <pc:chgData name="Jonas Hübotter" userId="30c0ea434229f4a4" providerId="LiveId" clId="{203F702C-CEE3-4253-A303-E6D497211542}" dt="2020-06-11T18:02:33.223" v="14143" actId="20577"/>
        <pc:sldMkLst>
          <pc:docMk/>
          <pc:sldMk cId="3301212376" sldId="437"/>
        </pc:sldMkLst>
        <pc:spChg chg="mod">
          <ac:chgData name="Jonas Hübotter" userId="30c0ea434229f4a4" providerId="LiveId" clId="{203F702C-CEE3-4253-A303-E6D497211542}" dt="2020-06-11T18:02:33.223" v="14143" actId="20577"/>
          <ac:spMkLst>
            <pc:docMk/>
            <pc:sldMk cId="3301212376" sldId="437"/>
            <ac:spMk id="3" creationId="{00000000-0000-0000-0000-000000000000}"/>
          </ac:spMkLst>
        </pc:spChg>
        <pc:spChg chg="mod">
          <ac:chgData name="Jonas Hübotter" userId="30c0ea434229f4a4" providerId="LiveId" clId="{203F702C-CEE3-4253-A303-E6D497211542}" dt="2020-06-11T17:31:40.900" v="13061" actId="20577"/>
          <ac:spMkLst>
            <pc:docMk/>
            <pc:sldMk cId="3301212376" sldId="437"/>
            <ac:spMk id="9" creationId="{FF49B9F7-3205-4EE5-BFB0-579147B458A6}"/>
          </ac:spMkLst>
        </pc:spChg>
      </pc:sldChg>
      <pc:sldChg chg="modSp add ord modAnim">
        <pc:chgData name="Jonas Hübotter" userId="30c0ea434229f4a4" providerId="LiveId" clId="{203F702C-CEE3-4253-A303-E6D497211542}" dt="2020-06-11T18:33:30.301" v="15335" actId="114"/>
        <pc:sldMkLst>
          <pc:docMk/>
          <pc:sldMk cId="2787340655" sldId="438"/>
        </pc:sldMkLst>
        <pc:spChg chg="mod">
          <ac:chgData name="Jonas Hübotter" userId="30c0ea434229f4a4" providerId="LiveId" clId="{203F702C-CEE3-4253-A303-E6D497211542}" dt="2020-06-11T17:16:56.520" v="12203" actId="20577"/>
          <ac:spMkLst>
            <pc:docMk/>
            <pc:sldMk cId="2787340655" sldId="438"/>
            <ac:spMk id="3" creationId="{00000000-0000-0000-0000-000000000000}"/>
          </ac:spMkLst>
        </pc:spChg>
        <pc:spChg chg="mod">
          <ac:chgData name="Jonas Hübotter" userId="30c0ea434229f4a4" providerId="LiveId" clId="{203F702C-CEE3-4253-A303-E6D497211542}" dt="2020-06-11T18:33:30.301" v="15335" actId="114"/>
          <ac:spMkLst>
            <pc:docMk/>
            <pc:sldMk cId="2787340655" sldId="438"/>
            <ac:spMk id="9" creationId="{FF49B9F7-3205-4EE5-BFB0-579147B458A6}"/>
          </ac:spMkLst>
        </pc:spChg>
      </pc:sldChg>
      <pc:sldChg chg="modSp add mod modAnim">
        <pc:chgData name="Jonas Hübotter" userId="30c0ea434229f4a4" providerId="LiveId" clId="{203F702C-CEE3-4253-A303-E6D497211542}" dt="2020-06-11T17:29:54.381" v="13060"/>
        <pc:sldMkLst>
          <pc:docMk/>
          <pc:sldMk cId="2355206052" sldId="439"/>
        </pc:sldMkLst>
        <pc:spChg chg="mod">
          <ac:chgData name="Jonas Hübotter" userId="30c0ea434229f4a4" providerId="LiveId" clId="{203F702C-CEE3-4253-A303-E6D497211542}" dt="2020-06-11T17:25:13.513" v="12569" actId="20577"/>
          <ac:spMkLst>
            <pc:docMk/>
            <pc:sldMk cId="2355206052" sldId="439"/>
            <ac:spMk id="3" creationId="{00000000-0000-0000-0000-000000000000}"/>
          </ac:spMkLst>
        </pc:spChg>
        <pc:spChg chg="mod">
          <ac:chgData name="Jonas Hübotter" userId="30c0ea434229f4a4" providerId="LiveId" clId="{203F702C-CEE3-4253-A303-E6D497211542}" dt="2020-06-11T17:29:12.041" v="13050" actId="20577"/>
          <ac:spMkLst>
            <pc:docMk/>
            <pc:sldMk cId="2355206052" sldId="439"/>
            <ac:spMk id="9" creationId="{FF49B9F7-3205-4EE5-BFB0-579147B458A6}"/>
          </ac:spMkLst>
        </pc:spChg>
      </pc:sldChg>
      <pc:sldChg chg="modSp add mod modAnim">
        <pc:chgData name="Jonas Hübotter" userId="30c0ea434229f4a4" providerId="LiveId" clId="{203F702C-CEE3-4253-A303-E6D497211542}" dt="2020-06-11T18:02:36.868" v="14145" actId="20577"/>
        <pc:sldMkLst>
          <pc:docMk/>
          <pc:sldMk cId="2678688792" sldId="440"/>
        </pc:sldMkLst>
        <pc:spChg chg="mod">
          <ac:chgData name="Jonas Hübotter" userId="30c0ea434229f4a4" providerId="LiveId" clId="{203F702C-CEE3-4253-A303-E6D497211542}" dt="2020-06-11T18:02:36.868" v="14145" actId="20577"/>
          <ac:spMkLst>
            <pc:docMk/>
            <pc:sldMk cId="2678688792" sldId="440"/>
            <ac:spMk id="3" creationId="{00000000-0000-0000-0000-000000000000}"/>
          </ac:spMkLst>
        </pc:spChg>
        <pc:spChg chg="mod">
          <ac:chgData name="Jonas Hübotter" userId="30c0ea434229f4a4" providerId="LiveId" clId="{203F702C-CEE3-4253-A303-E6D497211542}" dt="2020-06-11T17:41:30.756" v="13697" actId="20577"/>
          <ac:spMkLst>
            <pc:docMk/>
            <pc:sldMk cId="2678688792" sldId="440"/>
            <ac:spMk id="9" creationId="{FF49B9F7-3205-4EE5-BFB0-579147B458A6}"/>
          </ac:spMkLst>
        </pc:spChg>
      </pc:sldChg>
      <pc:sldChg chg="modSp add mod ord modAnim">
        <pc:chgData name="Jonas Hübotter" userId="30c0ea434229f4a4" providerId="LiveId" clId="{203F702C-CEE3-4253-A303-E6D497211542}" dt="2020-06-11T17:51:27.066" v="14006"/>
        <pc:sldMkLst>
          <pc:docMk/>
          <pc:sldMk cId="4117352206" sldId="441"/>
        </pc:sldMkLst>
        <pc:spChg chg="mod">
          <ac:chgData name="Jonas Hübotter" userId="30c0ea434229f4a4" providerId="LiveId" clId="{203F702C-CEE3-4253-A303-E6D497211542}" dt="2020-06-11T17:43:50.571" v="13727" actId="20577"/>
          <ac:spMkLst>
            <pc:docMk/>
            <pc:sldMk cId="4117352206" sldId="441"/>
            <ac:spMk id="3" creationId="{00000000-0000-0000-0000-000000000000}"/>
          </ac:spMkLst>
        </pc:spChg>
        <pc:spChg chg="mod">
          <ac:chgData name="Jonas Hübotter" userId="30c0ea434229f4a4" providerId="LiveId" clId="{203F702C-CEE3-4253-A303-E6D497211542}" dt="2020-06-11T17:45:32.704" v="13790" actId="20577"/>
          <ac:spMkLst>
            <pc:docMk/>
            <pc:sldMk cId="4117352206" sldId="441"/>
            <ac:spMk id="9" creationId="{FF49B9F7-3205-4EE5-BFB0-579147B458A6}"/>
          </ac:spMkLst>
        </pc:spChg>
      </pc:sldChg>
      <pc:sldChg chg="modSp add mod modAnim">
        <pc:chgData name="Jonas Hübotter" userId="30c0ea434229f4a4" providerId="LiveId" clId="{203F702C-CEE3-4253-A303-E6D497211542}" dt="2020-06-11T17:51:58.903" v="14012"/>
        <pc:sldMkLst>
          <pc:docMk/>
          <pc:sldMk cId="4101890282" sldId="442"/>
        </pc:sldMkLst>
        <pc:spChg chg="mod">
          <ac:chgData name="Jonas Hübotter" userId="30c0ea434229f4a4" providerId="LiveId" clId="{203F702C-CEE3-4253-A303-E6D497211542}" dt="2020-06-11T17:46:50.030" v="13801" actId="20577"/>
          <ac:spMkLst>
            <pc:docMk/>
            <pc:sldMk cId="4101890282" sldId="442"/>
            <ac:spMk id="3" creationId="{00000000-0000-0000-0000-000000000000}"/>
          </ac:spMkLst>
        </pc:spChg>
        <pc:spChg chg="mod">
          <ac:chgData name="Jonas Hübotter" userId="30c0ea434229f4a4" providerId="LiveId" clId="{203F702C-CEE3-4253-A303-E6D497211542}" dt="2020-06-11T17:50:57.290" v="14003" actId="2711"/>
          <ac:spMkLst>
            <pc:docMk/>
            <pc:sldMk cId="4101890282" sldId="442"/>
            <ac:spMk id="9" creationId="{FF49B9F7-3205-4EE5-BFB0-579147B458A6}"/>
          </ac:spMkLst>
        </pc:spChg>
      </pc:sldChg>
      <pc:sldChg chg="modSp add mod ord modAnim">
        <pc:chgData name="Jonas Hübotter" userId="30c0ea434229f4a4" providerId="LiveId" clId="{203F702C-CEE3-4253-A303-E6D497211542}" dt="2020-06-11T18:12:14.982" v="14352"/>
        <pc:sldMkLst>
          <pc:docMk/>
          <pc:sldMk cId="1229394611" sldId="443"/>
        </pc:sldMkLst>
        <pc:spChg chg="mod">
          <ac:chgData name="Jonas Hübotter" userId="30c0ea434229f4a4" providerId="LiveId" clId="{203F702C-CEE3-4253-A303-E6D497211542}" dt="2020-06-11T18:02:28.903" v="14141" actId="20577"/>
          <ac:spMkLst>
            <pc:docMk/>
            <pc:sldMk cId="1229394611" sldId="443"/>
            <ac:spMk id="3" creationId="{00000000-0000-0000-0000-000000000000}"/>
          </ac:spMkLst>
        </pc:spChg>
        <pc:spChg chg="mod">
          <ac:chgData name="Jonas Hübotter" userId="30c0ea434229f4a4" providerId="LiveId" clId="{203F702C-CEE3-4253-A303-E6D497211542}" dt="2020-06-11T18:11:41.811" v="14348" actId="207"/>
          <ac:spMkLst>
            <pc:docMk/>
            <pc:sldMk cId="1229394611" sldId="443"/>
            <ac:spMk id="9" creationId="{FF49B9F7-3205-4EE5-BFB0-579147B458A6}"/>
          </ac:spMkLst>
        </pc:spChg>
      </pc:sldChg>
      <pc:sldChg chg="modSp add mod ord modAnim">
        <pc:chgData name="Jonas Hübotter" userId="30c0ea434229f4a4" providerId="LiveId" clId="{203F702C-CEE3-4253-A303-E6D497211542}" dt="2020-06-11T18:20:49.553" v="14811"/>
        <pc:sldMkLst>
          <pc:docMk/>
          <pc:sldMk cId="722927432" sldId="444"/>
        </pc:sldMkLst>
        <pc:spChg chg="mod">
          <ac:chgData name="Jonas Hübotter" userId="30c0ea434229f4a4" providerId="LiveId" clId="{203F702C-CEE3-4253-A303-E6D497211542}" dt="2020-06-11T18:12:28.530" v="14375" actId="20577"/>
          <ac:spMkLst>
            <pc:docMk/>
            <pc:sldMk cId="722927432" sldId="444"/>
            <ac:spMk id="3" creationId="{00000000-0000-0000-0000-000000000000}"/>
          </ac:spMkLst>
        </pc:spChg>
        <pc:spChg chg="mod">
          <ac:chgData name="Jonas Hübotter" userId="30c0ea434229f4a4" providerId="LiveId" clId="{203F702C-CEE3-4253-A303-E6D497211542}" dt="2020-06-11T18:16:30.791" v="14791" actId="33524"/>
          <ac:spMkLst>
            <pc:docMk/>
            <pc:sldMk cId="722927432" sldId="444"/>
            <ac:spMk id="9" creationId="{FF49B9F7-3205-4EE5-BFB0-579147B458A6}"/>
          </ac:spMkLst>
        </pc:spChg>
      </pc:sldChg>
      <pc:sldChg chg="modSp add mod modAnim">
        <pc:chgData name="Jonas Hübotter" userId="30c0ea434229f4a4" providerId="LiveId" clId="{203F702C-CEE3-4253-A303-E6D497211542}" dt="2020-06-11T18:32:57.032" v="15328" actId="20577"/>
        <pc:sldMkLst>
          <pc:docMk/>
          <pc:sldMk cId="2053091992" sldId="445"/>
        </pc:sldMkLst>
        <pc:spChg chg="mod">
          <ac:chgData name="Jonas Hübotter" userId="30c0ea434229f4a4" providerId="LiveId" clId="{203F702C-CEE3-4253-A303-E6D497211542}" dt="2020-06-11T18:26:31.594" v="15136" actId="20577"/>
          <ac:spMkLst>
            <pc:docMk/>
            <pc:sldMk cId="2053091992" sldId="445"/>
            <ac:spMk id="3" creationId="{00000000-0000-0000-0000-000000000000}"/>
          </ac:spMkLst>
        </pc:spChg>
        <pc:spChg chg="mod">
          <ac:chgData name="Jonas Hübotter" userId="30c0ea434229f4a4" providerId="LiveId" clId="{203F702C-CEE3-4253-A303-E6D497211542}" dt="2020-06-11T18:32:57.032" v="15328" actId="20577"/>
          <ac:spMkLst>
            <pc:docMk/>
            <pc:sldMk cId="2053091992" sldId="445"/>
            <ac:spMk id="9" creationId="{FF49B9F7-3205-4EE5-BFB0-579147B458A6}"/>
          </ac:spMkLst>
        </pc:spChg>
      </pc:sldChg>
      <pc:sldChg chg="modSp add mod ord modAnim">
        <pc:chgData name="Jonas Hübotter" userId="30c0ea434229f4a4" providerId="LiveId" clId="{203F702C-CEE3-4253-A303-E6D497211542}" dt="2020-06-11T19:31:57.991" v="15909"/>
        <pc:sldMkLst>
          <pc:docMk/>
          <pc:sldMk cId="431706662" sldId="446"/>
        </pc:sldMkLst>
        <pc:spChg chg="mod">
          <ac:chgData name="Jonas Hübotter" userId="30c0ea434229f4a4" providerId="LiveId" clId="{203F702C-CEE3-4253-A303-E6D497211542}" dt="2020-06-11T19:21:33.856" v="15356" actId="20577"/>
          <ac:spMkLst>
            <pc:docMk/>
            <pc:sldMk cId="431706662" sldId="446"/>
            <ac:spMk id="3" creationId="{00000000-0000-0000-0000-000000000000}"/>
          </ac:spMkLst>
        </pc:spChg>
        <pc:spChg chg="mod">
          <ac:chgData name="Jonas Hübotter" userId="30c0ea434229f4a4" providerId="LiveId" clId="{203F702C-CEE3-4253-A303-E6D497211542}" dt="2020-06-11T19:31:48.228" v="15905" actId="20578"/>
          <ac:spMkLst>
            <pc:docMk/>
            <pc:sldMk cId="431706662" sldId="446"/>
            <ac:spMk id="9" creationId="{FF49B9F7-3205-4EE5-BFB0-579147B458A6}"/>
          </ac:spMkLst>
        </pc:spChg>
      </pc:sldChg>
      <pc:sldChg chg="modSp add mod ord modAnim">
        <pc:chgData name="Jonas Hübotter" userId="30c0ea434229f4a4" providerId="LiveId" clId="{203F702C-CEE3-4253-A303-E6D497211542}" dt="2020-06-11T19:40:05.329" v="16340" actId="20577"/>
        <pc:sldMkLst>
          <pc:docMk/>
          <pc:sldMk cId="2541428980" sldId="447"/>
        </pc:sldMkLst>
        <pc:spChg chg="mod">
          <ac:chgData name="Jonas Hübotter" userId="30c0ea434229f4a4" providerId="LiveId" clId="{203F702C-CEE3-4253-A303-E6D497211542}" dt="2020-06-11T19:33:12.711" v="15939" actId="20577"/>
          <ac:spMkLst>
            <pc:docMk/>
            <pc:sldMk cId="2541428980" sldId="447"/>
            <ac:spMk id="3" creationId="{00000000-0000-0000-0000-000000000000}"/>
          </ac:spMkLst>
        </pc:spChg>
        <pc:spChg chg="mod">
          <ac:chgData name="Jonas Hübotter" userId="30c0ea434229f4a4" providerId="LiveId" clId="{203F702C-CEE3-4253-A303-E6D497211542}" dt="2020-06-11T19:40:05.329" v="16340" actId="20577"/>
          <ac:spMkLst>
            <pc:docMk/>
            <pc:sldMk cId="2541428980" sldId="447"/>
            <ac:spMk id="9" creationId="{FF49B9F7-3205-4EE5-BFB0-579147B458A6}"/>
          </ac:spMkLst>
        </pc:spChg>
      </pc:sldChg>
      <pc:sldChg chg="modSp add mod modAnim">
        <pc:chgData name="Jonas Hübotter" userId="30c0ea434229f4a4" providerId="LiveId" clId="{203F702C-CEE3-4253-A303-E6D497211542}" dt="2020-06-11T19:48:00.078" v="16818"/>
        <pc:sldMkLst>
          <pc:docMk/>
          <pc:sldMk cId="1957981114" sldId="448"/>
        </pc:sldMkLst>
        <pc:spChg chg="mod">
          <ac:chgData name="Jonas Hübotter" userId="30c0ea434229f4a4" providerId="LiveId" clId="{203F702C-CEE3-4253-A303-E6D497211542}" dt="2020-06-11T19:40:14.583" v="16345" actId="20577"/>
          <ac:spMkLst>
            <pc:docMk/>
            <pc:sldMk cId="1957981114" sldId="448"/>
            <ac:spMk id="3" creationId="{00000000-0000-0000-0000-000000000000}"/>
          </ac:spMkLst>
        </pc:spChg>
        <pc:spChg chg="mod">
          <ac:chgData name="Jonas Hübotter" userId="30c0ea434229f4a4" providerId="LiveId" clId="{203F702C-CEE3-4253-A303-E6D497211542}" dt="2020-06-11T19:46:56.461" v="16806" actId="2711"/>
          <ac:spMkLst>
            <pc:docMk/>
            <pc:sldMk cId="1957981114" sldId="448"/>
            <ac:spMk id="9" creationId="{FF49B9F7-3205-4EE5-BFB0-579147B458A6}"/>
          </ac:spMkLst>
        </pc:spChg>
      </pc:sldChg>
    </pc:docChg>
  </pc:docChgLst>
  <pc:docChgLst>
    <pc:chgData name="Jonas Hübotter" userId="30c0ea434229f4a4" providerId="LiveId" clId="{96B736BA-B759-48F8-8B3F-CDD2D5C9814A}"/>
    <pc:docChg chg="undo custSel addSld delSld modSld sldOrd">
      <pc:chgData name="Jonas Hübotter" userId="30c0ea434229f4a4" providerId="LiveId" clId="{96B736BA-B759-48F8-8B3F-CDD2D5C9814A}" dt="2020-03-08T21:28:54.615" v="2029" actId="2696"/>
      <pc:docMkLst>
        <pc:docMk/>
      </pc:docMkLst>
      <pc:sldChg chg="del">
        <pc:chgData name="Jonas Hübotter" userId="30c0ea434229f4a4" providerId="LiveId" clId="{96B736BA-B759-48F8-8B3F-CDD2D5C9814A}" dt="2020-03-04T14:45:36.706" v="1" actId="2696"/>
        <pc:sldMkLst>
          <pc:docMk/>
          <pc:sldMk cId="0" sldId="356"/>
        </pc:sldMkLst>
      </pc:sldChg>
      <pc:sldChg chg="del">
        <pc:chgData name="Jonas Hübotter" userId="30c0ea434229f4a4" providerId="LiveId" clId="{96B736BA-B759-48F8-8B3F-CDD2D5C9814A}" dt="2020-03-04T14:45:34.314" v="0" actId="2696"/>
        <pc:sldMkLst>
          <pc:docMk/>
          <pc:sldMk cId="0" sldId="357"/>
        </pc:sldMkLst>
      </pc:sldChg>
      <pc:sldChg chg="addSp delSp modSp ord">
        <pc:chgData name="Jonas Hübotter" userId="30c0ea434229f4a4" providerId="LiveId" clId="{96B736BA-B759-48F8-8B3F-CDD2D5C9814A}" dt="2020-03-04T15:16:37.267" v="1740"/>
        <pc:sldMkLst>
          <pc:docMk/>
          <pc:sldMk cId="0" sldId="369"/>
        </pc:sldMkLst>
        <pc:spChg chg="del mod">
          <ac:chgData name="Jonas Hübotter" userId="30c0ea434229f4a4" providerId="LiveId" clId="{96B736BA-B759-48F8-8B3F-CDD2D5C9814A}" dt="2020-03-04T14:49:10.472" v="104" actId="478"/>
          <ac:spMkLst>
            <pc:docMk/>
            <pc:sldMk cId="0" sldId="369"/>
            <ac:spMk id="2" creationId="{00000000-0000-0000-0000-000000000000}"/>
          </ac:spMkLst>
        </pc:spChg>
        <pc:spChg chg="mod">
          <ac:chgData name="Jonas Hübotter" userId="30c0ea434229f4a4" providerId="LiveId" clId="{96B736BA-B759-48F8-8B3F-CDD2D5C9814A}" dt="2020-03-04T14:46:19.426" v="20" actId="20577"/>
          <ac:spMkLst>
            <pc:docMk/>
            <pc:sldMk cId="0" sldId="369"/>
            <ac:spMk id="3" creationId="{00000000-0000-0000-0000-000000000000}"/>
          </ac:spMkLst>
        </pc:spChg>
        <pc:spChg chg="add del">
          <ac:chgData name="Jonas Hübotter" userId="30c0ea434229f4a4" providerId="LiveId" clId="{96B736BA-B759-48F8-8B3F-CDD2D5C9814A}" dt="2020-03-04T14:47:54.664" v="98"/>
          <ac:spMkLst>
            <pc:docMk/>
            <pc:sldMk cId="0" sldId="369"/>
            <ac:spMk id="5" creationId="{6105DD05-FAF6-49BD-9162-36BFF41A9259}"/>
          </ac:spMkLst>
        </pc:spChg>
        <pc:spChg chg="mod">
          <ac:chgData name="Jonas Hübotter" userId="30c0ea434229f4a4" providerId="LiveId" clId="{96B736BA-B759-48F8-8B3F-CDD2D5C9814A}" dt="2020-03-04T14:47:08.595" v="96" actId="20577"/>
          <ac:spMkLst>
            <pc:docMk/>
            <pc:sldMk cId="0" sldId="369"/>
            <ac:spMk id="7" creationId="{00000000-0000-0000-0000-000000000000}"/>
          </ac:spMkLst>
        </pc:spChg>
        <pc:spChg chg="add del mod">
          <ac:chgData name="Jonas Hübotter" userId="30c0ea434229f4a4" providerId="LiveId" clId="{96B736BA-B759-48F8-8B3F-CDD2D5C9814A}" dt="2020-03-04T14:49:13.979" v="105" actId="478"/>
          <ac:spMkLst>
            <pc:docMk/>
            <pc:sldMk cId="0" sldId="369"/>
            <ac:spMk id="9" creationId="{1BE9CA9E-6D09-445A-84EB-58F0517D9D3C}"/>
          </ac:spMkLst>
        </pc:spChg>
        <pc:graphicFrameChg chg="add mod ord modGraphic">
          <ac:chgData name="Jonas Hübotter" userId="30c0ea434229f4a4" providerId="LiveId" clId="{96B736BA-B759-48F8-8B3F-CDD2D5C9814A}" dt="2020-03-04T14:53:20.024" v="223" actId="12788"/>
          <ac:graphicFrameMkLst>
            <pc:docMk/>
            <pc:sldMk cId="0" sldId="369"/>
            <ac:graphicFrameMk id="8" creationId="{DBD7F437-2859-4FBD-8AF4-A261ECC463B8}"/>
          </ac:graphicFrameMkLst>
        </pc:graphicFrameChg>
      </pc:sldChg>
      <pc:sldChg chg="del">
        <pc:chgData name="Jonas Hübotter" userId="30c0ea434229f4a4" providerId="LiveId" clId="{96B736BA-B759-48F8-8B3F-CDD2D5C9814A}" dt="2020-03-04T15:22:10.333" v="1888" actId="2696"/>
        <pc:sldMkLst>
          <pc:docMk/>
          <pc:sldMk cId="0" sldId="370"/>
        </pc:sldMkLst>
      </pc:sldChg>
      <pc:sldChg chg="del">
        <pc:chgData name="Jonas Hübotter" userId="30c0ea434229f4a4" providerId="LiveId" clId="{96B736BA-B759-48F8-8B3F-CDD2D5C9814A}" dt="2020-03-04T15:22:10.333" v="1888" actId="2696"/>
        <pc:sldMkLst>
          <pc:docMk/>
          <pc:sldMk cId="0" sldId="371"/>
        </pc:sldMkLst>
      </pc:sldChg>
      <pc:sldChg chg="del">
        <pc:chgData name="Jonas Hübotter" userId="30c0ea434229f4a4" providerId="LiveId" clId="{96B736BA-B759-48F8-8B3F-CDD2D5C9814A}" dt="2020-03-04T15:22:10.333" v="1888" actId="2696"/>
        <pc:sldMkLst>
          <pc:docMk/>
          <pc:sldMk cId="0" sldId="372"/>
        </pc:sldMkLst>
      </pc:sldChg>
      <pc:sldChg chg="del">
        <pc:chgData name="Jonas Hübotter" userId="30c0ea434229f4a4" providerId="LiveId" clId="{96B736BA-B759-48F8-8B3F-CDD2D5C9814A}" dt="2020-03-04T15:22:10.333" v="1888" actId="2696"/>
        <pc:sldMkLst>
          <pc:docMk/>
          <pc:sldMk cId="0" sldId="373"/>
        </pc:sldMkLst>
      </pc:sldChg>
      <pc:sldChg chg="del">
        <pc:chgData name="Jonas Hübotter" userId="30c0ea434229f4a4" providerId="LiveId" clId="{96B736BA-B759-48F8-8B3F-CDD2D5C9814A}" dt="2020-03-04T15:22:10.333" v="1888" actId="2696"/>
        <pc:sldMkLst>
          <pc:docMk/>
          <pc:sldMk cId="0" sldId="375"/>
        </pc:sldMkLst>
      </pc:sldChg>
      <pc:sldChg chg="del">
        <pc:chgData name="Jonas Hübotter" userId="30c0ea434229f4a4" providerId="LiveId" clId="{96B736BA-B759-48F8-8B3F-CDD2D5C9814A}" dt="2020-03-04T15:22:10.333" v="1888" actId="2696"/>
        <pc:sldMkLst>
          <pc:docMk/>
          <pc:sldMk cId="0" sldId="376"/>
        </pc:sldMkLst>
      </pc:sldChg>
      <pc:sldChg chg="del">
        <pc:chgData name="Jonas Hübotter" userId="30c0ea434229f4a4" providerId="LiveId" clId="{96B736BA-B759-48F8-8B3F-CDD2D5C9814A}" dt="2020-03-04T15:22:10.333" v="1888" actId="2696"/>
        <pc:sldMkLst>
          <pc:docMk/>
          <pc:sldMk cId="0" sldId="377"/>
        </pc:sldMkLst>
      </pc:sldChg>
      <pc:sldChg chg="del">
        <pc:chgData name="Jonas Hübotter" userId="30c0ea434229f4a4" providerId="LiveId" clId="{96B736BA-B759-48F8-8B3F-CDD2D5C9814A}" dt="2020-03-04T15:22:10.333" v="1888" actId="2696"/>
        <pc:sldMkLst>
          <pc:docMk/>
          <pc:sldMk cId="0" sldId="378"/>
        </pc:sldMkLst>
      </pc:sldChg>
      <pc:sldChg chg="del">
        <pc:chgData name="Jonas Hübotter" userId="30c0ea434229f4a4" providerId="LiveId" clId="{96B736BA-B759-48F8-8B3F-CDD2D5C9814A}" dt="2020-03-04T15:22:10.333" v="1888" actId="2696"/>
        <pc:sldMkLst>
          <pc:docMk/>
          <pc:sldMk cId="0" sldId="379"/>
        </pc:sldMkLst>
      </pc:sldChg>
      <pc:sldChg chg="del">
        <pc:chgData name="Jonas Hübotter" userId="30c0ea434229f4a4" providerId="LiveId" clId="{96B736BA-B759-48F8-8B3F-CDD2D5C9814A}" dt="2020-03-04T15:22:10.333" v="1888" actId="2696"/>
        <pc:sldMkLst>
          <pc:docMk/>
          <pc:sldMk cId="0" sldId="380"/>
        </pc:sldMkLst>
      </pc:sldChg>
      <pc:sldChg chg="del">
        <pc:chgData name="Jonas Hübotter" userId="30c0ea434229f4a4" providerId="LiveId" clId="{96B736BA-B759-48F8-8B3F-CDD2D5C9814A}" dt="2020-03-04T15:22:10.333" v="1888" actId="2696"/>
        <pc:sldMkLst>
          <pc:docMk/>
          <pc:sldMk cId="0" sldId="381"/>
        </pc:sldMkLst>
      </pc:sldChg>
      <pc:sldChg chg="del">
        <pc:chgData name="Jonas Hübotter" userId="30c0ea434229f4a4" providerId="LiveId" clId="{96B736BA-B759-48F8-8B3F-CDD2D5C9814A}" dt="2020-03-04T15:22:10.333" v="1888" actId="2696"/>
        <pc:sldMkLst>
          <pc:docMk/>
          <pc:sldMk cId="0" sldId="389"/>
        </pc:sldMkLst>
      </pc:sldChg>
      <pc:sldChg chg="del">
        <pc:chgData name="Jonas Hübotter" userId="30c0ea434229f4a4" providerId="LiveId" clId="{96B736BA-B759-48F8-8B3F-CDD2D5C9814A}" dt="2020-03-04T15:22:10.333" v="1888" actId="2696"/>
        <pc:sldMkLst>
          <pc:docMk/>
          <pc:sldMk cId="0" sldId="390"/>
        </pc:sldMkLst>
      </pc:sldChg>
      <pc:sldChg chg="del">
        <pc:chgData name="Jonas Hübotter" userId="30c0ea434229f4a4" providerId="LiveId" clId="{96B736BA-B759-48F8-8B3F-CDD2D5C9814A}" dt="2020-03-04T15:22:10.333" v="1888" actId="2696"/>
        <pc:sldMkLst>
          <pc:docMk/>
          <pc:sldMk cId="0" sldId="391"/>
        </pc:sldMkLst>
      </pc:sldChg>
      <pc:sldChg chg="del">
        <pc:chgData name="Jonas Hübotter" userId="30c0ea434229f4a4" providerId="LiveId" clId="{96B736BA-B759-48F8-8B3F-CDD2D5C9814A}" dt="2020-03-04T15:22:10.333" v="1888" actId="2696"/>
        <pc:sldMkLst>
          <pc:docMk/>
          <pc:sldMk cId="0" sldId="392"/>
        </pc:sldMkLst>
      </pc:sldChg>
      <pc:sldChg chg="del">
        <pc:chgData name="Jonas Hübotter" userId="30c0ea434229f4a4" providerId="LiveId" clId="{96B736BA-B759-48F8-8B3F-CDD2D5C9814A}" dt="2020-03-04T15:22:10.333" v="1888" actId="2696"/>
        <pc:sldMkLst>
          <pc:docMk/>
          <pc:sldMk cId="0" sldId="393"/>
        </pc:sldMkLst>
      </pc:sldChg>
      <pc:sldChg chg="del">
        <pc:chgData name="Jonas Hübotter" userId="30c0ea434229f4a4" providerId="LiveId" clId="{96B736BA-B759-48F8-8B3F-CDD2D5C9814A}" dt="2020-03-04T15:22:10.333" v="1888" actId="2696"/>
        <pc:sldMkLst>
          <pc:docMk/>
          <pc:sldMk cId="0" sldId="394"/>
        </pc:sldMkLst>
      </pc:sldChg>
      <pc:sldChg chg="del">
        <pc:chgData name="Jonas Hübotter" userId="30c0ea434229f4a4" providerId="LiveId" clId="{96B736BA-B759-48F8-8B3F-CDD2D5C9814A}" dt="2020-03-04T15:22:10.333" v="1888" actId="2696"/>
        <pc:sldMkLst>
          <pc:docMk/>
          <pc:sldMk cId="0" sldId="395"/>
        </pc:sldMkLst>
      </pc:sldChg>
      <pc:sldChg chg="add del">
        <pc:chgData name="Jonas Hübotter" userId="30c0ea434229f4a4" providerId="LiveId" clId="{96B736BA-B759-48F8-8B3F-CDD2D5C9814A}" dt="2020-03-04T14:53:36.274" v="226" actId="2696"/>
        <pc:sldMkLst>
          <pc:docMk/>
          <pc:sldMk cId="3291553352" sldId="396"/>
        </pc:sldMkLst>
      </pc:sldChg>
      <pc:sldChg chg="add del">
        <pc:chgData name="Jonas Hübotter" userId="30c0ea434229f4a4" providerId="LiveId" clId="{96B736BA-B759-48F8-8B3F-CDD2D5C9814A}" dt="2020-03-04T15:22:10.333" v="1888" actId="2696"/>
        <pc:sldMkLst>
          <pc:docMk/>
          <pc:sldMk cId="96630380" sldId="397"/>
        </pc:sldMkLst>
      </pc:sldChg>
      <pc:sldChg chg="addSp delSp modSp add">
        <pc:chgData name="Jonas Hübotter" userId="30c0ea434229f4a4" providerId="LiveId" clId="{96B736BA-B759-48F8-8B3F-CDD2D5C9814A}" dt="2020-03-04T15:05:22.320" v="916" actId="2711"/>
        <pc:sldMkLst>
          <pc:docMk/>
          <pc:sldMk cId="1749440865" sldId="398"/>
        </pc:sldMkLst>
        <pc:spChg chg="mod">
          <ac:chgData name="Jonas Hübotter" userId="30c0ea434229f4a4" providerId="LiveId" clId="{96B736BA-B759-48F8-8B3F-CDD2D5C9814A}" dt="2020-03-04T15:00:46.883" v="669" actId="20577"/>
          <ac:spMkLst>
            <pc:docMk/>
            <pc:sldMk cId="1749440865" sldId="398"/>
            <ac:spMk id="3" creationId="{00000000-0000-0000-0000-000000000000}"/>
          </ac:spMkLst>
        </pc:spChg>
        <pc:spChg chg="add mod">
          <ac:chgData name="Jonas Hübotter" userId="30c0ea434229f4a4" providerId="LiveId" clId="{96B736BA-B759-48F8-8B3F-CDD2D5C9814A}" dt="2020-03-04T15:05:22.320" v="916" actId="2711"/>
          <ac:spMkLst>
            <pc:docMk/>
            <pc:sldMk cId="1749440865" sldId="398"/>
            <ac:spMk id="6" creationId="{CC81D14F-5935-4644-8DF7-6440E6E81677}"/>
          </ac:spMkLst>
        </pc:spChg>
        <pc:graphicFrameChg chg="del">
          <ac:chgData name="Jonas Hübotter" userId="30c0ea434229f4a4" providerId="LiveId" clId="{96B736BA-B759-48F8-8B3F-CDD2D5C9814A}" dt="2020-03-04T14:54:04.885" v="235" actId="478"/>
          <ac:graphicFrameMkLst>
            <pc:docMk/>
            <pc:sldMk cId="1749440865" sldId="398"/>
            <ac:graphicFrameMk id="8" creationId="{DBD7F437-2859-4FBD-8AF4-A261ECC463B8}"/>
          </ac:graphicFrameMkLst>
        </pc:graphicFrameChg>
        <pc:cxnChg chg="add del mod">
          <ac:chgData name="Jonas Hübotter" userId="30c0ea434229f4a4" providerId="LiveId" clId="{96B736BA-B759-48F8-8B3F-CDD2D5C9814A}" dt="2020-03-04T14:57:20.083" v="450" actId="11529"/>
          <ac:cxnSpMkLst>
            <pc:docMk/>
            <pc:sldMk cId="1749440865" sldId="398"/>
            <ac:cxnSpMk id="5" creationId="{5C52B9E9-A8EA-4CCB-B26D-5501378D56D9}"/>
          </ac:cxnSpMkLst>
        </pc:cxnChg>
      </pc:sldChg>
      <pc:sldChg chg="modSp add">
        <pc:chgData name="Jonas Hübotter" userId="30c0ea434229f4a4" providerId="LiveId" clId="{96B736BA-B759-48F8-8B3F-CDD2D5C9814A}" dt="2020-03-04T15:07:18.755" v="1090" actId="20577"/>
        <pc:sldMkLst>
          <pc:docMk/>
          <pc:sldMk cId="2821894049" sldId="399"/>
        </pc:sldMkLst>
        <pc:spChg chg="mod">
          <ac:chgData name="Jonas Hübotter" userId="30c0ea434229f4a4" providerId="LiveId" clId="{96B736BA-B759-48F8-8B3F-CDD2D5C9814A}" dt="2020-03-04T15:07:18.755" v="1090" actId="20577"/>
          <ac:spMkLst>
            <pc:docMk/>
            <pc:sldMk cId="2821894049" sldId="399"/>
            <ac:spMk id="6" creationId="{CC81D14F-5935-4644-8DF7-6440E6E81677}"/>
          </ac:spMkLst>
        </pc:spChg>
      </pc:sldChg>
      <pc:sldChg chg="modSp add">
        <pc:chgData name="Jonas Hübotter" userId="30c0ea434229f4a4" providerId="LiveId" clId="{96B736BA-B759-48F8-8B3F-CDD2D5C9814A}" dt="2020-03-04T15:08:57.424" v="1264" actId="20577"/>
        <pc:sldMkLst>
          <pc:docMk/>
          <pc:sldMk cId="438776409" sldId="400"/>
        </pc:sldMkLst>
        <pc:spChg chg="mod">
          <ac:chgData name="Jonas Hübotter" userId="30c0ea434229f4a4" providerId="LiveId" clId="{96B736BA-B759-48F8-8B3F-CDD2D5C9814A}" dt="2020-03-04T15:08:57.424" v="1264" actId="20577"/>
          <ac:spMkLst>
            <pc:docMk/>
            <pc:sldMk cId="438776409" sldId="400"/>
            <ac:spMk id="6" creationId="{CC81D14F-5935-4644-8DF7-6440E6E81677}"/>
          </ac:spMkLst>
        </pc:spChg>
      </pc:sldChg>
      <pc:sldChg chg="modSp add">
        <pc:chgData name="Jonas Hübotter" userId="30c0ea434229f4a4" providerId="LiveId" clId="{96B736BA-B759-48F8-8B3F-CDD2D5C9814A}" dt="2020-03-08T21:28:38.366" v="2028" actId="20577"/>
        <pc:sldMkLst>
          <pc:docMk/>
          <pc:sldMk cId="929171279" sldId="401"/>
        </pc:sldMkLst>
        <pc:spChg chg="mod">
          <ac:chgData name="Jonas Hübotter" userId="30c0ea434229f4a4" providerId="LiveId" clId="{96B736BA-B759-48F8-8B3F-CDD2D5C9814A}" dt="2020-03-04T15:10:56.927" v="1274" actId="20577"/>
          <ac:spMkLst>
            <pc:docMk/>
            <pc:sldMk cId="929171279" sldId="401"/>
            <ac:spMk id="3" creationId="{00000000-0000-0000-0000-000000000000}"/>
          </ac:spMkLst>
        </pc:spChg>
        <pc:spChg chg="mod">
          <ac:chgData name="Jonas Hübotter" userId="30c0ea434229f4a4" providerId="LiveId" clId="{96B736BA-B759-48F8-8B3F-CDD2D5C9814A}" dt="2020-03-08T21:28:38.366" v="2028" actId="20577"/>
          <ac:spMkLst>
            <pc:docMk/>
            <pc:sldMk cId="929171279" sldId="401"/>
            <ac:spMk id="6" creationId="{CC81D14F-5935-4644-8DF7-6440E6E81677}"/>
          </ac:spMkLst>
        </pc:spChg>
      </pc:sldChg>
      <pc:sldChg chg="add del">
        <pc:chgData name="Jonas Hübotter" userId="30c0ea434229f4a4" providerId="LiveId" clId="{96B736BA-B759-48F8-8B3F-CDD2D5C9814A}" dt="2020-03-04T15:13:49.915" v="1566" actId="47"/>
        <pc:sldMkLst>
          <pc:docMk/>
          <pc:sldMk cId="3396899875" sldId="402"/>
        </pc:sldMkLst>
      </pc:sldChg>
      <pc:sldChg chg="modSp add">
        <pc:chgData name="Jonas Hübotter" userId="30c0ea434229f4a4" providerId="LiveId" clId="{96B736BA-B759-48F8-8B3F-CDD2D5C9814A}" dt="2020-03-04T15:21:49.789" v="1887" actId="12789"/>
        <pc:sldMkLst>
          <pc:docMk/>
          <pc:sldMk cId="3933172269" sldId="402"/>
        </pc:sldMkLst>
        <pc:spChg chg="mod">
          <ac:chgData name="Jonas Hübotter" userId="30c0ea434229f4a4" providerId="LiveId" clId="{96B736BA-B759-48F8-8B3F-CDD2D5C9814A}" dt="2020-03-04T15:20:26.832" v="1746" actId="20577"/>
          <ac:spMkLst>
            <pc:docMk/>
            <pc:sldMk cId="3933172269" sldId="402"/>
            <ac:spMk id="3" creationId="{00000000-0000-0000-0000-000000000000}"/>
          </ac:spMkLst>
        </pc:spChg>
        <pc:spChg chg="mod">
          <ac:chgData name="Jonas Hübotter" userId="30c0ea434229f4a4" providerId="LiveId" clId="{96B736BA-B759-48F8-8B3F-CDD2D5C9814A}" dt="2020-03-04T15:21:49.789" v="1887" actId="12789"/>
          <ac:spMkLst>
            <pc:docMk/>
            <pc:sldMk cId="3933172269" sldId="402"/>
            <ac:spMk id="6" creationId="{CC81D14F-5935-4644-8DF7-6440E6E81677}"/>
          </ac:spMkLst>
        </pc:spChg>
      </pc:sldChg>
      <pc:sldChg chg="modSp add del">
        <pc:chgData name="Jonas Hübotter" userId="30c0ea434229f4a4" providerId="LiveId" clId="{96B736BA-B759-48F8-8B3F-CDD2D5C9814A}" dt="2020-03-08T21:28:54.615" v="2029" actId="2696"/>
        <pc:sldMkLst>
          <pc:docMk/>
          <pc:sldMk cId="1222540987" sldId="403"/>
        </pc:sldMkLst>
        <pc:spChg chg="mod">
          <ac:chgData name="Jonas Hübotter" userId="30c0ea434229f4a4" providerId="LiveId" clId="{96B736BA-B759-48F8-8B3F-CDD2D5C9814A}" dt="2020-03-08T21:24:10.442" v="1898" actId="20577"/>
          <ac:spMkLst>
            <pc:docMk/>
            <pc:sldMk cId="1222540987" sldId="403"/>
            <ac:spMk id="3" creationId="{00000000-0000-0000-0000-000000000000}"/>
          </ac:spMkLst>
        </pc:spChg>
        <pc:spChg chg="mod">
          <ac:chgData name="Jonas Hübotter" userId="30c0ea434229f4a4" providerId="LiveId" clId="{96B736BA-B759-48F8-8B3F-CDD2D5C9814A}" dt="2020-03-08T21:28:28.542" v="2021"/>
          <ac:spMkLst>
            <pc:docMk/>
            <pc:sldMk cId="1222540987" sldId="403"/>
            <ac:spMk id="6" creationId="{CC81D14F-5935-4644-8DF7-6440E6E8167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10/06/2020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10/06/2020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255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992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7745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55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4620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9764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4990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9601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98536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102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9619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2796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5383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6039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8249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2984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9528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8185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0961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7105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662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6565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5136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9442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0206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5997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351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3788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3009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4791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4608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309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846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068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633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083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216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562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oogle.haskell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8" y="1931804"/>
            <a:ext cx="8508999" cy="1274125"/>
          </a:xfrm>
        </p:spPr>
        <p:txBody>
          <a:bodyPr/>
          <a:lstStyle/>
          <a:p>
            <a:r>
              <a:rPr lang="de-DE" dirty="0"/>
              <a:t>Jonas Hübotter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88" y="916513"/>
            <a:ext cx="8508999" cy="92333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Revision course</a:t>
            </a:r>
            <a:br>
              <a:rPr lang="de-DE" dirty="0"/>
            </a:br>
            <a:r>
              <a:rPr lang="de-DE" dirty="0"/>
              <a:t>Functional Programming and Verification</a:t>
            </a:r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Hübotter (TUM) | Functional Programming and Verification | Revision course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377796"/>
          </a:xfrm>
          <a:prstGeom prst="rect">
            <a:avLst/>
          </a:prstGeom>
        </p:spPr>
        <p:txBody>
          <a:bodyPr/>
          <a:lstStyle/>
          <a:p>
            <a:r>
              <a:rPr lang="de-DE" sz="2000" dirty="0"/>
              <a:t>Local definitions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Inhaltsplatzhalter 1">
                <a:extLst>
                  <a:ext uri="{FF2B5EF4-FFF2-40B4-BE49-F238E27FC236}">
                    <a16:creationId xmlns:a16="http://schemas.microsoft.com/office/drawing/2014/main" id="{FF49B9F7-3205-4EE5-BFB0-579147B458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9090" y="1756108"/>
                <a:ext cx="8508999" cy="4705652"/>
              </a:xfrm>
            </p:spPr>
            <p:txBody>
              <a:bodyPr/>
              <a:lstStyle/>
              <a:p>
                <a:r>
                  <a:rPr lang="it-IT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let x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2</m:t>
                        </m:r>
                      </m:sub>
                    </m:sSub>
                  </m:oMath>
                </a14:m>
                <a:endParaRPr lang="it-IT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endParaRPr lang="it-IT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r>
                  <a:rPr lang="it-IT" dirty="0">
                    <a:latin typeface="+mj-lt"/>
                    <a:cs typeface="Cascadia Code" panose="020B0609020000020004" pitchFamily="49" charset="0"/>
                  </a:rPr>
                  <a:t>defines </a:t>
                </a:r>
                <a:r>
                  <a:rPr lang="it-IT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x</a:t>
                </a:r>
                <a:r>
                  <a:rPr lang="it-IT" dirty="0">
                    <a:latin typeface="+mj-lt"/>
                    <a:cs typeface="Cascadia Code" panose="020B0609020000020004" pitchFamily="49" charset="0"/>
                  </a:rPr>
                  <a:t> locally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+mj-lt"/>
                    <a:cs typeface="Cascadia Code" panose="020B0609020000020004" pitchFamily="49" charset="0"/>
                  </a:rPr>
                  <a:t>.</a:t>
                </a:r>
              </a:p>
              <a:p>
                <a:endParaRPr lang="it-IT" dirty="0">
                  <a:latin typeface="+mj-lt"/>
                  <a:cs typeface="Cascadia Code" panose="020B0609020000020004" pitchFamily="49" charset="0"/>
                </a:endParaRPr>
              </a:p>
              <a:p>
                <a:endParaRPr lang="it-IT" dirty="0">
                  <a:latin typeface="+mj-lt"/>
                  <a:cs typeface="Cascadia Code" panose="020B0609020000020004" pitchFamily="49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where x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endParaRPr lang="en-US" dirty="0">
                  <a:latin typeface="+mj-lt"/>
                  <a:cs typeface="Cascadia Code" panose="020B0609020000020004" pitchFamily="49" charset="0"/>
                </a:endParaRPr>
              </a:p>
              <a:p>
                <a:r>
                  <a:rPr lang="en-US" dirty="0">
                    <a:latin typeface="+mj-lt"/>
                    <a:cs typeface="Cascadia Code" panose="020B0609020000020004" pitchFamily="49" charset="0"/>
                  </a:rPr>
                  <a:t>also defines </a:t>
                </a:r>
                <a:r>
                  <a:rPr lang="en-US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x</a:t>
                </a:r>
                <a:r>
                  <a:rPr lang="en-US" dirty="0">
                    <a:latin typeface="+mj-lt"/>
                    <a:cs typeface="Cascadia Code" panose="020B0609020000020004" pitchFamily="49" charset="0"/>
                  </a:rPr>
                  <a:t> locally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  <a:cs typeface="Cascadia Code" panose="020B0609020000020004" pitchFamily="49" charset="0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  <a:cs typeface="Cascadia Code" panose="020B0609020000020004" pitchFamily="49" charset="0"/>
                  </a:rPr>
                  <a:t> has to be a function definition.</a:t>
                </a:r>
              </a:p>
            </p:txBody>
          </p:sp>
        </mc:Choice>
        <mc:Fallback>
          <p:sp>
            <p:nvSpPr>
              <p:cNvPr id="9" name="Inhaltsplatzhalter 1">
                <a:extLst>
                  <a:ext uri="{FF2B5EF4-FFF2-40B4-BE49-F238E27FC236}">
                    <a16:creationId xmlns:a16="http://schemas.microsoft.com/office/drawing/2014/main" id="{FF49B9F7-3205-4EE5-BFB0-579147B458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090" y="1756108"/>
                <a:ext cx="8508999" cy="4705652"/>
              </a:xfrm>
              <a:blipFill>
                <a:blip r:embed="rId3"/>
                <a:stretch>
                  <a:fillRect l="-1433" t="-1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25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Hübotter (TUM) | Functional Programming and Verification | Revision course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de-DE" sz="2800" dirty="0"/>
              <a:t>1.2 Recursion, guards, pattern matching</a:t>
            </a:r>
          </a:p>
        </p:txBody>
      </p:sp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FF49B9F7-3205-4EE5-BFB0-579147B45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56108"/>
            <a:ext cx="8508999" cy="4705652"/>
          </a:xfrm>
        </p:spPr>
        <p:txBody>
          <a:bodyPr/>
          <a:lstStyle/>
          <a:p>
            <a:r>
              <a:rPr lang="en-US" sz="2000" dirty="0">
                <a:cs typeface="Cascadia Code" panose="020B0609020000020004" pitchFamily="49" charset="0"/>
              </a:rPr>
              <a:t>Guards</a:t>
            </a:r>
          </a:p>
          <a:p>
            <a:endParaRPr lang="en-US" dirty="0">
              <a:cs typeface="Cascadia Code" panose="020B06090200000200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cs typeface="Cascadia Code" panose="020B0609020000020004" pitchFamily="49" charset="0"/>
              </a:rPr>
              <a:t>Example: maximum of two integers.</a:t>
            </a:r>
          </a:p>
          <a:p>
            <a:endParaRPr lang="en-US" i="1" dirty="0"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max2 :: Integer -&gt; Integer -&gt; Integer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max2 x y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 | x &gt;= y    = x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 | otherwise = y</a:t>
            </a:r>
          </a:p>
        </p:txBody>
      </p:sp>
    </p:spTree>
    <p:extLst>
      <p:ext uri="{BB962C8B-B14F-4D97-AF65-F5344CB8AC3E}">
        <p14:creationId xmlns:p14="http://schemas.microsoft.com/office/powerpoint/2010/main" val="3358153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Hübotter (TUM) | Functional Programming and Verification | Revision course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377796"/>
          </a:xfrm>
          <a:prstGeom prst="rect">
            <a:avLst/>
          </a:prstGeom>
        </p:spPr>
        <p:txBody>
          <a:bodyPr/>
          <a:lstStyle/>
          <a:p>
            <a:r>
              <a:rPr lang="de-DE" sz="2000" dirty="0"/>
              <a:t>Recursion</a:t>
            </a:r>
          </a:p>
        </p:txBody>
      </p:sp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FF49B9F7-3205-4EE5-BFB0-579147B45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56108"/>
            <a:ext cx="8508999" cy="470565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2"/>
                </a:solidFill>
                <a:latin typeface="+mj-lt"/>
                <a:cs typeface="Cascadia Code" panose="020B0609020000020004" pitchFamily="49" charset="0"/>
              </a:rPr>
              <a:t>Reduce problem into a solving a series of smaller problems of a similar kind.</a:t>
            </a:r>
          </a:p>
          <a:p>
            <a:endParaRPr lang="en-US" dirty="0">
              <a:latin typeface="+mj-lt"/>
              <a:cs typeface="Cascadia Code" panose="020B06090200000200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+mj-lt"/>
                <a:cs typeface="Cascadia Code" panose="020B0609020000020004" pitchFamily="49" charset="0"/>
              </a:rPr>
              <a:t>Example</a:t>
            </a:r>
          </a:p>
          <a:p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factorial :: Integer -&gt; Integer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factorial n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 | n == 0 = 1                        -- base case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 | n &gt; 0  = n * factorial (n – 1)    -- recursive case</a:t>
            </a:r>
          </a:p>
          <a:p>
            <a:endParaRPr lang="en-US" i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6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Hübotter (TUM) | Functional Programming and Verification | Revision course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377796"/>
          </a:xfrm>
          <a:prstGeom prst="rect">
            <a:avLst/>
          </a:prstGeom>
        </p:spPr>
        <p:txBody>
          <a:bodyPr/>
          <a:lstStyle/>
          <a:p>
            <a:r>
              <a:rPr lang="de-DE" sz="2000" dirty="0"/>
              <a:t>Recursion (2) – accumulating parameter</a:t>
            </a:r>
          </a:p>
        </p:txBody>
      </p:sp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FF49B9F7-3205-4EE5-BFB0-579147B45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56108"/>
            <a:ext cx="8508999" cy="4705652"/>
          </a:xfrm>
        </p:spPr>
        <p:txBody>
          <a:bodyPr/>
          <a:lstStyle/>
          <a:p>
            <a:r>
              <a:rPr lang="en-US" dirty="0">
                <a:latin typeface="+mj-lt"/>
                <a:cs typeface="Cascadia Code" panose="020B0609020000020004" pitchFamily="49" charset="0"/>
              </a:rPr>
              <a:t>Alternatively, 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factorial</a:t>
            </a:r>
            <a:r>
              <a:rPr lang="en-US" dirty="0">
                <a:latin typeface="+mj-lt"/>
                <a:cs typeface="Cascadia Code" panose="020B0609020000020004" pitchFamily="49" charset="0"/>
              </a:rPr>
              <a:t> could be defined as</a:t>
            </a:r>
          </a:p>
          <a:p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factorial :: Integer -&gt; Integer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factorial n = aux n 0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 where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   aux :: Integer -&gt; Integer -&gt; Integer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   aux n acc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| n == 0 = acc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| n &gt; 0  = factorial (n - 1) (n * acc)</a:t>
            </a:r>
          </a:p>
          <a:p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/>
              <a:t>The resulting function is </a:t>
            </a:r>
            <a:r>
              <a:rPr lang="en-US" dirty="0">
                <a:solidFill>
                  <a:schemeClr val="bg2"/>
                </a:solidFill>
              </a:rPr>
              <a:t>tail recursive</a:t>
            </a:r>
            <a:r>
              <a:rPr lang="en-US" dirty="0"/>
              <a:t>, that is the recursive call is located at the very end of its body.</a:t>
            </a:r>
          </a:p>
          <a:p>
            <a:r>
              <a:rPr lang="en-US" dirty="0"/>
              <a:t>Therefore no computation is done after the recursive function call returns.</a:t>
            </a:r>
          </a:p>
          <a:p>
            <a:endParaRPr lang="en-US" dirty="0"/>
          </a:p>
          <a:p>
            <a:r>
              <a:rPr lang="en-US" dirty="0"/>
              <a:t>In general, recursion using accumulating parameters is less readable.</a:t>
            </a:r>
          </a:p>
        </p:txBody>
      </p:sp>
    </p:spTree>
    <p:extLst>
      <p:ext uri="{BB962C8B-B14F-4D97-AF65-F5344CB8AC3E}">
        <p14:creationId xmlns:p14="http://schemas.microsoft.com/office/powerpoint/2010/main" val="383585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Hübotter (TUM) | Functional Programming and Verification | Revision course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377796"/>
          </a:xfrm>
          <a:prstGeom prst="rect">
            <a:avLst/>
          </a:prstGeom>
        </p:spPr>
        <p:txBody>
          <a:bodyPr/>
          <a:lstStyle/>
          <a:p>
            <a:r>
              <a:rPr lang="de-DE" sz="2000" dirty="0"/>
              <a:t>Pattern matching</a:t>
            </a:r>
          </a:p>
        </p:txBody>
      </p:sp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FF49B9F7-3205-4EE5-BFB0-579147B45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56108"/>
            <a:ext cx="8508999" cy="4705652"/>
          </a:xfrm>
        </p:spPr>
        <p:txBody>
          <a:bodyPr/>
          <a:lstStyle/>
          <a:p>
            <a:r>
              <a:rPr lang="en-US" dirty="0">
                <a:latin typeface="+mj-lt"/>
                <a:cs typeface="Cascadia Code" panose="020B0609020000020004" pitchFamily="49" charset="0"/>
              </a:rPr>
              <a:t>A more compact syntax for recursion:</a:t>
            </a:r>
          </a:p>
          <a:p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factorial 0 = 1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factorial n | n &gt; 0 = n * factorial (n – 1)</a:t>
            </a:r>
          </a:p>
          <a:p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latin typeface="+mj-lt"/>
                <a:cs typeface="Cascadia Code" panose="020B0609020000020004" pitchFamily="49" charset="0"/>
              </a:rPr>
              <a:t>Patterns are expressions consisting only of constructors,  variables, and literals.</a:t>
            </a:r>
          </a:p>
        </p:txBody>
      </p:sp>
    </p:spTree>
    <p:extLst>
      <p:ext uri="{BB962C8B-B14F-4D97-AF65-F5344CB8AC3E}">
        <p14:creationId xmlns:p14="http://schemas.microsoft.com/office/powerpoint/2010/main" val="382099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Hübotter (TUM) | Functional Programming and Verification | Revision course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377796"/>
          </a:xfrm>
          <a:prstGeom prst="rect">
            <a:avLst/>
          </a:prstGeom>
        </p:spPr>
        <p:txBody>
          <a:bodyPr/>
          <a:lstStyle/>
          <a:p>
            <a:r>
              <a:rPr lang="de-DE" sz="2000" dirty="0"/>
              <a:t>Pattern matching (2) - examples</a:t>
            </a:r>
          </a:p>
        </p:txBody>
      </p:sp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FF49B9F7-3205-4EE5-BFB0-579147B45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56108"/>
            <a:ext cx="8508999" cy="4705652"/>
          </a:xfrm>
        </p:spPr>
        <p:txBody>
          <a:bodyPr/>
          <a:lstStyle/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head :: [a] -&gt; a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head (x : _) = x</a:t>
            </a:r>
          </a:p>
          <a:p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tail :: [a] -&gt; [a]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tail (_ :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xs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) =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xs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null :: [a] -&gt; Bool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null []      = True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null (_ : _) = False</a:t>
            </a:r>
          </a:p>
        </p:txBody>
      </p:sp>
    </p:spTree>
    <p:extLst>
      <p:ext uri="{BB962C8B-B14F-4D97-AF65-F5344CB8AC3E}">
        <p14:creationId xmlns:p14="http://schemas.microsoft.com/office/powerpoint/2010/main" val="29853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Hübotter (TUM) | Functional Programming and Verification | Revision course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377796"/>
          </a:xfrm>
          <a:prstGeom prst="rect">
            <a:avLst/>
          </a:prstGeom>
        </p:spPr>
        <p:txBody>
          <a:bodyPr/>
          <a:lstStyle/>
          <a:p>
            <a:r>
              <a:rPr lang="de-DE" sz="2000" dirty="0"/>
              <a:t>Constructors vs Types</a:t>
            </a:r>
          </a:p>
        </p:txBody>
      </p:sp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FF49B9F7-3205-4EE5-BFB0-579147B45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56108"/>
            <a:ext cx="8508999" cy="4705652"/>
          </a:xfrm>
        </p:spPr>
        <p:txBody>
          <a:bodyPr/>
          <a:lstStyle/>
          <a:p>
            <a:r>
              <a:rPr lang="en-US" dirty="0">
                <a:latin typeface="+mj-lt"/>
                <a:cs typeface="Cascadia Code" panose="020B0609020000020004" pitchFamily="49" charset="0"/>
              </a:rPr>
              <a:t>What is the difference between 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True</a:t>
            </a:r>
            <a:r>
              <a:rPr lang="en-US" dirty="0">
                <a:latin typeface="+mj-lt"/>
                <a:cs typeface="Cascadia Code" panose="020B0609020000020004" pitchFamily="49" charset="0"/>
              </a:rPr>
              <a:t> and 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Bool</a:t>
            </a:r>
            <a:r>
              <a:rPr lang="en-US" dirty="0">
                <a:latin typeface="+mj-lt"/>
                <a:cs typeface="Cascadia Code" panose="020B0609020000020004" pitchFamily="49" charset="0"/>
              </a:rPr>
              <a:t>?</a:t>
            </a:r>
          </a:p>
          <a:p>
            <a:endParaRPr lang="en-US" dirty="0">
              <a:latin typeface="+mj-lt"/>
              <a:cs typeface="Cascadia Code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True</a:t>
            </a:r>
            <a:r>
              <a:rPr lang="en-US" dirty="0">
                <a:latin typeface="+mj-lt"/>
                <a:cs typeface="Cascadia Code" panose="020B0609020000020004" pitchFamily="49" charset="0"/>
              </a:rPr>
              <a:t> is a </a:t>
            </a:r>
            <a:r>
              <a:rPr lang="en-US" dirty="0">
                <a:solidFill>
                  <a:schemeClr val="bg2"/>
                </a:solidFill>
                <a:latin typeface="+mj-lt"/>
                <a:cs typeface="Cascadia Code" panose="020B0609020000020004" pitchFamily="49" charset="0"/>
              </a:rPr>
              <a:t>constructor</a:t>
            </a:r>
            <a:r>
              <a:rPr lang="en-US" dirty="0">
                <a:latin typeface="+mj-lt"/>
                <a:cs typeface="Cascadia Code" panose="020B0609020000020004" pitchFamily="49" charset="0"/>
              </a:rPr>
              <a:t>, 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Bool</a:t>
            </a:r>
            <a:r>
              <a:rPr lang="en-US" dirty="0">
                <a:latin typeface="+mj-lt"/>
                <a:cs typeface="Cascadia Code" panose="020B0609020000020004" pitchFamily="49" charset="0"/>
              </a:rPr>
              <a:t> is a </a:t>
            </a:r>
            <a:r>
              <a:rPr lang="en-US" dirty="0">
                <a:solidFill>
                  <a:schemeClr val="bg2"/>
                </a:solidFill>
                <a:latin typeface="+mj-lt"/>
                <a:cs typeface="Cascadia Code" panose="020B0609020000020004" pitchFamily="49" charset="0"/>
              </a:rPr>
              <a:t>type</a:t>
            </a:r>
            <a:r>
              <a:rPr lang="en-US" dirty="0">
                <a:latin typeface="+mj-lt"/>
                <a:cs typeface="Cascadia Code" panose="020B0609020000020004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  <a:cs typeface="Cascadia Code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True</a:t>
            </a:r>
            <a:r>
              <a:rPr lang="en-US" dirty="0">
                <a:latin typeface="+mj-lt"/>
                <a:cs typeface="Cascadia Code" panose="020B0609020000020004" pitchFamily="49" charset="0"/>
              </a:rPr>
              <a:t> can be used </a:t>
            </a:r>
            <a:r>
              <a:rPr lang="en-US" dirty="0">
                <a:solidFill>
                  <a:srgbClr val="FF0000"/>
                </a:solidFill>
                <a:latin typeface="+mj-lt"/>
                <a:cs typeface="Cascadia Code" panose="020B0609020000020004" pitchFamily="49" charset="0"/>
              </a:rPr>
              <a:t>in expressions </a:t>
            </a:r>
            <a:r>
              <a:rPr lang="en-US" dirty="0">
                <a:latin typeface="+mj-lt"/>
                <a:cs typeface="Cascadia Code" panose="020B0609020000020004" pitchFamily="49" charset="0"/>
              </a:rPr>
              <a:t>to build values of a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Bool</a:t>
            </a:r>
            <a:r>
              <a:rPr lang="en-US" dirty="0">
                <a:latin typeface="+mj-lt"/>
                <a:cs typeface="Cascadia Code" panose="020B0609020000020004" pitchFamily="49" charset="0"/>
              </a:rPr>
              <a:t> can be used </a:t>
            </a:r>
            <a:r>
              <a:rPr lang="en-US" dirty="0">
                <a:solidFill>
                  <a:srgbClr val="FF0000"/>
                </a:solidFill>
                <a:latin typeface="+mj-lt"/>
                <a:cs typeface="Cascadia Code" panose="020B0609020000020004" pitchFamily="49" charset="0"/>
              </a:rPr>
              <a:t>in type signatures </a:t>
            </a:r>
            <a:r>
              <a:rPr lang="en-US" dirty="0">
                <a:latin typeface="+mj-lt"/>
                <a:cs typeface="Cascadia Code" panose="020B0609020000020004" pitchFamily="49" charset="0"/>
              </a:rPr>
              <a:t>to hint at the type of bindings.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  <a:cs typeface="Cascadia Code" panose="020B0609020000020004" pitchFamily="49" charset="0"/>
            </a:endParaRPr>
          </a:p>
          <a:p>
            <a:r>
              <a:rPr lang="en-US" dirty="0">
                <a:latin typeface="+mj-lt"/>
                <a:cs typeface="Cascadia Code" panose="020B0609020000020004" pitchFamily="49" charset="0"/>
              </a:rPr>
              <a:t>Constructor or type?</a:t>
            </a:r>
          </a:p>
          <a:p>
            <a:endParaRPr lang="en-US" dirty="0">
              <a:latin typeface="+mj-lt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False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(:)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Maybe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Just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Nothing</a:t>
            </a:r>
          </a:p>
          <a:p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42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Hübotter (TUM) | Functional Programming and Verification | Revision course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377796"/>
          </a:xfrm>
          <a:prstGeom prst="rect">
            <a:avLst/>
          </a:prstGeom>
        </p:spPr>
        <p:txBody>
          <a:bodyPr/>
          <a:lstStyle/>
          <a:p>
            <a:r>
              <a:rPr lang="de-DE" sz="2000" dirty="0"/>
              <a:t>Pattern matching (3) - case</a:t>
            </a:r>
          </a:p>
        </p:txBody>
      </p:sp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FF49B9F7-3205-4EE5-BFB0-579147B45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56108"/>
            <a:ext cx="8508999" cy="4705652"/>
          </a:xfrm>
        </p:spPr>
        <p:txBody>
          <a:bodyPr/>
          <a:lstStyle/>
          <a:p>
            <a:r>
              <a:rPr lang="en-US" dirty="0">
                <a:latin typeface="+mj-lt"/>
                <a:cs typeface="Cascadia Code" panose="020B0609020000020004" pitchFamily="49" charset="0"/>
              </a:rPr>
              <a:t>Pattern matching in nested expressions</a:t>
            </a:r>
          </a:p>
          <a:p>
            <a:endParaRPr lang="en-US" dirty="0">
              <a:latin typeface="+mj-lt"/>
              <a:cs typeface="Cascadia Code" panose="020B0609020000020004" pitchFamily="49" charset="0"/>
            </a:endParaRPr>
          </a:p>
          <a:p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singleOrEmpty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:: [a] -&gt; Bool</a:t>
            </a:r>
          </a:p>
          <a:p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singleOrEmpty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xs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case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xs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of []  -&gt; True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                      [_] -&gt; True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                      _   -&gt; False</a:t>
            </a:r>
          </a:p>
        </p:txBody>
      </p:sp>
    </p:spTree>
    <p:extLst>
      <p:ext uri="{BB962C8B-B14F-4D97-AF65-F5344CB8AC3E}">
        <p14:creationId xmlns:p14="http://schemas.microsoft.com/office/powerpoint/2010/main" val="2269984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Hübotter (TUM) | Functional Programming and Verification | Revision course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de-DE" sz="2800" dirty="0"/>
              <a:t>1.3 List comprehensions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Inhaltsplatzhalter 1">
                <a:extLst>
                  <a:ext uri="{FF2B5EF4-FFF2-40B4-BE49-F238E27FC236}">
                    <a16:creationId xmlns:a16="http://schemas.microsoft.com/office/drawing/2014/main" id="{FF49B9F7-3205-4EE5-BFB0-579147B458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9090" y="1756108"/>
                <a:ext cx="8508999" cy="4705652"/>
              </a:xfrm>
            </p:spPr>
            <p:txBody>
              <a:bodyPr/>
              <a:lstStyle/>
              <a:p>
                <a:pPr algn="ctr"/>
                <a:r>
                  <a:rPr lang="en-US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[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scadia Code" panose="020B0609020000020004" pitchFamily="49" charset="0"/>
                      </a:rPr>
                      <m:t>𝑒𝑥𝑝𝑟</m:t>
                    </m:r>
                  </m:oMath>
                </a14:m>
                <a:r>
                  <a:rPr lang="en-US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...,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b="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]</a:t>
                </a:r>
              </a:p>
              <a:p>
                <a:endParaRPr lang="en-US" b="0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r>
                  <a:rPr lang="en-US" dirty="0">
                    <a:latin typeface="+mj-lt"/>
                    <a:cs typeface="Cascadia Code" panose="020B0609020000020004" pitchFamily="49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scadia Code" panose="020B0609020000020004" pitchFamily="49" charset="0"/>
                      </a:rPr>
                      <m:t>𝑒𝑥𝑝𝑟</m:t>
                    </m:r>
                  </m:oMath>
                </a14:m>
                <a:r>
                  <a:rPr lang="en-US" b="0" dirty="0">
                    <a:latin typeface="+mj-lt"/>
                    <a:cs typeface="Cascadia Code" panose="020B0609020000020004" pitchFamily="49" charset="0"/>
                  </a:rPr>
                  <a:t> is an expression and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>
                    <a:latin typeface="+mj-lt"/>
                    <a:cs typeface="Cascadia Code" panose="020B0609020000020004" pitchFamily="49" charset="0"/>
                  </a:rPr>
                  <a:t> is a generator or a test.</a:t>
                </a:r>
              </a:p>
              <a:p>
                <a:endParaRPr lang="en-US" dirty="0">
                  <a:latin typeface="+mj-lt"/>
                  <a:cs typeface="Cascadia Code" panose="020B0609020000020004" pitchFamily="49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>
                    <a:latin typeface="+mj-lt"/>
                    <a:cs typeface="Cascadia Code" panose="020B0609020000020004" pitchFamily="49" charset="0"/>
                  </a:rPr>
                  <a:t>a </a:t>
                </a:r>
                <a:r>
                  <a:rPr lang="en-US" b="0" dirty="0">
                    <a:solidFill>
                      <a:schemeClr val="bg2"/>
                    </a:solidFill>
                    <a:latin typeface="+mj-lt"/>
                    <a:cs typeface="Cascadia Code" panose="020B0609020000020004" pitchFamily="49" charset="0"/>
                  </a:rPr>
                  <a:t>generator</a:t>
                </a:r>
                <a:r>
                  <a:rPr lang="en-US" b="0" dirty="0">
                    <a:latin typeface="+mj-lt"/>
                    <a:cs typeface="Cascadia Code" panose="020B0609020000020004" pitchFamily="49" charset="0"/>
                  </a:rPr>
                  <a:t> is of the form </a:t>
                </a:r>
                <a:r>
                  <a:rPr lang="en-US" b="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pattern &lt;- list expression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j-lt"/>
                    <a:cs typeface="Cascadia Code" panose="020B0609020000020004" pitchFamily="49" charset="0"/>
                  </a:rPr>
                  <a:t>a </a:t>
                </a:r>
                <a:r>
                  <a:rPr lang="en-US" dirty="0">
                    <a:solidFill>
                      <a:schemeClr val="bg2"/>
                    </a:solidFill>
                    <a:latin typeface="+mj-lt"/>
                    <a:cs typeface="Cascadia Code" panose="020B0609020000020004" pitchFamily="49" charset="0"/>
                  </a:rPr>
                  <a:t>test</a:t>
                </a:r>
                <a:r>
                  <a:rPr lang="en-US" dirty="0">
                    <a:latin typeface="+mj-lt"/>
                    <a:cs typeface="Cascadia Code" panose="020B0609020000020004" pitchFamily="49" charset="0"/>
                  </a:rPr>
                  <a:t> is a Boolean expression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0" dirty="0">
                  <a:latin typeface="+mj-lt"/>
                  <a:cs typeface="Cascadia Code" panose="020B0609020000020004" pitchFamily="49" charset="0"/>
                </a:endParaRPr>
              </a:p>
              <a:p>
                <a:r>
                  <a:rPr lang="en-US" dirty="0">
                    <a:solidFill>
                      <a:srgbClr val="00B050"/>
                    </a:solidFill>
                    <a:latin typeface="+mj-lt"/>
                    <a:cs typeface="Cascadia Code" panose="020B0609020000020004" pitchFamily="49" charset="0"/>
                  </a:rPr>
                  <a:t>Examples</a:t>
                </a:r>
              </a:p>
              <a:p>
                <a:endParaRPr lang="en-US" b="0" dirty="0">
                  <a:latin typeface="+mj-lt"/>
                  <a:cs typeface="Cascadia Code" panose="020B0609020000020004" pitchFamily="49" charset="0"/>
                </a:endParaRPr>
              </a:p>
              <a:p>
                <a:r>
                  <a:rPr lang="en-US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[ x ^ 2 | x &lt;- [1..5]]</a:t>
                </a:r>
              </a:p>
              <a:p>
                <a:r>
                  <a:rPr lang="en-US" b="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= [1, 4, 9, 16, 25]</a:t>
                </a:r>
              </a:p>
              <a:p>
                <a:endParaRPr lang="en-US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r>
                  <a:rPr lang="en-US" b="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[ </a:t>
                </a:r>
                <a:r>
                  <a:rPr lang="en-US" b="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toLower</a:t>
                </a:r>
                <a:r>
                  <a:rPr lang="en-US" b="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c | c &lt;- “Hello World!”]</a:t>
                </a:r>
              </a:p>
              <a:p>
                <a:r>
                  <a:rPr lang="en-US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= “hello world!”</a:t>
                </a:r>
              </a:p>
              <a:p>
                <a:endParaRPr lang="en-US" b="0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r>
                  <a:rPr lang="en-US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[ (x, even x) | x &lt;- [1..3]]</a:t>
                </a:r>
              </a:p>
              <a:p>
                <a:r>
                  <a:rPr lang="da-DK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= [(1, False), (2, True), (3, False)]</a:t>
                </a:r>
                <a:endParaRPr lang="en-US" b="0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</mc:Choice>
        <mc:Fallback>
          <p:sp>
            <p:nvSpPr>
              <p:cNvPr id="9" name="Inhaltsplatzhalter 1">
                <a:extLst>
                  <a:ext uri="{FF2B5EF4-FFF2-40B4-BE49-F238E27FC236}">
                    <a16:creationId xmlns:a16="http://schemas.microsoft.com/office/drawing/2014/main" id="{FF49B9F7-3205-4EE5-BFB0-579147B458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090" y="1756108"/>
                <a:ext cx="8508999" cy="4705652"/>
              </a:xfrm>
              <a:blipFill>
                <a:blip r:embed="rId3"/>
                <a:stretch>
                  <a:fillRect l="-1433" t="-1036" b="-27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4082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Hübotter (TUM) | Functional Programming and Verification | Revision course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377796"/>
          </a:xfrm>
          <a:prstGeom prst="rect">
            <a:avLst/>
          </a:prstGeom>
        </p:spPr>
        <p:txBody>
          <a:bodyPr/>
          <a:lstStyle/>
          <a:p>
            <a:r>
              <a:rPr lang="de-DE" sz="2000" dirty="0"/>
              <a:t>Multiple generators</a:t>
            </a:r>
          </a:p>
        </p:txBody>
      </p:sp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FF49B9F7-3205-4EE5-BFB0-579147B45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56108"/>
            <a:ext cx="8508999" cy="4705652"/>
          </a:xfrm>
        </p:spPr>
        <p:txBody>
          <a:bodyPr/>
          <a:lstStyle/>
          <a:p>
            <a:r>
              <a:rPr lang="en-US" dirty="0">
                <a:latin typeface="+mj-lt"/>
                <a:cs typeface="Cascadia Code" panose="020B0609020000020004" pitchFamily="49" charset="0"/>
              </a:rPr>
              <a:t>Generators are reduced from left to right.</a:t>
            </a:r>
          </a:p>
          <a:p>
            <a:r>
              <a:rPr lang="en-US" dirty="0">
                <a:latin typeface="+mj-lt"/>
                <a:cs typeface="Cascadia Code" panose="020B0609020000020004" pitchFamily="49" charset="0"/>
              </a:rPr>
              <a:t>A generator or test can depend on any generator to its left.</a:t>
            </a:r>
          </a:p>
          <a:p>
            <a:endParaRPr lang="en-US" dirty="0">
              <a:latin typeface="+mj-lt"/>
              <a:cs typeface="Cascadia Code" panose="020B06090200000200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+mj-lt"/>
                <a:cs typeface="Cascadia Code" panose="020B0609020000020004" pitchFamily="49" charset="0"/>
              </a:rPr>
              <a:t>Example</a:t>
            </a:r>
          </a:p>
          <a:p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pl-PL" dirty="0">
                <a:latin typeface="Cascadia Code" panose="020B0609020000020004" pitchFamily="49" charset="0"/>
                <a:cs typeface="Cascadia Code" panose="020B0609020000020004" pitchFamily="49" charset="0"/>
              </a:rPr>
              <a:t>[(i,j) | i &lt;- [1 .. 3], j &lt;- [i .. 3]]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pl-PL" dirty="0">
                <a:latin typeface="Cascadia Code" panose="020B0609020000020004" pitchFamily="49" charset="0"/>
                <a:cs typeface="Cascadia Code" panose="020B0609020000020004" pitchFamily="49" charset="0"/>
              </a:rPr>
              <a:t>= [(1,j) | j &lt;- [1..3]] ++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pl-PL" dirty="0">
                <a:latin typeface="Cascadia Code" panose="020B0609020000020004" pitchFamily="49" charset="0"/>
                <a:cs typeface="Cascadia Code" panose="020B0609020000020004" pitchFamily="49" charset="0"/>
              </a:rPr>
              <a:t>[(2,j) | j &lt;- [2..3]] ++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pl-PL" dirty="0">
                <a:latin typeface="Cascadia Code" panose="020B0609020000020004" pitchFamily="49" charset="0"/>
                <a:cs typeface="Cascadia Code" panose="020B0609020000020004" pitchFamily="49" charset="0"/>
              </a:rPr>
              <a:t>[(3,j) | j &lt;- [3..3]]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pl-PL" dirty="0">
                <a:latin typeface="Cascadia Code" panose="020B0609020000020004" pitchFamily="49" charset="0"/>
                <a:cs typeface="Cascadia Code" panose="020B0609020000020004" pitchFamily="49" charset="0"/>
              </a:rPr>
              <a:t>= [(1,1), (1,2), (1,3), (2,2), (2,3), (3,3)]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51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Hübotter (TUM) | Functional Programming and Verification | Revision course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1. Functional Programming and Haskell</a:t>
            </a:r>
            <a:endParaRPr lang="de-DE" sz="3000" dirty="0"/>
          </a:p>
        </p:txBody>
      </p:sp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69206610-04AD-46AF-9456-C4E72B75F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r>
              <a:rPr lang="en-US" sz="2400" dirty="0"/>
              <a:t>	Basic Haskell</a:t>
            </a:r>
          </a:p>
          <a:p>
            <a:r>
              <a:rPr lang="en-US" sz="2400" dirty="0"/>
              <a:t>	Recursion, guards, pattern matching</a:t>
            </a:r>
          </a:p>
          <a:p>
            <a:r>
              <a:rPr lang="en-US" sz="2400" dirty="0"/>
              <a:t>	List comprehensions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QuickCheck</a:t>
            </a:r>
            <a:endParaRPr lang="en-US" sz="2400" dirty="0"/>
          </a:p>
          <a:p>
            <a:r>
              <a:rPr lang="en-US" sz="2400" dirty="0"/>
              <a:t>	Polymorphism</a:t>
            </a:r>
          </a:p>
          <a:p>
            <a:r>
              <a:rPr lang="en-US" sz="2400" dirty="0"/>
              <a:t>	Currying, partial application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440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Hübotter (TUM) | Functional Programming and Verification | Revision course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377796"/>
          </a:xfrm>
          <a:prstGeom prst="rect">
            <a:avLst/>
          </a:prstGeom>
        </p:spPr>
        <p:txBody>
          <a:bodyPr/>
          <a:lstStyle/>
          <a:p>
            <a:r>
              <a:rPr lang="de-DE" sz="2000" dirty="0"/>
              <a:t>The meaning of list comprehensions</a:t>
            </a:r>
          </a:p>
        </p:txBody>
      </p:sp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FF49B9F7-3205-4EE5-BFB0-579147B45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56108"/>
            <a:ext cx="8508999" cy="4705652"/>
          </a:xfrm>
        </p:spPr>
        <p:txBody>
          <a:bodyPr/>
          <a:lstStyle/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[e | x &lt;- [a1,...,an]]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= (let x = a1 in [e]) ++ · · · ++ (let x = an in [e])</a:t>
            </a:r>
          </a:p>
          <a:p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[e | b]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= if b then [e] else []</a:t>
            </a:r>
          </a:p>
          <a:p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[e | x &lt;- [a1,...,an], E]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= (let x = a1 in [e | E]) ++ · · · ++ (let x = an in [e | E])</a:t>
            </a:r>
          </a:p>
          <a:p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[e | b, E]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= if b then [e | E] else []</a:t>
            </a:r>
          </a:p>
        </p:txBody>
      </p:sp>
    </p:spTree>
    <p:extLst>
      <p:ext uri="{BB962C8B-B14F-4D97-AF65-F5344CB8AC3E}">
        <p14:creationId xmlns:p14="http://schemas.microsoft.com/office/powerpoint/2010/main" val="118270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Hübotter (TUM) | Functional Programming and Verification | Revision course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de-DE" sz="2800" dirty="0"/>
              <a:t>1.4 QuickCheck</a:t>
            </a:r>
          </a:p>
        </p:txBody>
      </p:sp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FF49B9F7-3205-4EE5-BFB0-579147B45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56108"/>
            <a:ext cx="8508999" cy="4705652"/>
          </a:xfrm>
        </p:spPr>
        <p:txBody>
          <a:bodyPr/>
          <a:lstStyle/>
          <a:p>
            <a:r>
              <a:rPr lang="en-US" dirty="0" err="1"/>
              <a:t>QuickCheck</a:t>
            </a:r>
            <a:r>
              <a:rPr lang="en-US" dirty="0"/>
              <a:t> tests check if a proposition holds true for a large number of random arguments.</a:t>
            </a:r>
          </a:p>
          <a:p>
            <a:r>
              <a:rPr lang="en-US" dirty="0"/>
              <a:t>It can be used to </a:t>
            </a:r>
            <a:r>
              <a:rPr lang="en-US" i="1" dirty="0"/>
              <a:t>test</a:t>
            </a:r>
            <a:r>
              <a:rPr lang="en-US" dirty="0"/>
              <a:t> the equivalence of two functions.</a:t>
            </a: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Examples</a:t>
            </a:r>
          </a:p>
          <a:p>
            <a:endParaRPr lang="en-US" dirty="0"/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import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Test.QuickCheck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prop_max2 x y =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 max2 x y = max x y</a:t>
            </a:r>
          </a:p>
          <a:p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prop_max2_assoc x y z =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 max2 x (max2 y z) = max2 (max2 x y) z</a:t>
            </a:r>
          </a:p>
          <a:p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prop_factorial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n =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 n &gt; 2 ==&gt; n &lt; factorial n</a:t>
            </a:r>
          </a:p>
          <a:p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+mj-lt"/>
                <a:cs typeface="Cascadia Code" panose="020B0609020000020004" pitchFamily="49" charset="0"/>
              </a:rPr>
              <a:t>Run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quickCheck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prop_max2 </a:t>
            </a:r>
            <a:r>
              <a:rPr lang="en-US" dirty="0">
                <a:latin typeface="+mj-lt"/>
                <a:cs typeface="Cascadia Code" panose="020B0609020000020004" pitchFamily="49" charset="0"/>
              </a:rPr>
              <a:t>from GHCI to check the property.</a:t>
            </a:r>
          </a:p>
        </p:txBody>
      </p:sp>
    </p:spTree>
    <p:extLst>
      <p:ext uri="{BB962C8B-B14F-4D97-AF65-F5344CB8AC3E}">
        <p14:creationId xmlns:p14="http://schemas.microsoft.com/office/powerpoint/2010/main" val="1541079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Hübotter (TUM) | Functional Programming and Verification | Revision course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de-DE" sz="2800" dirty="0"/>
              <a:t>1.5 Polymorphism</a:t>
            </a:r>
          </a:p>
        </p:txBody>
      </p:sp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FF49B9F7-3205-4EE5-BFB0-579147B45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56108"/>
            <a:ext cx="8508999" cy="4705652"/>
          </a:xfrm>
        </p:spPr>
        <p:txBody>
          <a:bodyPr/>
          <a:lstStyle/>
          <a:p>
            <a:r>
              <a:rPr lang="en-US" dirty="0"/>
              <a:t>Idea: one function definition, having many types.</a:t>
            </a:r>
          </a:p>
          <a:p>
            <a:endParaRPr lang="en-US" dirty="0">
              <a:latin typeface="+mj-lt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length :: [a] -&gt; Int </a:t>
            </a:r>
            <a:r>
              <a:rPr lang="en-US" dirty="0">
                <a:latin typeface="+mj-lt"/>
                <a:cs typeface="Cascadia Code" panose="020B0609020000020004" pitchFamily="49" charset="0"/>
              </a:rPr>
              <a:t>is defined for all types 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a</a:t>
            </a:r>
            <a:r>
              <a:rPr lang="en-US" dirty="0">
                <a:latin typeface="+mj-lt"/>
                <a:cs typeface="Cascadia Code" panose="020B0609020000020004" pitchFamily="49" charset="0"/>
              </a:rPr>
              <a:t>.</a:t>
            </a:r>
          </a:p>
          <a:p>
            <a:endParaRPr lang="en-US" dirty="0">
              <a:latin typeface="+mj-lt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a</a:t>
            </a:r>
            <a:r>
              <a:rPr lang="en-US" dirty="0">
                <a:latin typeface="+mj-lt"/>
                <a:cs typeface="Cascadia Code" panose="020B0609020000020004" pitchFamily="49" charset="0"/>
              </a:rPr>
              <a:t> is a </a:t>
            </a:r>
            <a:r>
              <a:rPr lang="en-US" dirty="0">
                <a:solidFill>
                  <a:schemeClr val="bg2"/>
                </a:solidFill>
                <a:latin typeface="+mj-lt"/>
                <a:cs typeface="Cascadia Code" panose="020B0609020000020004" pitchFamily="49" charset="0"/>
              </a:rPr>
              <a:t>type variable</a:t>
            </a:r>
            <a:r>
              <a:rPr lang="en-US" dirty="0">
                <a:latin typeface="+mj-lt"/>
                <a:cs typeface="Cascadia Code" panose="020B06090200000200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3477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Hübotter (TUM) | Functional Programming and Verification | Revision course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377796"/>
          </a:xfrm>
          <a:prstGeom prst="rect">
            <a:avLst/>
          </a:prstGeom>
        </p:spPr>
        <p:txBody>
          <a:bodyPr/>
          <a:lstStyle/>
          <a:p>
            <a:r>
              <a:rPr lang="de-DE" sz="2000" dirty="0"/>
              <a:t>Subtype vs parametric polymorphism</a:t>
            </a:r>
          </a:p>
        </p:txBody>
      </p:sp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FF49B9F7-3205-4EE5-BFB0-579147B45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56108"/>
            <a:ext cx="8508999" cy="470565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+mj-lt"/>
                <a:cs typeface="Cascadia Code" panose="020B0609020000020004" pitchFamily="49" charset="0"/>
              </a:rPr>
              <a:t>parametric polymorphism </a:t>
            </a:r>
            <a:r>
              <a:rPr lang="en-US" dirty="0">
                <a:latin typeface="+mj-lt"/>
                <a:cs typeface="Cascadia Code" panose="020B0609020000020004" pitchFamily="49" charset="0"/>
              </a:rPr>
              <a:t>– types may contain universally quantified type variables that are then replaced by actual types.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  <a:cs typeface="Cascadia Code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+mj-lt"/>
                <a:cs typeface="Cascadia Code" panose="020B0609020000020004" pitchFamily="49" charset="0"/>
              </a:rPr>
              <a:t>subtype polymorphism </a:t>
            </a:r>
            <a:r>
              <a:rPr lang="en-US" dirty="0">
                <a:latin typeface="+mj-lt"/>
                <a:cs typeface="Cascadia Code" panose="020B0609020000020004" pitchFamily="49" charset="0"/>
              </a:rPr>
              <a:t>– any object of type 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T’</a:t>
            </a:r>
            <a:r>
              <a:rPr lang="en-US" dirty="0">
                <a:latin typeface="+mj-lt"/>
                <a:cs typeface="Cascadia Code" panose="020B0609020000020004" pitchFamily="49" charset="0"/>
              </a:rPr>
              <a:t> where 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T’</a:t>
            </a:r>
            <a:r>
              <a:rPr lang="en-US" dirty="0">
                <a:latin typeface="+mj-lt"/>
                <a:cs typeface="Cascadia Code" panose="020B0609020000020004" pitchFamily="49" charset="0"/>
              </a:rPr>
              <a:t> is a subtype of 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T</a:t>
            </a:r>
            <a:r>
              <a:rPr lang="en-US" dirty="0">
                <a:latin typeface="+mj-lt"/>
                <a:cs typeface="Cascadia Code" panose="020B0609020000020004" pitchFamily="49" charset="0"/>
              </a:rPr>
              <a:t> can be used in place of objects of type 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T</a:t>
            </a:r>
            <a:r>
              <a:rPr lang="en-US" dirty="0">
                <a:latin typeface="+mj-lt"/>
                <a:cs typeface="Cascadia Code" panose="020B0609020000020004" pitchFamily="49" charset="0"/>
              </a:rPr>
              <a:t>.</a:t>
            </a:r>
          </a:p>
          <a:p>
            <a:endParaRPr lang="en-US" dirty="0">
              <a:latin typeface="+mj-lt"/>
              <a:cs typeface="Cascadia Code" panose="020B0609020000020004" pitchFamily="49" charset="0"/>
            </a:endParaRPr>
          </a:p>
          <a:p>
            <a:r>
              <a:rPr lang="en-US" dirty="0">
                <a:latin typeface="+mj-lt"/>
                <a:cs typeface="Cascadia Code" panose="020B0609020000020004" pitchFamily="49" charset="0"/>
              </a:rPr>
              <a:t>Haskell uses parametric polymorphism.</a:t>
            </a:r>
          </a:p>
        </p:txBody>
      </p:sp>
    </p:spTree>
    <p:extLst>
      <p:ext uri="{BB962C8B-B14F-4D97-AF65-F5344CB8AC3E}">
        <p14:creationId xmlns:p14="http://schemas.microsoft.com/office/powerpoint/2010/main" val="4738728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Hübotter (TUM) | Functional Programming and Verification | Revision course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377796"/>
          </a:xfrm>
          <a:prstGeom prst="rect">
            <a:avLst/>
          </a:prstGeom>
        </p:spPr>
        <p:txBody>
          <a:bodyPr/>
          <a:lstStyle/>
          <a:p>
            <a:r>
              <a:rPr lang="de-DE" sz="2000" dirty="0"/>
              <a:t>Type constraints</a:t>
            </a:r>
          </a:p>
        </p:txBody>
      </p:sp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FF49B9F7-3205-4EE5-BFB0-579147B45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56108"/>
            <a:ext cx="8508999" cy="4705652"/>
          </a:xfrm>
        </p:spPr>
        <p:txBody>
          <a:bodyPr/>
          <a:lstStyle/>
          <a:p>
            <a:r>
              <a:rPr lang="en-US" dirty="0">
                <a:latin typeface="+mj-lt"/>
                <a:cs typeface="Cascadia Code" panose="020B0609020000020004" pitchFamily="49" charset="0"/>
              </a:rPr>
              <a:t>Type variables can be constrained by </a:t>
            </a:r>
            <a:r>
              <a:rPr lang="en-US" dirty="0">
                <a:solidFill>
                  <a:schemeClr val="bg2"/>
                </a:solidFill>
                <a:latin typeface="+mj-lt"/>
                <a:cs typeface="Cascadia Code" panose="020B0609020000020004" pitchFamily="49" charset="0"/>
              </a:rPr>
              <a:t>type constraints</a:t>
            </a:r>
            <a:r>
              <a:rPr lang="en-US" dirty="0">
                <a:latin typeface="+mj-lt"/>
                <a:cs typeface="Cascadia Code" panose="020B0609020000020004" pitchFamily="49" charset="0"/>
              </a:rPr>
              <a:t>.</a:t>
            </a:r>
          </a:p>
          <a:p>
            <a:endParaRPr lang="en-US" dirty="0">
              <a:latin typeface="+mj-lt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(+) :: </a:t>
            </a: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Num a =&gt; 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a -&gt; a -&gt; a</a:t>
            </a:r>
          </a:p>
          <a:p>
            <a:endParaRPr lang="en-US" dirty="0">
              <a:latin typeface="+mj-lt"/>
              <a:cs typeface="Cascadia Code" panose="020B0609020000020004" pitchFamily="49" charset="0"/>
            </a:endParaRPr>
          </a:p>
          <a:p>
            <a:r>
              <a:rPr lang="en-US" dirty="0">
                <a:latin typeface="+mj-lt"/>
                <a:cs typeface="Cascadia Code" panose="020B0609020000020004" pitchFamily="49" charset="0"/>
              </a:rPr>
              <a:t>Function 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(+)</a:t>
            </a:r>
            <a:r>
              <a:rPr lang="en-US" dirty="0">
                <a:latin typeface="+mj-lt"/>
                <a:cs typeface="Cascadia Code" panose="020B0609020000020004" pitchFamily="49" charset="0"/>
              </a:rPr>
              <a:t> has type 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a -&gt; a -&gt; a</a:t>
            </a:r>
            <a:r>
              <a:rPr lang="en-US" dirty="0">
                <a:latin typeface="+mj-lt"/>
                <a:cs typeface="Cascadia Code" panose="020B0609020000020004" pitchFamily="49" charset="0"/>
              </a:rPr>
              <a:t> for any type 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a</a:t>
            </a:r>
            <a:r>
              <a:rPr lang="en-US" dirty="0">
                <a:latin typeface="+mj-lt"/>
                <a:cs typeface="Cascadia Code" panose="020B0609020000020004" pitchFamily="49" charset="0"/>
              </a:rPr>
              <a:t> of the </a:t>
            </a:r>
            <a:r>
              <a:rPr lang="en-US" dirty="0">
                <a:solidFill>
                  <a:schemeClr val="bg2"/>
                </a:solidFill>
                <a:latin typeface="+mj-lt"/>
                <a:cs typeface="Cascadia Code" panose="020B0609020000020004" pitchFamily="49" charset="0"/>
              </a:rPr>
              <a:t>type class 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Num</a:t>
            </a:r>
            <a:r>
              <a:rPr lang="en-US" dirty="0">
                <a:latin typeface="+mj-lt"/>
                <a:cs typeface="Cascadia Code" panose="020B0609020000020004" pitchFamily="49" charset="0"/>
              </a:rPr>
              <a:t>.</a:t>
            </a:r>
          </a:p>
          <a:p>
            <a:endParaRPr lang="en-US" dirty="0">
              <a:latin typeface="+mj-lt"/>
              <a:cs typeface="Cascadia Code" panose="020B0609020000020004" pitchFamily="49" charset="0"/>
            </a:endParaRPr>
          </a:p>
          <a:p>
            <a:endParaRPr lang="en-US" dirty="0">
              <a:latin typeface="+mj-lt"/>
              <a:cs typeface="Cascadia Code" panose="020B0609020000020004" pitchFamily="49" charset="0"/>
            </a:endParaRPr>
          </a:p>
          <a:p>
            <a:r>
              <a:rPr lang="en-US" dirty="0">
                <a:cs typeface="Cascadia Code" panose="020B0609020000020004" pitchFamily="49" charset="0"/>
              </a:rPr>
              <a:t>Some type classes: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Num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Integral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Fractional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Eq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Show</a:t>
            </a:r>
          </a:p>
        </p:txBody>
      </p:sp>
    </p:spTree>
    <p:extLst>
      <p:ext uri="{BB962C8B-B14F-4D97-AF65-F5344CB8AC3E}">
        <p14:creationId xmlns:p14="http://schemas.microsoft.com/office/powerpoint/2010/main" val="230035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Hübotter (TUM) | Functional Programming and Verification | Revision course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377796"/>
          </a:xfrm>
          <a:prstGeom prst="rect">
            <a:avLst/>
          </a:prstGeom>
        </p:spPr>
        <p:txBody>
          <a:bodyPr/>
          <a:lstStyle/>
          <a:p>
            <a:r>
              <a:rPr lang="de-DE" sz="2000" dirty="0"/>
              <a:t>Quiz</a:t>
            </a:r>
          </a:p>
        </p:txBody>
      </p:sp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FF49B9F7-3205-4EE5-BFB0-579147B45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56108"/>
            <a:ext cx="8508999" cy="4705652"/>
          </a:xfrm>
        </p:spPr>
        <p:txBody>
          <a:bodyPr/>
          <a:lstStyle/>
          <a:p>
            <a:r>
              <a:rPr lang="es-ES" dirty="0">
                <a:latin typeface="Cascadia Code" panose="020B0609020000020004" pitchFamily="49" charset="0"/>
                <a:cs typeface="Cascadia Code" panose="020B0609020000020004" pitchFamily="49" charset="0"/>
              </a:rPr>
              <a:t>f x y z = </a:t>
            </a:r>
            <a:r>
              <a:rPr lang="es-E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es-ES" dirty="0">
                <a:latin typeface="Cascadia Code" panose="020B0609020000020004" pitchFamily="49" charset="0"/>
                <a:cs typeface="Cascadia Code" panose="020B0609020000020004" pitchFamily="49" charset="0"/>
              </a:rPr>
              <a:t> x </a:t>
            </a:r>
            <a:r>
              <a:rPr lang="es-E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then</a:t>
            </a:r>
            <a:r>
              <a:rPr lang="es-ES" dirty="0">
                <a:latin typeface="Cascadia Code" panose="020B0609020000020004" pitchFamily="49" charset="0"/>
                <a:cs typeface="Cascadia Code" panose="020B0609020000020004" pitchFamily="49" charset="0"/>
              </a:rPr>
              <a:t> y </a:t>
            </a:r>
            <a:r>
              <a:rPr lang="es-E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else</a:t>
            </a:r>
            <a:r>
              <a:rPr lang="es-ES" dirty="0">
                <a:latin typeface="Cascadia Code" panose="020B0609020000020004" pitchFamily="49" charset="0"/>
                <a:cs typeface="Cascadia Code" panose="020B0609020000020004" pitchFamily="49" charset="0"/>
              </a:rPr>
              <a:t> z</a:t>
            </a:r>
          </a:p>
          <a:p>
            <a:r>
              <a:rPr lang="es-ES" dirty="0">
                <a:latin typeface="Cascadia Code" panose="020B0609020000020004" pitchFamily="49" charset="0"/>
                <a:cs typeface="Cascadia Code" panose="020B0609020000020004" pitchFamily="49" charset="0"/>
              </a:rPr>
              <a:t>f :: </a:t>
            </a:r>
            <a:r>
              <a:rPr lang="es-E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Bool</a:t>
            </a:r>
            <a:r>
              <a:rPr lang="es-ES" dirty="0">
                <a:latin typeface="Cascadia Code" panose="020B0609020000020004" pitchFamily="49" charset="0"/>
                <a:cs typeface="Cascadia Code" panose="020B0609020000020004" pitchFamily="49" charset="0"/>
              </a:rPr>
              <a:t> -&gt; a -&gt; a -&gt; a</a:t>
            </a:r>
          </a:p>
          <a:p>
            <a:endParaRPr lang="es-E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s-ES" dirty="0">
                <a:latin typeface="Cascadia Code" panose="020B0609020000020004" pitchFamily="49" charset="0"/>
                <a:cs typeface="Cascadia Code" panose="020B0609020000020004" pitchFamily="49" charset="0"/>
              </a:rPr>
              <a:t>f x y = [(</a:t>
            </a:r>
            <a:r>
              <a:rPr lang="es-E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x,y</a:t>
            </a:r>
            <a:r>
              <a:rPr lang="es-ES" dirty="0">
                <a:latin typeface="Cascadia Code" panose="020B0609020000020004" pitchFamily="49" charset="0"/>
                <a:cs typeface="Cascadia Code" panose="020B0609020000020004" pitchFamily="49" charset="0"/>
              </a:rPr>
              <a:t>), (</a:t>
            </a:r>
            <a:r>
              <a:rPr lang="es-E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y,x</a:t>
            </a:r>
            <a:r>
              <a:rPr lang="es-ES" dirty="0">
                <a:latin typeface="Cascadia Code" panose="020B0609020000020004" pitchFamily="49" charset="0"/>
                <a:cs typeface="Cascadia Code" panose="020B0609020000020004" pitchFamily="49" charset="0"/>
              </a:rPr>
              <a:t>)]</a:t>
            </a:r>
          </a:p>
          <a:p>
            <a:r>
              <a:rPr lang="es-ES" dirty="0">
                <a:latin typeface="Cascadia Code" panose="020B0609020000020004" pitchFamily="49" charset="0"/>
                <a:cs typeface="Cascadia Code" panose="020B0609020000020004" pitchFamily="49" charset="0"/>
              </a:rPr>
              <a:t>f :: a -&gt; a -&gt; [(</a:t>
            </a:r>
            <a:r>
              <a:rPr lang="es-E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a,a</a:t>
            </a:r>
            <a:r>
              <a:rPr lang="es-ES" dirty="0">
                <a:latin typeface="Cascadia Code" panose="020B0609020000020004" pitchFamily="49" charset="0"/>
                <a:cs typeface="Cascadia Code" panose="020B0609020000020004" pitchFamily="49" charset="0"/>
              </a:rPr>
              <a:t>)]</a:t>
            </a:r>
          </a:p>
          <a:p>
            <a:endParaRPr lang="es-E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s-ES" dirty="0">
                <a:latin typeface="Cascadia Code" panose="020B0609020000020004" pitchFamily="49" charset="0"/>
                <a:cs typeface="Cascadia Code" panose="020B0609020000020004" pitchFamily="49" charset="0"/>
              </a:rPr>
              <a:t>f x = [ </a:t>
            </a:r>
            <a:r>
              <a:rPr lang="es-E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length</a:t>
            </a:r>
            <a:r>
              <a:rPr lang="es-ES" dirty="0">
                <a:latin typeface="Cascadia Code" panose="020B0609020000020004" pitchFamily="49" charset="0"/>
                <a:cs typeface="Cascadia Code" panose="020B0609020000020004" pitchFamily="49" charset="0"/>
              </a:rPr>
              <a:t> u + v | (</a:t>
            </a:r>
            <a:r>
              <a:rPr lang="es-E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u,v</a:t>
            </a:r>
            <a:r>
              <a:rPr lang="es-ES" dirty="0">
                <a:latin typeface="Cascadia Code" panose="020B0609020000020004" pitchFamily="49" charset="0"/>
                <a:cs typeface="Cascadia Code" panose="020B0609020000020004" pitchFamily="49" charset="0"/>
              </a:rPr>
              <a:t>) &lt;- x ]</a:t>
            </a:r>
          </a:p>
          <a:p>
            <a:r>
              <a:rPr lang="es-ES" dirty="0">
                <a:latin typeface="Cascadia Code" panose="020B0609020000020004" pitchFamily="49" charset="0"/>
                <a:cs typeface="Cascadia Code" panose="020B0609020000020004" pitchFamily="49" charset="0"/>
              </a:rPr>
              <a:t>f :: [([a],</a:t>
            </a:r>
            <a:r>
              <a:rPr lang="es-E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s-ES" dirty="0">
                <a:latin typeface="Cascadia Code" panose="020B0609020000020004" pitchFamily="49" charset="0"/>
                <a:cs typeface="Cascadia Code" panose="020B0609020000020004" pitchFamily="49" charset="0"/>
              </a:rPr>
              <a:t>)] -&gt; [</a:t>
            </a:r>
            <a:r>
              <a:rPr lang="es-E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s-ES" dirty="0">
                <a:latin typeface="Cascadia Code" panose="020B0609020000020004" pitchFamily="49" charset="0"/>
                <a:cs typeface="Cascadia Code" panose="020B0609020000020004" pitchFamily="49" charset="0"/>
              </a:rPr>
              <a:t>]</a:t>
            </a:r>
          </a:p>
          <a:p>
            <a:endParaRPr lang="es-E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s-ES" dirty="0">
                <a:latin typeface="Cascadia Code" panose="020B0609020000020004" pitchFamily="49" charset="0"/>
                <a:cs typeface="Cascadia Code" panose="020B0609020000020004" pitchFamily="49" charset="0"/>
              </a:rPr>
              <a:t>f x y = [ u ++ x | u &lt;- y, </a:t>
            </a:r>
            <a:r>
              <a:rPr lang="es-E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length</a:t>
            </a:r>
            <a:r>
              <a:rPr lang="es-ES" dirty="0">
                <a:latin typeface="Cascadia Code" panose="020B0609020000020004" pitchFamily="49" charset="0"/>
                <a:cs typeface="Cascadia Code" panose="020B0609020000020004" pitchFamily="49" charset="0"/>
              </a:rPr>
              <a:t> u &lt; x ]</a:t>
            </a:r>
          </a:p>
          <a:p>
            <a:r>
              <a:rPr lang="es-ES" i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invalid</a:t>
            </a:r>
            <a:endParaRPr lang="es-ES" i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s-E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s-ES" dirty="0">
                <a:latin typeface="Cascadia Code" panose="020B0609020000020004" pitchFamily="49" charset="0"/>
                <a:cs typeface="Cascadia Code" panose="020B0609020000020004" pitchFamily="49" charset="0"/>
              </a:rPr>
              <a:t>f x y = [[ (</a:t>
            </a:r>
            <a:r>
              <a:rPr lang="es-E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u,v</a:t>
            </a:r>
            <a:r>
              <a:rPr lang="es-ES" dirty="0">
                <a:latin typeface="Cascadia Code" panose="020B0609020000020004" pitchFamily="49" charset="0"/>
                <a:cs typeface="Cascadia Code" panose="020B0609020000020004" pitchFamily="49" charset="0"/>
              </a:rPr>
              <a:t>) | u &lt;- w, u, v &lt;- x] | w &lt;- y]</a:t>
            </a:r>
          </a:p>
          <a:p>
            <a:r>
              <a:rPr lang="es-ES" dirty="0">
                <a:latin typeface="Cascadia Code" panose="020B0609020000020004" pitchFamily="49" charset="0"/>
                <a:cs typeface="Cascadia Code" panose="020B0609020000020004" pitchFamily="49" charset="0"/>
              </a:rPr>
              <a:t>f :: [a] -&gt; [[</a:t>
            </a:r>
            <a:r>
              <a:rPr lang="es-E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Bool</a:t>
            </a:r>
            <a:r>
              <a:rPr lang="es-ES" dirty="0">
                <a:latin typeface="Cascadia Code" panose="020B0609020000020004" pitchFamily="49" charset="0"/>
                <a:cs typeface="Cascadia Code" panose="020B0609020000020004" pitchFamily="49" charset="0"/>
              </a:rPr>
              <a:t>]] -&gt; [[(</a:t>
            </a:r>
            <a:r>
              <a:rPr lang="es-E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Bool</a:t>
            </a:r>
            <a:r>
              <a:rPr lang="es-ES" dirty="0">
                <a:latin typeface="Cascadia Code" panose="020B0609020000020004" pitchFamily="49" charset="0"/>
                <a:cs typeface="Cascadia Code" panose="020B0609020000020004" pitchFamily="49" charset="0"/>
              </a:rPr>
              <a:t>, a)]]</a:t>
            </a:r>
          </a:p>
        </p:txBody>
      </p:sp>
    </p:spTree>
    <p:extLst>
      <p:ext uri="{BB962C8B-B14F-4D97-AF65-F5344CB8AC3E}">
        <p14:creationId xmlns:p14="http://schemas.microsoft.com/office/powerpoint/2010/main" val="427821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Hübotter (TUM) | Functional Programming and Verification | Revision course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de-DE" sz="2800" dirty="0"/>
              <a:t>1.6 Currying, partial application</a:t>
            </a:r>
          </a:p>
        </p:txBody>
      </p:sp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FF49B9F7-3205-4EE5-BFB0-579147B45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56108"/>
            <a:ext cx="8508999" cy="4705652"/>
          </a:xfrm>
        </p:spPr>
        <p:txBody>
          <a:bodyPr/>
          <a:lstStyle/>
          <a:p>
            <a:r>
              <a:rPr lang="en-US" dirty="0">
                <a:latin typeface="+mj-lt"/>
                <a:cs typeface="Cascadia Code" panose="020B0609020000020004" pitchFamily="49" charset="0"/>
              </a:rPr>
              <a:t>A function is </a:t>
            </a:r>
            <a:r>
              <a:rPr lang="en-US" dirty="0">
                <a:solidFill>
                  <a:schemeClr val="bg2"/>
                </a:solidFill>
                <a:latin typeface="+mj-lt"/>
                <a:cs typeface="Cascadia Code" panose="020B0609020000020004" pitchFamily="49" charset="0"/>
              </a:rPr>
              <a:t>curried</a:t>
            </a:r>
            <a:r>
              <a:rPr lang="en-US" dirty="0">
                <a:latin typeface="+mj-lt"/>
                <a:cs typeface="Cascadia Code" panose="020B0609020000020004" pitchFamily="49" charset="0"/>
              </a:rPr>
              <a:t> when it takes its arguments one at a time, each time returning a new function.</a:t>
            </a:r>
          </a:p>
          <a:p>
            <a:endParaRPr lang="en-US" dirty="0">
              <a:latin typeface="+mj-lt"/>
              <a:cs typeface="Cascadia Code" panose="020B06090200000200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+mj-lt"/>
                <a:cs typeface="Cascadia Code" panose="020B0609020000020004" pitchFamily="49" charset="0"/>
              </a:rPr>
              <a:t>Example</a:t>
            </a:r>
          </a:p>
          <a:p>
            <a:endParaRPr lang="en-US" dirty="0">
              <a:latin typeface="+mj-lt"/>
              <a:cs typeface="Cascadia Code" panose="020B0609020000020004" pitchFamily="49" charset="0"/>
            </a:endParaRPr>
          </a:p>
          <a:p>
            <a:endParaRPr lang="en-US" dirty="0">
              <a:latin typeface="+mj-lt"/>
              <a:cs typeface="Cascadia Code" panose="020B0609020000020004" pitchFamily="49" charset="0"/>
            </a:endParaRPr>
          </a:p>
          <a:p>
            <a:endParaRPr lang="en-US" dirty="0">
              <a:latin typeface="+mj-lt"/>
              <a:cs typeface="Cascadia Code" panose="020B0609020000020004" pitchFamily="49" charset="0"/>
            </a:endParaRPr>
          </a:p>
          <a:p>
            <a:endParaRPr lang="en-US" dirty="0">
              <a:latin typeface="+mj-lt"/>
              <a:cs typeface="Cascadia Code" panose="020B0609020000020004" pitchFamily="49" charset="0"/>
            </a:endParaRPr>
          </a:p>
          <a:p>
            <a:endParaRPr lang="en-US" dirty="0">
              <a:latin typeface="+mj-lt"/>
              <a:cs typeface="Cascadia Code" panose="020B0609020000020004" pitchFamily="49" charset="0"/>
            </a:endParaRPr>
          </a:p>
          <a:p>
            <a:endParaRPr lang="en-US" dirty="0">
              <a:latin typeface="+mj-lt"/>
              <a:cs typeface="Cascadia Code" panose="020B0609020000020004" pitchFamily="49" charset="0"/>
            </a:endParaRPr>
          </a:p>
          <a:p>
            <a:endParaRPr lang="en-US" dirty="0">
              <a:latin typeface="+mj-lt"/>
              <a:cs typeface="Cascadia Code" panose="020B0609020000020004" pitchFamily="49" charset="0"/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latin typeface="+mj-lt"/>
                <a:cs typeface="Cascadia Code" panose="020B0609020000020004" pitchFamily="49" charset="0"/>
              </a:rPr>
              <a:t>Any function of two arguments can be viewed as a function of the first argument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+mj-lt"/>
                <a:cs typeface="Cascadia Code" panose="020B0609020000020004" pitchFamily="49" charset="0"/>
              </a:rPr>
              <a:t>that returns a function of the second argument.</a:t>
            </a:r>
          </a:p>
          <a:p>
            <a:pPr algn="ctr"/>
            <a:endParaRPr lang="en-US" dirty="0">
              <a:solidFill>
                <a:schemeClr val="bg2"/>
              </a:solidFill>
              <a:latin typeface="+mj-lt"/>
              <a:cs typeface="Cascadia Code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Cascadia Code" panose="020B0609020000020004" pitchFamily="49" charset="0"/>
              </a:rPr>
              <a:t>function type signatures are right associative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Cascadia Code" panose="020B0609020000020004" pitchFamily="49" charset="0"/>
              </a:rPr>
              <a:t>function application is left associative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B5015FF2-8086-4E05-9942-CC554A729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020166"/>
              </p:ext>
            </p:extLst>
          </p:nvPr>
        </p:nvGraphicFramePr>
        <p:xfrm>
          <a:off x="319090" y="3141630"/>
          <a:ext cx="8505820" cy="140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2910">
                  <a:extLst>
                    <a:ext uri="{9D8B030D-6E8A-4147-A177-3AD203B41FA5}">
                      <a16:colId xmlns:a16="http://schemas.microsoft.com/office/drawing/2014/main" val="821615537"/>
                    </a:ext>
                  </a:extLst>
                </a:gridCol>
                <a:gridCol w="4252910">
                  <a:extLst>
                    <a:ext uri="{9D8B030D-6E8A-4147-A177-3AD203B41FA5}">
                      <a16:colId xmlns:a16="http://schemas.microsoft.com/office/drawing/2014/main" val="46771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ascadia Code" panose="020B0609020000020004" pitchFamily="49" charset="0"/>
                          <a:ea typeface="+mn-ea"/>
                          <a:cs typeface="Cascadia Code" panose="020B0609020000020004" pitchFamily="49" charset="0"/>
                        </a:rPr>
                        <a:t>f :: Int -&gt; Int -&gt; Int</a:t>
                      </a:r>
                    </a:p>
                    <a:p>
                      <a:r>
                        <a:rPr lang="en-US" sz="16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f x y = x +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f :: Int -&gt; (Int -&gt; Int)</a:t>
                      </a:r>
                    </a:p>
                    <a:p>
                      <a:r>
                        <a:rPr lang="en-US" sz="16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f x = \y -&gt; x +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10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f a b</a:t>
                      </a:r>
                    </a:p>
                    <a:p>
                      <a:r>
                        <a:rPr lang="en-US" sz="16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= a +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(f a) b</a:t>
                      </a:r>
                    </a:p>
                    <a:p>
                      <a:r>
                        <a:rPr lang="en-US" sz="16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= (\y -&gt; a + y) b</a:t>
                      </a:r>
                    </a:p>
                    <a:p>
                      <a:r>
                        <a:rPr lang="en-US" sz="16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= a +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365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8452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Hübotter (TUM) | Functional Programming and Verification | Revision course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377796"/>
          </a:xfrm>
          <a:prstGeom prst="rect">
            <a:avLst/>
          </a:prstGeom>
        </p:spPr>
        <p:txBody>
          <a:bodyPr/>
          <a:lstStyle/>
          <a:p>
            <a:r>
              <a:rPr lang="de-DE" sz="2000" dirty="0"/>
              <a:t>Anonymous functions (lambdas)</a:t>
            </a:r>
          </a:p>
        </p:txBody>
      </p:sp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FF49B9F7-3205-4EE5-BFB0-579147B45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56108"/>
            <a:ext cx="8508999" cy="4705652"/>
          </a:xfrm>
        </p:spPr>
        <p:txBody>
          <a:bodyPr/>
          <a:lstStyle/>
          <a:p>
            <a:r>
              <a:rPr lang="es-ES" dirty="0" err="1">
                <a:latin typeface="+mj-lt"/>
                <a:cs typeface="Cascadia Code" panose="020B0609020000020004" pitchFamily="49" charset="0"/>
              </a:rPr>
              <a:t>An</a:t>
            </a:r>
            <a:r>
              <a:rPr lang="es-ES" dirty="0">
                <a:latin typeface="+mj-lt"/>
                <a:cs typeface="Cascadia Code" panose="020B0609020000020004" pitchFamily="49" charset="0"/>
              </a:rPr>
              <a:t> </a:t>
            </a:r>
            <a:r>
              <a:rPr lang="es-ES" dirty="0" err="1">
                <a:latin typeface="+mj-lt"/>
                <a:cs typeface="Cascadia Code" panose="020B0609020000020004" pitchFamily="49" charset="0"/>
              </a:rPr>
              <a:t>anonymous</a:t>
            </a:r>
            <a:r>
              <a:rPr lang="es-ES" dirty="0">
                <a:latin typeface="+mj-lt"/>
                <a:cs typeface="Cascadia Code" panose="020B0609020000020004" pitchFamily="49" charset="0"/>
              </a:rPr>
              <a:t> </a:t>
            </a:r>
            <a:r>
              <a:rPr lang="es-ES" dirty="0" err="1">
                <a:latin typeface="+mj-lt"/>
                <a:cs typeface="Cascadia Code" panose="020B0609020000020004" pitchFamily="49" charset="0"/>
              </a:rPr>
              <a:t>function</a:t>
            </a:r>
            <a:r>
              <a:rPr lang="es-ES" dirty="0">
                <a:latin typeface="+mj-lt"/>
                <a:cs typeface="Cascadia Code" panose="020B0609020000020004" pitchFamily="49" charset="0"/>
              </a:rPr>
              <a:t> (</a:t>
            </a:r>
            <a:r>
              <a:rPr lang="es-ES" dirty="0" err="1">
                <a:latin typeface="+mj-lt"/>
                <a:cs typeface="Cascadia Code" panose="020B0609020000020004" pitchFamily="49" charset="0"/>
              </a:rPr>
              <a:t>or</a:t>
            </a:r>
            <a:r>
              <a:rPr lang="es-ES" dirty="0">
                <a:latin typeface="+mj-lt"/>
                <a:cs typeface="Cascadia Code" panose="020B0609020000020004" pitchFamily="49" charset="0"/>
              </a:rPr>
              <a:t> lambda </a:t>
            </a:r>
            <a:r>
              <a:rPr lang="es-ES" dirty="0" err="1">
                <a:latin typeface="+mj-lt"/>
                <a:cs typeface="Cascadia Code" panose="020B0609020000020004" pitchFamily="49" charset="0"/>
              </a:rPr>
              <a:t>abstraction</a:t>
            </a:r>
            <a:r>
              <a:rPr lang="es-ES" dirty="0">
                <a:latin typeface="+mj-lt"/>
                <a:cs typeface="Cascadia Code" panose="020B0609020000020004" pitchFamily="49" charset="0"/>
              </a:rPr>
              <a:t>) </a:t>
            </a:r>
            <a:r>
              <a:rPr lang="es-ES" dirty="0" err="1">
                <a:latin typeface="+mj-lt"/>
                <a:cs typeface="Cascadia Code" panose="020B0609020000020004" pitchFamily="49" charset="0"/>
              </a:rPr>
              <a:t>is</a:t>
            </a:r>
            <a:r>
              <a:rPr lang="es-ES" dirty="0">
                <a:latin typeface="+mj-lt"/>
                <a:cs typeface="Cascadia Code" panose="020B0609020000020004" pitchFamily="49" charset="0"/>
              </a:rPr>
              <a:t> a </a:t>
            </a:r>
            <a:r>
              <a:rPr lang="es-ES" dirty="0" err="1">
                <a:latin typeface="+mj-lt"/>
                <a:cs typeface="Cascadia Code" panose="020B0609020000020004" pitchFamily="49" charset="0"/>
              </a:rPr>
              <a:t>function</a:t>
            </a:r>
            <a:r>
              <a:rPr lang="es-ES" dirty="0">
                <a:latin typeface="+mj-lt"/>
                <a:cs typeface="Cascadia Code" panose="020B0609020000020004" pitchFamily="49" charset="0"/>
              </a:rPr>
              <a:t> </a:t>
            </a:r>
            <a:r>
              <a:rPr lang="es-ES" dirty="0" err="1">
                <a:latin typeface="+mj-lt"/>
                <a:cs typeface="Cascadia Code" panose="020B0609020000020004" pitchFamily="49" charset="0"/>
              </a:rPr>
              <a:t>without</a:t>
            </a:r>
            <a:r>
              <a:rPr lang="es-ES" dirty="0">
                <a:latin typeface="+mj-lt"/>
                <a:cs typeface="Cascadia Code" panose="020B0609020000020004" pitchFamily="49" charset="0"/>
              </a:rPr>
              <a:t> a </a:t>
            </a:r>
            <a:r>
              <a:rPr lang="es-ES" dirty="0" err="1">
                <a:latin typeface="+mj-lt"/>
                <a:cs typeface="Cascadia Code" panose="020B0609020000020004" pitchFamily="49" charset="0"/>
              </a:rPr>
              <a:t>name</a:t>
            </a:r>
            <a:r>
              <a:rPr lang="es-ES" dirty="0">
                <a:latin typeface="+mj-lt"/>
                <a:cs typeface="Cascadia Code" panose="020B0609020000020004" pitchFamily="49" charset="0"/>
              </a:rPr>
              <a:t>.</a:t>
            </a:r>
          </a:p>
          <a:p>
            <a:endParaRPr lang="es-ES" dirty="0">
              <a:latin typeface="+mj-lt"/>
              <a:cs typeface="Cascadia Code" panose="020B0609020000020004" pitchFamily="49" charset="0"/>
            </a:endParaRPr>
          </a:p>
          <a:p>
            <a:r>
              <a:rPr lang="es-ES" dirty="0" err="1">
                <a:solidFill>
                  <a:srgbClr val="00B050"/>
                </a:solidFill>
                <a:latin typeface="+mj-lt"/>
                <a:cs typeface="Cascadia Code" panose="020B0609020000020004" pitchFamily="49" charset="0"/>
              </a:rPr>
              <a:t>Examples</a:t>
            </a:r>
            <a:endParaRPr lang="es-ES" dirty="0">
              <a:solidFill>
                <a:srgbClr val="00B050"/>
              </a:solidFill>
              <a:latin typeface="+mj-lt"/>
              <a:cs typeface="Cascadia Code" panose="020B0609020000020004" pitchFamily="49" charset="0"/>
            </a:endParaRPr>
          </a:p>
          <a:p>
            <a:endParaRPr lang="es-ES" dirty="0">
              <a:latin typeface="+mj-lt"/>
              <a:cs typeface="Cascadia Code" panose="020B0609020000020004" pitchFamily="49" charset="0"/>
            </a:endParaRPr>
          </a:p>
          <a:p>
            <a:r>
              <a:rPr lang="es-ES" dirty="0">
                <a:latin typeface="Cascadia Code" panose="020B0609020000020004" pitchFamily="49" charset="0"/>
                <a:cs typeface="Cascadia Code" panose="020B0609020000020004" pitchFamily="49" charset="0"/>
              </a:rPr>
              <a:t>(\x -&gt; x + 1) 4</a:t>
            </a:r>
          </a:p>
          <a:p>
            <a:r>
              <a:rPr lang="es-ES" dirty="0">
                <a:latin typeface="Cascadia Code" panose="020B0609020000020004" pitchFamily="49" charset="0"/>
                <a:cs typeface="Cascadia Code" panose="020B0609020000020004" pitchFamily="49" charset="0"/>
              </a:rPr>
              <a:t>= 5</a:t>
            </a:r>
          </a:p>
          <a:p>
            <a:endParaRPr lang="es-E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s-ES" dirty="0">
                <a:latin typeface="Cascadia Code" panose="020B0609020000020004" pitchFamily="49" charset="0"/>
                <a:cs typeface="Cascadia Code" panose="020B0609020000020004" pitchFamily="49" charset="0"/>
              </a:rPr>
              <a:t>(\x y -&gt; x + y) 3 5</a:t>
            </a:r>
          </a:p>
          <a:p>
            <a:r>
              <a:rPr lang="es-ES" dirty="0">
                <a:latin typeface="Cascadia Code" panose="020B0609020000020004" pitchFamily="49" charset="0"/>
                <a:cs typeface="Cascadia Code" panose="020B0609020000020004" pitchFamily="49" charset="0"/>
              </a:rPr>
              <a:t>= 8</a:t>
            </a:r>
          </a:p>
          <a:p>
            <a:endParaRPr lang="es-E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s-ES" dirty="0" err="1">
                <a:latin typeface="+mj-lt"/>
                <a:cs typeface="Cascadia Code" panose="020B0609020000020004" pitchFamily="49" charset="0"/>
              </a:rPr>
              <a:t>What</a:t>
            </a:r>
            <a:r>
              <a:rPr lang="es-ES" dirty="0">
                <a:latin typeface="+mj-lt"/>
                <a:cs typeface="Cascadia Code" panose="020B0609020000020004" pitchFamily="49" charset="0"/>
              </a:rPr>
              <a:t> </a:t>
            </a:r>
            <a:r>
              <a:rPr lang="es-ES" dirty="0" err="1">
                <a:latin typeface="+mj-lt"/>
                <a:cs typeface="Cascadia Code" panose="020B0609020000020004" pitchFamily="49" charset="0"/>
              </a:rPr>
              <a:t>is</a:t>
            </a:r>
            <a:r>
              <a:rPr lang="es-ES" dirty="0">
                <a:latin typeface="+mj-lt"/>
                <a:cs typeface="Cascadia Code" panose="020B0609020000020004" pitchFamily="49" charset="0"/>
              </a:rPr>
              <a:t> </a:t>
            </a:r>
            <a:r>
              <a:rPr lang="es-ES" dirty="0" err="1">
                <a:latin typeface="+mj-lt"/>
                <a:cs typeface="Cascadia Code" panose="020B0609020000020004" pitchFamily="49" charset="0"/>
              </a:rPr>
              <a:t>the</a:t>
            </a:r>
            <a:r>
              <a:rPr lang="es-ES" dirty="0">
                <a:latin typeface="+mj-lt"/>
                <a:cs typeface="Cascadia Code" panose="020B0609020000020004" pitchFamily="49" charset="0"/>
              </a:rPr>
              <a:t> </a:t>
            </a:r>
            <a:r>
              <a:rPr lang="es-ES" dirty="0" err="1">
                <a:latin typeface="+mj-lt"/>
                <a:cs typeface="Cascadia Code" panose="020B0609020000020004" pitchFamily="49" charset="0"/>
              </a:rPr>
              <a:t>type</a:t>
            </a:r>
            <a:r>
              <a:rPr lang="es-ES" dirty="0">
                <a:latin typeface="+mj-lt"/>
                <a:cs typeface="Cascadia Code" panose="020B0609020000020004" pitchFamily="49" charset="0"/>
              </a:rPr>
              <a:t> </a:t>
            </a:r>
            <a:r>
              <a:rPr lang="es-ES" dirty="0" err="1">
                <a:latin typeface="+mj-lt"/>
                <a:cs typeface="Cascadia Code" panose="020B0609020000020004" pitchFamily="49" charset="0"/>
              </a:rPr>
              <a:t>of</a:t>
            </a:r>
            <a:r>
              <a:rPr lang="es-ES" dirty="0">
                <a:latin typeface="+mj-lt"/>
                <a:cs typeface="Cascadia Code" panose="020B0609020000020004" pitchFamily="49" charset="0"/>
              </a:rPr>
              <a:t> </a:t>
            </a:r>
            <a:r>
              <a:rPr lang="es-ES" dirty="0">
                <a:latin typeface="Cascadia Code" panose="020B0609020000020004" pitchFamily="49" charset="0"/>
                <a:cs typeface="Cascadia Code" panose="020B0609020000020004" pitchFamily="49" charset="0"/>
              </a:rPr>
              <a:t>\n -&gt; </a:t>
            </a:r>
            <a:r>
              <a:rPr lang="es-E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iter</a:t>
            </a:r>
            <a:r>
              <a:rPr lang="es-ES" dirty="0">
                <a:latin typeface="Cascadia Code" panose="020B0609020000020004" pitchFamily="49" charset="0"/>
                <a:cs typeface="Cascadia Code" panose="020B0609020000020004" pitchFamily="49" charset="0"/>
              </a:rPr>
              <a:t> n </a:t>
            </a:r>
            <a:r>
              <a:rPr lang="es-E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succ</a:t>
            </a:r>
            <a:endParaRPr lang="es-E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s-ES" dirty="0" err="1">
                <a:latin typeface="+mj-lt"/>
                <a:cs typeface="Cascadia Code" panose="020B0609020000020004" pitchFamily="49" charset="0"/>
              </a:rPr>
              <a:t>where</a:t>
            </a:r>
            <a:r>
              <a:rPr lang="es-ES" dirty="0">
                <a:latin typeface="+mj-lt"/>
                <a:cs typeface="Cascadia Code" panose="020B0609020000020004" pitchFamily="49" charset="0"/>
              </a:rPr>
              <a:t> </a:t>
            </a:r>
            <a:r>
              <a:rPr lang="es-ES" dirty="0">
                <a:latin typeface="Cascadia Code" panose="020B0609020000020004" pitchFamily="49" charset="0"/>
                <a:cs typeface="Cascadia Code" panose="020B0609020000020004" pitchFamily="49" charset="0"/>
              </a:rPr>
              <a:t>i :: </a:t>
            </a:r>
            <a:r>
              <a:rPr lang="es-E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Integer</a:t>
            </a:r>
            <a:r>
              <a:rPr lang="es-ES" dirty="0">
                <a:latin typeface="Cascadia Code" panose="020B0609020000020004" pitchFamily="49" charset="0"/>
                <a:cs typeface="Cascadia Code" panose="020B0609020000020004" pitchFamily="49" charset="0"/>
              </a:rPr>
              <a:t> -&gt; (a -&gt; a) -&gt; (a -&gt; a)</a:t>
            </a:r>
            <a:r>
              <a:rPr lang="es-ES" dirty="0">
                <a:latin typeface="+mj-lt"/>
                <a:cs typeface="Cascadia Code" panose="020B0609020000020004" pitchFamily="49" charset="0"/>
              </a:rPr>
              <a:t>,</a:t>
            </a:r>
            <a:r>
              <a:rPr lang="es-ES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succ</a:t>
            </a:r>
            <a:r>
              <a:rPr lang="es-ES" dirty="0">
                <a:latin typeface="Cascadia Code" panose="020B0609020000020004" pitchFamily="49" charset="0"/>
                <a:cs typeface="Cascadia Code" panose="020B0609020000020004" pitchFamily="49" charset="0"/>
              </a:rPr>
              <a:t> :: </a:t>
            </a:r>
            <a:r>
              <a:rPr lang="es-E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Integer</a:t>
            </a:r>
            <a:r>
              <a:rPr lang="es-ES" dirty="0">
                <a:latin typeface="Cascadia Code" panose="020B0609020000020004" pitchFamily="49" charset="0"/>
                <a:cs typeface="Cascadia Code" panose="020B0609020000020004" pitchFamily="49" charset="0"/>
              </a:rPr>
              <a:t> -&gt; </a:t>
            </a:r>
            <a:r>
              <a:rPr lang="es-E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Integer</a:t>
            </a:r>
            <a:r>
              <a:rPr lang="es-ES" dirty="0">
                <a:latin typeface="+mj-lt"/>
                <a:cs typeface="Cascadia Code" panose="020B0609020000020004" pitchFamily="49" charset="0"/>
              </a:rPr>
              <a:t>?</a:t>
            </a:r>
          </a:p>
          <a:p>
            <a:endParaRPr lang="es-E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s-E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Integer</a:t>
            </a:r>
            <a:r>
              <a:rPr lang="es-ES" dirty="0">
                <a:latin typeface="Cascadia Code" panose="020B0609020000020004" pitchFamily="49" charset="0"/>
                <a:cs typeface="Cascadia Code" panose="020B0609020000020004" pitchFamily="49" charset="0"/>
              </a:rPr>
              <a:t> -&gt; (</a:t>
            </a:r>
            <a:r>
              <a:rPr lang="es-E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Integer</a:t>
            </a:r>
            <a:r>
              <a:rPr lang="es-ES" dirty="0">
                <a:latin typeface="Cascadia Code" panose="020B0609020000020004" pitchFamily="49" charset="0"/>
                <a:cs typeface="Cascadia Code" panose="020B0609020000020004" pitchFamily="49" charset="0"/>
              </a:rPr>
              <a:t> -&gt; </a:t>
            </a:r>
            <a:r>
              <a:rPr lang="es-E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Integer</a:t>
            </a:r>
            <a:r>
              <a:rPr lang="es-ES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2181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Hübotter (TUM) | Functional Programming and Verification | Revision course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377796"/>
          </a:xfrm>
          <a:prstGeom prst="rect">
            <a:avLst/>
          </a:prstGeom>
        </p:spPr>
        <p:txBody>
          <a:bodyPr/>
          <a:lstStyle/>
          <a:p>
            <a:r>
              <a:rPr lang="de-DE" sz="2000" dirty="0"/>
              <a:t>Partial application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Inhaltsplatzhalter 1">
                <a:extLst>
                  <a:ext uri="{FF2B5EF4-FFF2-40B4-BE49-F238E27FC236}">
                    <a16:creationId xmlns:a16="http://schemas.microsoft.com/office/drawing/2014/main" id="{FF49B9F7-3205-4EE5-BFB0-579147B458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9090" y="1756108"/>
                <a:ext cx="8508999" cy="4705652"/>
              </a:xfrm>
            </p:spPr>
            <p:txBody>
              <a:bodyPr/>
              <a:lstStyle/>
              <a:p>
                <a:r>
                  <a:rPr lang="en-US" dirty="0">
                    <a:cs typeface="Cascadia Code" panose="020B0609020000020004" pitchFamily="49" charset="0"/>
                  </a:rPr>
                  <a:t>Every 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scadia Code" panose="020B0609020000020004" pitchFamily="49" charset="0"/>
                      </a:rPr>
                      <m:t>𝑛</m:t>
                    </m:r>
                  </m:oMath>
                </a14:m>
                <a:r>
                  <a:rPr lang="en-US" dirty="0">
                    <a:cs typeface="Cascadia Code" panose="020B0609020000020004" pitchFamily="49" charset="0"/>
                  </a:rPr>
                  <a:t> parameters can be applied to </a:t>
                </a:r>
                <a:r>
                  <a:rPr lang="en-US" i="1" dirty="0">
                    <a:cs typeface="Cascadia Code" panose="020B0609020000020004" pitchFamily="49" charset="0"/>
                  </a:rPr>
                  <a:t>less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scadia Code" panose="020B0609020000020004" pitchFamily="49" charset="0"/>
                      </a:rPr>
                      <m:t>𝑛</m:t>
                    </m:r>
                  </m:oMath>
                </a14:m>
                <a:r>
                  <a:rPr lang="en-US" i="1" dirty="0">
                    <a:cs typeface="Cascadia Code" panose="020B0609020000020004" pitchFamily="49" charset="0"/>
                  </a:rPr>
                  <a:t> arguments.</a:t>
                </a:r>
              </a:p>
              <a:p>
                <a:endParaRPr lang="en-US" dirty="0">
                  <a:cs typeface="Cascadia Code" panose="020B0609020000020004" pitchFamily="49" charset="0"/>
                </a:endParaRPr>
              </a:p>
              <a:p>
                <a:r>
                  <a:rPr lang="en-US" dirty="0">
                    <a:cs typeface="Cascadia Code" panose="020B0609020000020004" pitchFamily="49" charset="0"/>
                  </a:rPr>
                  <a:t>A function is </a:t>
                </a:r>
                <a:r>
                  <a:rPr lang="en-US" dirty="0">
                    <a:solidFill>
                      <a:schemeClr val="bg2"/>
                    </a:solidFill>
                    <a:cs typeface="Cascadia Code" panose="020B0609020000020004" pitchFamily="49" charset="0"/>
                  </a:rPr>
                  <a:t>partially applied </a:t>
                </a:r>
                <a:r>
                  <a:rPr lang="en-US" dirty="0">
                    <a:cs typeface="Cascadia Code" panose="020B0609020000020004" pitchFamily="49" charset="0"/>
                  </a:rPr>
                  <a:t>when some arguments have already been applied to a function (that is some parameters are already </a:t>
                </a:r>
                <a:r>
                  <a:rPr lang="en-US" i="1" dirty="0">
                    <a:cs typeface="Cascadia Code" panose="020B0609020000020004" pitchFamily="49" charset="0"/>
                  </a:rPr>
                  <a:t>fixed</a:t>
                </a:r>
                <a:r>
                  <a:rPr lang="en-US" dirty="0">
                    <a:cs typeface="Cascadia Code" panose="020B0609020000020004" pitchFamily="49" charset="0"/>
                  </a:rPr>
                  <a:t>), but some parameters are missing.</a:t>
                </a:r>
              </a:p>
              <a:p>
                <a:endParaRPr lang="en-US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endParaRPr lang="en-US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r>
                  <a:rPr lang="en-US" dirty="0">
                    <a:latin typeface="+mj-lt"/>
                    <a:cs typeface="Cascadia Code" panose="020B0609020000020004" pitchFamily="49" charset="0"/>
                  </a:rPr>
                  <a:t>Partially applied?</a:t>
                </a:r>
              </a:p>
              <a:p>
                <a:endParaRPr lang="en-US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r>
                  <a:rPr lang="en-US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elem</a:t>
                </a:r>
                <a:r>
                  <a:rPr lang="en-US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5</a:t>
                </a:r>
              </a:p>
              <a:p>
                <a:r>
                  <a:rPr lang="en-US" i="1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yes</a:t>
                </a:r>
              </a:p>
              <a:p>
                <a:endParaRPr lang="en-US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r>
                  <a:rPr lang="en-US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(`</a:t>
                </a:r>
                <a:r>
                  <a:rPr lang="en-US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elem</a:t>
                </a:r>
                <a:r>
                  <a:rPr lang="en-US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` [1..5]) 0</a:t>
                </a:r>
              </a:p>
              <a:p>
                <a:r>
                  <a:rPr lang="en-US" i="1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no</a:t>
                </a:r>
              </a:p>
              <a:p>
                <a:endParaRPr lang="en-US" i="1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r>
                  <a:rPr lang="en-US" dirty="0">
                    <a:latin typeface="+mj-lt"/>
                    <a:cs typeface="Cascadia Code" panose="020B0609020000020004" pitchFamily="49" charset="0"/>
                  </a:rPr>
                  <a:t>Expressions of the form </a:t>
                </a:r>
                <a:r>
                  <a:rPr lang="en-US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scadia Code" panose="020B0609020000020004" pitchFamily="49" charset="0"/>
                      </a:rPr>
                      <m:t>𝑖𝑛𝑓𝑖𝑥𝑜𝑝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scadia Code" panose="020B0609020000020004" pitchFamily="49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scadia Code" panose="020B0609020000020004" pitchFamily="49" charset="0"/>
                      </a:rPr>
                      <m:t>𝑒𝑥𝑝𝑟</m:t>
                    </m:r>
                  </m:oMath>
                </a14:m>
                <a:r>
                  <a:rPr lang="en-US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</a:t>
                </a:r>
                <a:r>
                  <a:rPr lang="en-US" dirty="0">
                    <a:latin typeface="+mj-lt"/>
                    <a:cs typeface="Cascadia Code" panose="020B0609020000020004" pitchFamily="49" charset="0"/>
                  </a:rPr>
                  <a:t> or </a:t>
                </a:r>
                <a:r>
                  <a:rPr lang="en-US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cs typeface="Cascadia Code" panose="020B0609020000020004" pitchFamily="49" charset="0"/>
                      </a:rPr>
                      <m:t>𝑒𝑥𝑝𝑟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scadia Code" panose="020B0609020000020004" pitchFamily="49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  <a:cs typeface="Cascadia Code" panose="020B0609020000020004" pitchFamily="49" charset="0"/>
                      </a:rPr>
                      <m:t>𝑖𝑛𝑓𝑖𝑥𝑜𝑝</m:t>
                    </m:r>
                  </m:oMath>
                </a14:m>
                <a:r>
                  <a:rPr lang="en-US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</a:t>
                </a:r>
                <a:r>
                  <a:rPr lang="en-US" dirty="0">
                    <a:latin typeface="+mj-lt"/>
                    <a:cs typeface="Cascadia Code" panose="020B0609020000020004" pitchFamily="49" charset="0"/>
                  </a:rPr>
                  <a:t> are called </a:t>
                </a:r>
                <a:r>
                  <a:rPr lang="en-US" dirty="0">
                    <a:solidFill>
                      <a:schemeClr val="bg2"/>
                    </a:solidFill>
                    <a:latin typeface="+mj-lt"/>
                    <a:cs typeface="Cascadia Code" panose="020B0609020000020004" pitchFamily="49" charset="0"/>
                  </a:rPr>
                  <a:t>sections</a:t>
                </a:r>
                <a:r>
                  <a:rPr lang="en-US" dirty="0">
                    <a:latin typeface="+mj-lt"/>
                    <a:cs typeface="Cascadia Code" panose="020B0609020000020004" pitchFamily="49" charset="0"/>
                  </a:rPr>
                  <a:t>.</a:t>
                </a:r>
              </a:p>
            </p:txBody>
          </p:sp>
        </mc:Choice>
        <mc:Fallback>
          <p:sp>
            <p:nvSpPr>
              <p:cNvPr id="9" name="Inhaltsplatzhalter 1">
                <a:extLst>
                  <a:ext uri="{FF2B5EF4-FFF2-40B4-BE49-F238E27FC236}">
                    <a16:creationId xmlns:a16="http://schemas.microsoft.com/office/drawing/2014/main" id="{FF49B9F7-3205-4EE5-BFB0-579147B458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090" y="1756108"/>
                <a:ext cx="8508999" cy="4705652"/>
              </a:xfrm>
              <a:blipFill>
                <a:blip r:embed="rId3"/>
                <a:stretch>
                  <a:fillRect l="-1433" t="-1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972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Hübotter (TUM) | Functional Programming and Verification | Revision course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377796"/>
          </a:xfrm>
          <a:prstGeom prst="rect">
            <a:avLst/>
          </a:prstGeom>
        </p:spPr>
        <p:txBody>
          <a:bodyPr/>
          <a:lstStyle/>
          <a:p>
            <a:r>
              <a:rPr lang="de-DE" sz="2000" dirty="0"/>
              <a:t>Higher-order functions</a:t>
            </a:r>
          </a:p>
        </p:txBody>
      </p:sp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FF49B9F7-3205-4EE5-BFB0-579147B45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56108"/>
            <a:ext cx="8508999" cy="4705652"/>
          </a:xfrm>
        </p:spPr>
        <p:txBody>
          <a:bodyPr/>
          <a:lstStyle/>
          <a:p>
            <a:r>
              <a:rPr lang="en-US" dirty="0">
                <a:cs typeface="Cascadia Code" panose="020B0609020000020004" pitchFamily="49" charset="0"/>
              </a:rPr>
              <a:t>A </a:t>
            </a:r>
            <a:r>
              <a:rPr lang="en-US" dirty="0">
                <a:solidFill>
                  <a:schemeClr val="bg2"/>
                </a:solidFill>
                <a:cs typeface="Cascadia Code" panose="020B0609020000020004" pitchFamily="49" charset="0"/>
              </a:rPr>
              <a:t>higher-order function</a:t>
            </a:r>
            <a:r>
              <a:rPr lang="en-US" dirty="0">
                <a:cs typeface="Cascadia Code" panose="020B0609020000020004" pitchFamily="49" charset="0"/>
              </a:rPr>
              <a:t> is a function that takes another function as an argument or returns a function.</a:t>
            </a:r>
          </a:p>
          <a:p>
            <a:endParaRPr lang="en-US" dirty="0">
              <a:cs typeface="Cascadia Code" panose="020B06090200000200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cs typeface="Cascadia Code" panose="020B0609020000020004" pitchFamily="49" charset="0"/>
              </a:rPr>
              <a:t>Examples</a:t>
            </a:r>
          </a:p>
          <a:p>
            <a:endParaRPr lang="en-US" dirty="0">
              <a:solidFill>
                <a:srgbClr val="00B050"/>
              </a:solidFill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filter :: (a -&gt; Bool) -&gt; [a] -&gt; [a]</a:t>
            </a:r>
          </a:p>
          <a:p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map :: (a -&gt; b) -&gt; [a] -&gt; [b]</a:t>
            </a:r>
          </a:p>
          <a:p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all, any :: (a -&gt; Bool) -&gt; [a] -&gt; Bool</a:t>
            </a:r>
          </a:p>
          <a:p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takeWhile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dropWhile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:: (a -&gt; Bool) -&gt; [a] -&gt; [a]</a:t>
            </a:r>
          </a:p>
          <a:p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(.) :: (b -&gt; c) -&gt; (a -&gt; b) -&gt; (a -&gt; c)</a:t>
            </a:r>
          </a:p>
        </p:txBody>
      </p:sp>
    </p:spTree>
    <p:extLst>
      <p:ext uri="{BB962C8B-B14F-4D97-AF65-F5344CB8AC3E}">
        <p14:creationId xmlns:p14="http://schemas.microsoft.com/office/powerpoint/2010/main" val="278240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Hübotter (TUM) | Functional Programming and Verification | Revision course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377796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1.1 Basic Haskell</a:t>
            </a:r>
            <a:endParaRPr lang="de-DE" sz="2400" dirty="0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1D050989-8397-41F9-B93D-FC0E49EB9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108982"/>
              </p:ext>
            </p:extLst>
          </p:nvPr>
        </p:nvGraphicFramePr>
        <p:xfrm>
          <a:off x="311162" y="2422352"/>
          <a:ext cx="8515846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4714">
                  <a:extLst>
                    <a:ext uri="{9D8B030D-6E8A-4147-A177-3AD203B41FA5}">
                      <a16:colId xmlns:a16="http://schemas.microsoft.com/office/drawing/2014/main" val="1464597095"/>
                    </a:ext>
                  </a:extLst>
                </a:gridCol>
                <a:gridCol w="5571132">
                  <a:extLst>
                    <a:ext uri="{9D8B030D-6E8A-4147-A177-3AD203B41FA5}">
                      <a16:colId xmlns:a16="http://schemas.microsoft.com/office/drawing/2014/main" val="2040015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f :: a -&gt; b -&gt;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027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 definitions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f a b = a +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34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f 1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328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 composition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f . g </a:t>
                      </a:r>
                      <a:r>
                        <a:rPr lang="en-US" dirty="0">
                          <a:latin typeface="+mn-lt"/>
                          <a:cs typeface="Cascadia Code" panose="020B0609020000020004" pitchFamily="49" charset="0"/>
                        </a:rPr>
                        <a:t>means</a:t>
                      </a:r>
                      <a:r>
                        <a:rPr lang="en-US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f(g(x))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386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conditional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if True then a else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31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prefix/infix precedence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f a `g` b </a:t>
                      </a:r>
                      <a:r>
                        <a:rPr lang="en-US" dirty="0">
                          <a:latin typeface="+mn-lt"/>
                          <a:cs typeface="Cascadia Code" panose="020B0609020000020004" pitchFamily="49" charset="0"/>
                        </a:rPr>
                        <a:t>means</a:t>
                      </a:r>
                      <a:r>
                        <a:rPr lang="en-US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(f a) `g`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495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$</a:t>
                      </a:r>
                      <a:r>
                        <a:rPr lang="en-US" dirty="0"/>
                        <a:t>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f $ a `g` b </a:t>
                      </a:r>
                      <a:r>
                        <a:rPr lang="en-US" dirty="0">
                          <a:latin typeface="+mn-lt"/>
                          <a:cs typeface="Cascadia Code" panose="020B0609020000020004" pitchFamily="49" charset="0"/>
                        </a:rPr>
                        <a:t>means</a:t>
                      </a:r>
                      <a:r>
                        <a:rPr lang="en-US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f (a `g` 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147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42313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Hübotter (TUM) | Functional Programming and Verification | Revision course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377796"/>
          </a:xfrm>
          <a:prstGeom prst="rect">
            <a:avLst/>
          </a:prstGeom>
        </p:spPr>
        <p:txBody>
          <a:bodyPr/>
          <a:lstStyle/>
          <a:p>
            <a:r>
              <a:rPr lang="de-DE" sz="2000" dirty="0"/>
              <a:t>Fold</a:t>
            </a:r>
          </a:p>
        </p:txBody>
      </p:sp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FF49B9F7-3205-4EE5-BFB0-579147B45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56108"/>
            <a:ext cx="8508999" cy="470565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2"/>
                </a:solidFill>
                <a:cs typeface="Cascadia Code" panose="020B0609020000020004" pitchFamily="49" charset="0"/>
              </a:rPr>
              <a:t>Folding is the most elementary way of combining elements of a list.</a:t>
            </a:r>
          </a:p>
          <a:p>
            <a:pPr algn="ctr"/>
            <a:endParaRPr lang="en-US" dirty="0">
              <a:solidFill>
                <a:schemeClr val="bg2"/>
              </a:solidFill>
              <a:cs typeface="Cascadia Code" panose="020B0609020000020004" pitchFamily="49" charset="0"/>
            </a:endParaRPr>
          </a:p>
          <a:p>
            <a:r>
              <a:rPr lang="en-US" dirty="0">
                <a:latin typeface="+mj-lt"/>
                <a:cs typeface="Cascadia Code" panose="020B0609020000020004" pitchFamily="49" charset="0"/>
              </a:rPr>
              <a:t>Right-associative (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foldr</a:t>
            </a:r>
            <a:r>
              <a:rPr lang="en-US" dirty="0">
                <a:latin typeface="+mj-lt"/>
                <a:cs typeface="Cascadia Code" panose="020B0609020000020004" pitchFamily="49" charset="0"/>
              </a:rPr>
              <a:t>):</a:t>
            </a:r>
          </a:p>
          <a:p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foldr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:: (b -&gt; a -&gt; a) -&gt; a -&gt; [b] -&gt; a</a:t>
            </a:r>
          </a:p>
          <a:p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foldr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f a []     = a</a:t>
            </a:r>
          </a:p>
          <a:p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foldr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f a (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x:xs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) = f x (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foldr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f a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xs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+mj-lt"/>
                <a:cs typeface="Cascadia Code" panose="020B0609020000020004" pitchFamily="49" charset="0"/>
              </a:rPr>
              <a:t>Why is this right-associative?</a:t>
            </a:r>
          </a:p>
          <a:p>
            <a:endParaRPr lang="en-US" dirty="0">
              <a:latin typeface="+mj-lt"/>
              <a:cs typeface="Cascadia Code" panose="020B0609020000020004" pitchFamily="49" charset="0"/>
            </a:endParaRPr>
          </a:p>
          <a:p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foldr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(+) 0 [1,2,3]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= 1 +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foldr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(+) 0 [2,3]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= 1 + (2 +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foldr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(+) 0 [3])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= 1 + (2 + (3 +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foldr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(+) 0 []))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= 1 + (2 + (3 + 0))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= 1 + (2 + 3)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= 1 + 5 = 6</a:t>
            </a:r>
          </a:p>
          <a:p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41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Hübotter (TUM) | Functional Programming and Verification | Revision course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2. Types</a:t>
            </a:r>
            <a:endParaRPr lang="de-DE" sz="3000" dirty="0"/>
          </a:p>
        </p:txBody>
      </p:sp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69206610-04AD-46AF-9456-C4E72B75F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r>
              <a:rPr lang="en-US" sz="2400" dirty="0"/>
              <a:t>	Type aliases</a:t>
            </a:r>
          </a:p>
          <a:p>
            <a:r>
              <a:rPr lang="en-US" sz="2400" dirty="0"/>
              <a:t>	Type Classes</a:t>
            </a:r>
          </a:p>
          <a:p>
            <a:r>
              <a:rPr lang="en-US" sz="2400" dirty="0"/>
              <a:t>	Algebraic Data Types</a:t>
            </a:r>
          </a:p>
          <a:p>
            <a:r>
              <a:rPr lang="en-US" sz="2400" dirty="0"/>
              <a:t>	Modules, Abstract Data Types</a:t>
            </a:r>
          </a:p>
          <a:p>
            <a:r>
              <a:rPr lang="en-US" sz="2400" dirty="0"/>
              <a:t>	Type inference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7140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Hübotter (TUM) | Functional Programming and Verification | Revision course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de-DE" sz="2800" dirty="0"/>
              <a:t>2.1 Type aliases</a:t>
            </a:r>
          </a:p>
        </p:txBody>
      </p:sp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FF49B9F7-3205-4EE5-BFB0-579147B45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56108"/>
            <a:ext cx="8508999" cy="4705652"/>
          </a:xfrm>
        </p:spPr>
        <p:txBody>
          <a:bodyPr/>
          <a:lstStyle/>
          <a:p>
            <a:r>
              <a:rPr lang="en-US" dirty="0">
                <a:latin typeface="+mj-lt"/>
                <a:cs typeface="Cascadia Code" panose="020B0609020000020004" pitchFamily="49" charset="0"/>
              </a:rPr>
              <a:t>Allows the renaming of a more </a:t>
            </a:r>
            <a:r>
              <a:rPr lang="en-US" dirty="0" err="1">
                <a:latin typeface="+mj-lt"/>
                <a:cs typeface="Cascadia Code" panose="020B0609020000020004" pitchFamily="49" charset="0"/>
              </a:rPr>
              <a:t>comples</a:t>
            </a:r>
            <a:r>
              <a:rPr lang="en-US" dirty="0">
                <a:latin typeface="+mj-lt"/>
                <a:cs typeface="Cascadia Code" panose="020B0609020000020004" pitchFamily="49" charset="0"/>
              </a:rPr>
              <a:t> type expression.</a:t>
            </a:r>
          </a:p>
          <a:p>
            <a:endParaRPr lang="en-US" dirty="0">
              <a:latin typeface="+mj-lt"/>
              <a:cs typeface="Cascadia Code" panose="020B06090200000200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+mj-lt"/>
                <a:cs typeface="Cascadia Code" panose="020B0609020000020004" pitchFamily="49" charset="0"/>
              </a:rPr>
              <a:t>Examples</a:t>
            </a:r>
          </a:p>
          <a:p>
            <a:endParaRPr lang="en-US" dirty="0">
              <a:latin typeface="+mj-lt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type String = [Char]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type List a = [a]</a:t>
            </a:r>
          </a:p>
        </p:txBody>
      </p:sp>
    </p:spTree>
    <p:extLst>
      <p:ext uri="{BB962C8B-B14F-4D97-AF65-F5344CB8AC3E}">
        <p14:creationId xmlns:p14="http://schemas.microsoft.com/office/powerpoint/2010/main" val="25855525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Hübotter (TUM) | Functional Programming and Verification | Revision course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de-DE" sz="2800" dirty="0"/>
              <a:t>2.2 Type Classes</a:t>
            </a:r>
          </a:p>
        </p:txBody>
      </p:sp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FF49B9F7-3205-4EE5-BFB0-579147B45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56108"/>
            <a:ext cx="8508999" cy="470565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2"/>
                </a:solidFill>
                <a:latin typeface="+mj-lt"/>
                <a:cs typeface="Cascadia Code" panose="020B0609020000020004" pitchFamily="49" charset="0"/>
              </a:rPr>
              <a:t>Type classes are collections of types that implement some fixed set of functions.</a:t>
            </a:r>
          </a:p>
          <a:p>
            <a:endParaRPr lang="en-US" dirty="0">
              <a:latin typeface="+mj-lt"/>
              <a:cs typeface="Cascadia Code" panose="020B0609020000020004" pitchFamily="49" charset="0"/>
            </a:endParaRPr>
          </a:p>
          <a:p>
            <a:r>
              <a:rPr lang="en-US" dirty="0">
                <a:latin typeface="+mj-lt"/>
                <a:cs typeface="Cascadia Code" panose="020B0609020000020004" pitchFamily="49" charset="0"/>
              </a:rPr>
              <a:t>Similar concepts are commonly called </a:t>
            </a:r>
            <a:r>
              <a:rPr lang="en-US" i="1" dirty="0">
                <a:latin typeface="+mj-lt"/>
                <a:cs typeface="Cascadia Code" panose="020B0609020000020004" pitchFamily="49" charset="0"/>
              </a:rPr>
              <a:t>interfaces</a:t>
            </a:r>
            <a:r>
              <a:rPr lang="en-US" dirty="0">
                <a:latin typeface="+mj-lt"/>
                <a:cs typeface="Cascadia Code" panose="020B0609020000020004" pitchFamily="49" charset="0"/>
              </a:rPr>
              <a:t>.</a:t>
            </a:r>
          </a:p>
          <a:p>
            <a:endParaRPr lang="en-US" dirty="0">
              <a:latin typeface="+mj-lt"/>
              <a:cs typeface="Cascadia Code" panose="020B06090200000200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j-lt"/>
                <a:cs typeface="Cascadia Code" panose="020B0609020000020004" pitchFamily="49" charset="0"/>
              </a:rPr>
              <a:t>define set of functions (~ creating an interface)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j-lt"/>
                <a:cs typeface="Cascadia Code" panose="020B0609020000020004" pitchFamily="49" charset="0"/>
              </a:rPr>
              <a:t>implement set of functions for members of type class (~ implementing an interface)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+mj-lt"/>
              <a:cs typeface="Cascadia Code" panose="020B06090200000200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+mj-lt"/>
                <a:cs typeface="Cascadia Code" panose="020B0609020000020004" pitchFamily="49" charset="0"/>
              </a:rPr>
              <a:t>Example</a:t>
            </a:r>
          </a:p>
          <a:p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class Eq a where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 (==) :: a -&gt; a -&gt; Bool</a:t>
            </a:r>
          </a:p>
          <a:p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instance Eq Bool where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 True  == True  = True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 False == False = True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 _     == _     = False</a:t>
            </a:r>
          </a:p>
        </p:txBody>
      </p:sp>
    </p:spTree>
    <p:extLst>
      <p:ext uri="{BB962C8B-B14F-4D97-AF65-F5344CB8AC3E}">
        <p14:creationId xmlns:p14="http://schemas.microsoft.com/office/powerpoint/2010/main" val="267868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Hübotter (TUM) | Functional Programming and Verification | Revision course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377796"/>
          </a:xfrm>
          <a:prstGeom prst="rect">
            <a:avLst/>
          </a:prstGeom>
        </p:spPr>
        <p:txBody>
          <a:bodyPr/>
          <a:lstStyle/>
          <a:p>
            <a:r>
              <a:rPr lang="de-DE" sz="2000" dirty="0"/>
              <a:t>Constrained instances</a:t>
            </a:r>
          </a:p>
        </p:txBody>
      </p:sp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FF49B9F7-3205-4EE5-BFB0-579147B45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56108"/>
            <a:ext cx="8508999" cy="4705652"/>
          </a:xfrm>
        </p:spPr>
        <p:txBody>
          <a:bodyPr/>
          <a:lstStyle/>
          <a:p>
            <a:r>
              <a:rPr lang="en-US" dirty="0">
                <a:latin typeface="+mj-lt"/>
                <a:cs typeface="Cascadia Code" panose="020B0609020000020004" pitchFamily="49" charset="0"/>
              </a:rPr>
              <a:t>Instances can be constrained.</a:t>
            </a:r>
          </a:p>
          <a:p>
            <a:endParaRPr lang="en-US" dirty="0">
              <a:latin typeface="+mj-lt"/>
              <a:cs typeface="Cascadia Code" panose="020B06090200000200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+mj-lt"/>
                <a:cs typeface="Cascadia Code" panose="020B0609020000020004" pitchFamily="49" charset="0"/>
              </a:rPr>
              <a:t>Example</a:t>
            </a:r>
          </a:p>
          <a:p>
            <a:endParaRPr lang="en-US" dirty="0">
              <a:latin typeface="+mj-lt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instance (Eq a) =&gt; Eq [a] where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 [] == [] = True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 (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x:xs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) == (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y:ys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) = x == y &amp;&amp;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xs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==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ys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 _ == _ = False </a:t>
            </a:r>
          </a:p>
        </p:txBody>
      </p:sp>
    </p:spTree>
    <p:extLst>
      <p:ext uri="{BB962C8B-B14F-4D97-AF65-F5344CB8AC3E}">
        <p14:creationId xmlns:p14="http://schemas.microsoft.com/office/powerpoint/2010/main" val="411735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Hübotter (TUM) | Functional Programming and Verification | Revision course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377796"/>
          </a:xfrm>
          <a:prstGeom prst="rect">
            <a:avLst/>
          </a:prstGeom>
        </p:spPr>
        <p:txBody>
          <a:bodyPr/>
          <a:lstStyle/>
          <a:p>
            <a:r>
              <a:rPr lang="de-DE" sz="2000" dirty="0"/>
              <a:t>Subclasses</a:t>
            </a:r>
          </a:p>
        </p:txBody>
      </p:sp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FF49B9F7-3205-4EE5-BFB0-579147B45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56108"/>
            <a:ext cx="8508999" cy="4705652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  <a:latin typeface="+mj-lt"/>
                <a:cs typeface="Cascadia Code" panose="020B0609020000020004" pitchFamily="49" charset="0"/>
              </a:rPr>
              <a:t>Example</a:t>
            </a:r>
          </a:p>
          <a:p>
            <a:endParaRPr lang="en-US" dirty="0">
              <a:latin typeface="+mj-lt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class (Eq a) =&gt; Ord a where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 (&lt;=), (&lt;) :: a -&gt; a -&gt; Bool</a:t>
            </a:r>
          </a:p>
          <a:p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+mj-lt"/>
                <a:cs typeface="Cascadia Code" panose="020B0609020000020004" pitchFamily="49" charset="0"/>
              </a:rPr>
              <a:t>Class 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Ord</a:t>
            </a:r>
            <a:r>
              <a:rPr lang="en-US" dirty="0">
                <a:latin typeface="+mj-lt"/>
                <a:cs typeface="Cascadia Code" panose="020B0609020000020004" pitchFamily="49" charset="0"/>
              </a:rPr>
              <a:t> inherits all functions of class 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Eq</a:t>
            </a:r>
            <a:r>
              <a:rPr lang="en-US" dirty="0">
                <a:latin typeface="+mj-lt"/>
                <a:cs typeface="Cascadia Code" panose="020B0609020000020004" pitchFamily="49" charset="0"/>
              </a:rPr>
              <a:t>.</a:t>
            </a:r>
          </a:p>
          <a:p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+mj-lt"/>
                <a:cs typeface="Cascadia Code" panose="020B0609020000020004" pitchFamily="49" charset="0"/>
              </a:rPr>
              <a:t>Before instantiating a subclass with a type, the type must be an instance of all </a:t>
            </a:r>
            <a:r>
              <a:rPr lang="en-US" i="1" dirty="0">
                <a:latin typeface="+mj-lt"/>
                <a:cs typeface="Cascadia Code" panose="020B0609020000020004" pitchFamily="49" charset="0"/>
              </a:rPr>
              <a:t>“</a:t>
            </a:r>
            <a:r>
              <a:rPr lang="en-US" i="1" dirty="0" err="1">
                <a:latin typeface="+mj-lt"/>
                <a:cs typeface="Cascadia Code" panose="020B0609020000020004" pitchFamily="49" charset="0"/>
              </a:rPr>
              <a:t>superclasses</a:t>
            </a:r>
            <a:r>
              <a:rPr lang="en-US" i="1" dirty="0">
                <a:latin typeface="+mj-lt"/>
                <a:cs typeface="Cascadia Code" panose="020B0609020000020004" pitchFamily="49" charset="0"/>
              </a:rPr>
              <a:t>”</a:t>
            </a:r>
            <a:r>
              <a:rPr lang="en-US" dirty="0">
                <a:latin typeface="+mj-lt"/>
                <a:cs typeface="Cascadia Code" panose="020B0609020000020004" pitchFamily="49" charset="0"/>
              </a:rPr>
              <a:t>.</a:t>
            </a:r>
          </a:p>
          <a:p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instance Ord Bool where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 b1 &lt;= b2 = not b1 || b2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 b1 &lt; b2 = b1 &lt;= b2 &amp;&amp; not(b1 == b2) </a:t>
            </a:r>
          </a:p>
        </p:txBody>
      </p:sp>
    </p:spTree>
    <p:extLst>
      <p:ext uri="{BB962C8B-B14F-4D97-AF65-F5344CB8AC3E}">
        <p14:creationId xmlns:p14="http://schemas.microsoft.com/office/powerpoint/2010/main" val="410189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Hübotter (TUM) | Functional Programming and Verification | Revision course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de-DE" sz="2800" dirty="0"/>
              <a:t>2.3 Algebraic Data Types</a:t>
            </a:r>
          </a:p>
        </p:txBody>
      </p:sp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FF49B9F7-3205-4EE5-BFB0-579147B45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56108"/>
            <a:ext cx="8508999" cy="4705652"/>
          </a:xfrm>
        </p:spPr>
        <p:txBody>
          <a:bodyPr/>
          <a:lstStyle/>
          <a:p>
            <a:r>
              <a:rPr lang="en-US" dirty="0">
                <a:latin typeface="+mj-lt"/>
                <a:cs typeface="Cascadia Code" panose="020B0609020000020004" pitchFamily="49" charset="0"/>
              </a:rPr>
              <a:t>Custom data that allow us to specify the shape of each element.</a:t>
            </a:r>
          </a:p>
          <a:p>
            <a:endParaRPr lang="en-US" dirty="0">
              <a:latin typeface="+mj-lt"/>
              <a:cs typeface="Cascadia Code" panose="020B06090200000200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+mj-lt"/>
                <a:cs typeface="Cascadia Code" panose="020B0609020000020004" pitchFamily="49" charset="0"/>
              </a:rPr>
              <a:t>Examples</a:t>
            </a:r>
          </a:p>
          <a:p>
            <a:endParaRPr lang="en-US" dirty="0">
              <a:latin typeface="+mj-lt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data Bool = False | True</a:t>
            </a:r>
          </a:p>
          <a:p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data Maybe a = Nothing | Just a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 deriving (Eq, Show)</a:t>
            </a:r>
          </a:p>
          <a:p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data Nat = Zero |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Suc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Nat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 deriving (Eq, Show)</a:t>
            </a:r>
          </a:p>
          <a:p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data [a] = [] | (:) a [a]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 deriving Eq</a:t>
            </a:r>
          </a:p>
          <a:p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data Tree a = Empty | Node a (Tree a) (Tree a)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 deriving (Eq, Show)</a:t>
            </a:r>
          </a:p>
          <a:p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>
              <a:latin typeface="+mj-lt"/>
              <a:cs typeface="Cascadia Code" panose="020B0609020000020004" pitchFamily="49" charset="0"/>
            </a:endParaRPr>
          </a:p>
          <a:p>
            <a:endParaRPr lang="en-US" dirty="0">
              <a:latin typeface="+mj-lt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21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Hübotter (TUM) | Functional Programming and Verification | Revision course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377796"/>
          </a:xfrm>
          <a:prstGeom prst="rect">
            <a:avLst/>
          </a:prstGeom>
        </p:spPr>
        <p:txBody>
          <a:bodyPr/>
          <a:lstStyle/>
          <a:p>
            <a:r>
              <a:rPr lang="de-DE" sz="2000" dirty="0"/>
              <a:t>Constructors vs Types (again)</a:t>
            </a:r>
          </a:p>
        </p:txBody>
      </p:sp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FF49B9F7-3205-4EE5-BFB0-579147B45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56108"/>
            <a:ext cx="8508999" cy="4705652"/>
          </a:xfrm>
        </p:spPr>
        <p:txBody>
          <a:bodyPr/>
          <a:lstStyle/>
          <a:p>
            <a:r>
              <a:rPr lang="en-US" dirty="0">
                <a:latin typeface="+mj-lt"/>
                <a:cs typeface="Cascadia Code" panose="020B0609020000020004" pitchFamily="49" charset="0"/>
              </a:rPr>
              <a:t>Repetition: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ascadia Code" panose="020B0609020000020004" pitchFamily="49" charset="0"/>
              </a:rPr>
              <a:t>constructors can be used </a:t>
            </a:r>
            <a:r>
              <a:rPr lang="en-US" dirty="0">
                <a:solidFill>
                  <a:srgbClr val="FF0000"/>
                </a:solidFill>
                <a:cs typeface="Cascadia Code" panose="020B0609020000020004" pitchFamily="49" charset="0"/>
              </a:rPr>
              <a:t>in expressions </a:t>
            </a:r>
            <a:r>
              <a:rPr lang="en-US" dirty="0">
                <a:cs typeface="Cascadia Code" panose="020B0609020000020004" pitchFamily="49" charset="0"/>
              </a:rPr>
              <a:t>to build values of a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ascadia Code" panose="020B0609020000020004" pitchFamily="49" charset="0"/>
              </a:rPr>
              <a:t>types can be used </a:t>
            </a:r>
            <a:r>
              <a:rPr lang="en-US" dirty="0">
                <a:solidFill>
                  <a:srgbClr val="FF0000"/>
                </a:solidFill>
                <a:cs typeface="Cascadia Code" panose="020B0609020000020004" pitchFamily="49" charset="0"/>
              </a:rPr>
              <a:t>in type signatures </a:t>
            </a:r>
            <a:r>
              <a:rPr lang="en-US" dirty="0">
                <a:cs typeface="Cascadia Code" panose="020B0609020000020004" pitchFamily="49" charset="0"/>
              </a:rPr>
              <a:t>to hint at the type of bindings.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cs typeface="Cascadia Code" panose="020B0609020000020004" pitchFamily="49" charset="0"/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cs typeface="Cascadia Code" panose="020B0609020000020004" pitchFamily="49" charset="0"/>
              </a:rPr>
              <a:t>An Algebraic Data Type is a custom type with one or more constructors.</a:t>
            </a:r>
          </a:p>
          <a:p>
            <a:endParaRPr lang="en-US" dirty="0">
              <a:cs typeface="Cascadia Code" panose="020B0609020000020004" pitchFamily="49" charset="0"/>
            </a:endParaRPr>
          </a:p>
          <a:p>
            <a:r>
              <a:rPr lang="en-US" dirty="0">
                <a:cs typeface="Cascadia Code" panose="020B0609020000020004" pitchFamily="49" charset="0"/>
              </a:rPr>
              <a:t>Constructors can have varying arity: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ascadia Code" panose="020B0609020000020004" pitchFamily="49" charset="0"/>
              </a:rPr>
              <a:t>a constructor with arity 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cs typeface="Cascadia Code" panose="020B0609020000020004" pitchFamily="49" charset="0"/>
              </a:rPr>
              <a:t> acts like a value of the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ascadia Code" panose="020B0609020000020004" pitchFamily="49" charset="0"/>
              </a:rPr>
              <a:t>a constructor with arity 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k</a:t>
            </a:r>
            <a:r>
              <a:rPr lang="en-US" dirty="0">
                <a:cs typeface="Cascadia Code" panose="020B0609020000020004" pitchFamily="49" charset="0"/>
              </a:rPr>
              <a:t> combines 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k</a:t>
            </a:r>
            <a:r>
              <a:rPr lang="en-US" dirty="0">
                <a:cs typeface="Cascadia Code" panose="020B0609020000020004" pitchFamily="49" charset="0"/>
              </a:rPr>
              <a:t> values of varying types into a single value of the type</a:t>
            </a:r>
          </a:p>
          <a:p>
            <a:endParaRPr lang="en-US" dirty="0">
              <a:latin typeface="+mj-lt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32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38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Hübotter (TUM) | Functional Programming and Verification | Revision course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377796"/>
          </a:xfrm>
          <a:prstGeom prst="rect">
            <a:avLst/>
          </a:prstGeom>
        </p:spPr>
        <p:txBody>
          <a:bodyPr/>
          <a:lstStyle/>
          <a:p>
            <a:r>
              <a:rPr lang="de-DE" sz="2000" dirty="0"/>
              <a:t>Pattern matching</a:t>
            </a:r>
          </a:p>
        </p:txBody>
      </p:sp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FF49B9F7-3205-4EE5-BFB0-579147B45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56108"/>
            <a:ext cx="8508999" cy="4705652"/>
          </a:xfrm>
        </p:spPr>
        <p:txBody>
          <a:bodyPr/>
          <a:lstStyle/>
          <a:p>
            <a:r>
              <a:rPr lang="en-US" dirty="0">
                <a:latin typeface="+mj-lt"/>
                <a:cs typeface="Cascadia Code" panose="020B0609020000020004" pitchFamily="49" charset="0"/>
              </a:rPr>
              <a:t>Pattern matching works just the same for custom constructors as for predefined constructors.</a:t>
            </a:r>
          </a:p>
          <a:p>
            <a:endParaRPr lang="en-US" dirty="0">
              <a:latin typeface="+mj-lt"/>
              <a:cs typeface="Cascadia Code" panose="020B06090200000200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+mj-lt"/>
                <a:cs typeface="Cascadia Code" panose="020B0609020000020004" pitchFamily="49" charset="0"/>
              </a:rPr>
              <a:t>Examples</a:t>
            </a:r>
          </a:p>
          <a:p>
            <a:endParaRPr lang="en-US" dirty="0">
              <a:latin typeface="+mj-lt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find :: Ord a =&gt; a -&gt; Tree a -&gt; Bool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find _ Empty = False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find x (Node a l r)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 | x &lt; a     = find x l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 | a &lt; x     = find x r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 | otherwise = True</a:t>
            </a:r>
          </a:p>
          <a:p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insert :: Ord =&gt; a -&gt; Tree a -&gt; Tree a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insert x Empty = Node x Empty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Empty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insert x (Node a l r)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 | x &lt; a     = Node a (insert x l) r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 | a &lt; x     = Node a l (insert x r)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 | otherwise = Node a l r</a:t>
            </a:r>
          </a:p>
        </p:txBody>
      </p:sp>
    </p:spTree>
    <p:extLst>
      <p:ext uri="{BB962C8B-B14F-4D97-AF65-F5344CB8AC3E}">
        <p14:creationId xmlns:p14="http://schemas.microsoft.com/office/powerpoint/2010/main" val="235520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39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Hübotter (TUM) | Functional Programming and Verification | Revision course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de-DE" sz="2800" dirty="0"/>
              <a:t>2.4 Modules, Abstract Data Types</a:t>
            </a:r>
          </a:p>
        </p:txBody>
      </p:sp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FF49B9F7-3205-4EE5-BFB0-579147B45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56108"/>
            <a:ext cx="8508999" cy="4705652"/>
          </a:xfrm>
        </p:spPr>
        <p:txBody>
          <a:bodyPr/>
          <a:lstStyle/>
          <a:p>
            <a:r>
              <a:rPr lang="en-US" sz="2000" dirty="0">
                <a:latin typeface="+mj-lt"/>
                <a:cs typeface="Cascadia Code" panose="020B0609020000020004" pitchFamily="49" charset="0"/>
              </a:rPr>
              <a:t>Modules</a:t>
            </a:r>
          </a:p>
          <a:p>
            <a:endParaRPr lang="en-US" dirty="0">
              <a:latin typeface="+mj-lt"/>
              <a:cs typeface="Cascadia Code" panose="020B0609020000020004" pitchFamily="49" charset="0"/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latin typeface="+mj-lt"/>
                <a:cs typeface="Cascadia Code" panose="020B0609020000020004" pitchFamily="49" charset="0"/>
              </a:rPr>
              <a:t>Collection of type, function, class and other definitions.</a:t>
            </a:r>
          </a:p>
          <a:p>
            <a:endParaRPr lang="en-US" dirty="0">
              <a:latin typeface="+mj-lt"/>
              <a:cs typeface="Cascadia Code" panose="020B06090200000200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+mj-lt"/>
                <a:cs typeface="Cascadia Code" panose="020B0609020000020004" pitchFamily="49" charset="0"/>
              </a:rPr>
              <a:t>Examples</a:t>
            </a:r>
          </a:p>
          <a:p>
            <a:endParaRPr lang="en-US" dirty="0">
              <a:latin typeface="+mj-lt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module M where</a:t>
            </a:r>
          </a:p>
          <a:p>
            <a:r>
              <a:rPr lang="en-US" dirty="0">
                <a:latin typeface="+mj-lt"/>
                <a:cs typeface="Cascadia Code" panose="020B0609020000020004" pitchFamily="49" charset="0"/>
              </a:rPr>
              <a:t>exports everything defined in M</a:t>
            </a:r>
          </a:p>
          <a:p>
            <a:endParaRPr lang="en-US" dirty="0">
              <a:latin typeface="+mj-lt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module M (T, f, …) where</a:t>
            </a:r>
          </a:p>
          <a:p>
            <a:r>
              <a:rPr lang="en-US" dirty="0">
                <a:latin typeface="+mj-lt"/>
                <a:cs typeface="Cascadia Code" panose="020B0609020000020004" pitchFamily="49" charset="0"/>
              </a:rPr>
              <a:t>exports only 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T, f, …</a:t>
            </a:r>
          </a:p>
          <a:p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>
              <a:latin typeface="+mj-lt"/>
              <a:cs typeface="Cascadia Code" panose="020B0609020000020004" pitchFamily="49" charset="0"/>
            </a:endParaRPr>
          </a:p>
          <a:p>
            <a:endParaRPr lang="en-US" dirty="0">
              <a:latin typeface="+mj-lt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39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Hübotter (TUM) | Functional Programming and Verification | Revision course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377796"/>
          </a:xfrm>
          <a:prstGeom prst="rect">
            <a:avLst/>
          </a:prstGeom>
        </p:spPr>
        <p:txBody>
          <a:bodyPr/>
          <a:lstStyle/>
          <a:p>
            <a:r>
              <a:rPr lang="en-US" sz="2000" dirty="0"/>
              <a:t>Types</a:t>
            </a:r>
            <a:endParaRPr lang="de-DE" sz="2000" dirty="0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1D050989-8397-41F9-B93D-FC0E49EB9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624054"/>
              </p:ext>
            </p:extLst>
          </p:nvPr>
        </p:nvGraphicFramePr>
        <p:xfrm>
          <a:off x="311162" y="2422352"/>
          <a:ext cx="8515846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4714">
                  <a:extLst>
                    <a:ext uri="{9D8B030D-6E8A-4147-A177-3AD203B41FA5}">
                      <a16:colId xmlns:a16="http://schemas.microsoft.com/office/drawing/2014/main" val="1464597095"/>
                    </a:ext>
                  </a:extLst>
                </a:gridCol>
                <a:gridCol w="5571132">
                  <a:extLst>
                    <a:ext uri="{9D8B030D-6E8A-4147-A177-3AD203B41FA5}">
                      <a16:colId xmlns:a16="http://schemas.microsoft.com/office/drawing/2014/main" val="2040015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True </a:t>
                      </a:r>
                      <a:r>
                        <a:rPr lang="en-US" dirty="0">
                          <a:latin typeface="+mn-lt"/>
                          <a:cs typeface="Cascadia Code" panose="020B0609020000020004" pitchFamily="49" charset="0"/>
                        </a:rPr>
                        <a:t>or</a:t>
                      </a:r>
                      <a:r>
                        <a:rPr lang="en-US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027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ascadia Code" panose="020B0609020000020004" pitchFamily="49" charset="0"/>
                        </a:rPr>
                        <a:t>fixed-width integers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34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ascadia Code" panose="020B0609020000020004" pitchFamily="49" charset="0"/>
                        </a:rPr>
                        <a:t>unbounded integers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328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‘a’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147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“hello” </a:t>
                      </a:r>
                      <a:r>
                        <a:rPr lang="en-US" dirty="0">
                          <a:latin typeface="+mn-lt"/>
                          <a:cs typeface="Cascadia Code" panose="020B0609020000020004" pitchFamily="49" charset="0"/>
                        </a:rPr>
                        <a:t>(type </a:t>
                      </a:r>
                      <a:r>
                        <a:rPr lang="en-US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[Char]</a:t>
                      </a:r>
                      <a:r>
                        <a:rPr lang="en-US" dirty="0">
                          <a:latin typeface="+mn-lt"/>
                          <a:cs typeface="Cascadia Code" panose="020B06090200000200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787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(</a:t>
                      </a:r>
                      <a:r>
                        <a:rPr lang="en-US" dirty="0" err="1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a,b</a:t>
                      </a:r>
                      <a:r>
                        <a:rPr lang="en-US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) </a:t>
                      </a:r>
                      <a:r>
                        <a:rPr lang="en-US" dirty="0">
                          <a:latin typeface="+mn-lt"/>
                          <a:cs typeface="Cascadia Code" panose="020B0609020000020004" pitchFamily="49" charset="0"/>
                        </a:rPr>
                        <a:t>(Tuple)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(“hello”,1) :: (</a:t>
                      </a:r>
                      <a:r>
                        <a:rPr lang="en-US" dirty="0" err="1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String,Int</a:t>
                      </a:r>
                      <a:r>
                        <a:rPr lang="en-US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915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58860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40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Hübotter (TUM) | Functional Programming and Verification | Revision course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377796"/>
          </a:xfrm>
          <a:prstGeom prst="rect">
            <a:avLst/>
          </a:prstGeom>
        </p:spPr>
        <p:txBody>
          <a:bodyPr/>
          <a:lstStyle/>
          <a:p>
            <a:r>
              <a:rPr lang="de-DE" sz="2000" dirty="0"/>
              <a:t>Exporting data types</a:t>
            </a:r>
          </a:p>
        </p:txBody>
      </p:sp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FF49B9F7-3205-4EE5-BFB0-579147B45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56108"/>
            <a:ext cx="8508999" cy="4705652"/>
          </a:xfrm>
        </p:spPr>
        <p:txBody>
          <a:bodyPr/>
          <a:lstStyle/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module M (T) where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data T = ...</a:t>
            </a:r>
          </a:p>
          <a:p>
            <a:r>
              <a:rPr lang="en-US" dirty="0">
                <a:latin typeface="+mj-lt"/>
                <a:cs typeface="Cascadia Code" panose="020B0609020000020004" pitchFamily="49" charset="0"/>
              </a:rPr>
              <a:t>exports only 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T</a:t>
            </a:r>
            <a:r>
              <a:rPr lang="en-US" dirty="0">
                <a:latin typeface="+mj-lt"/>
                <a:cs typeface="Cascadia Code" panose="020B0609020000020004" pitchFamily="49" charset="0"/>
              </a:rPr>
              <a:t>, but not its constructors</a:t>
            </a:r>
          </a:p>
          <a:p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module M (T(C,D,...)) where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data T = ...</a:t>
            </a:r>
          </a:p>
          <a:p>
            <a:r>
              <a:rPr lang="en-US" dirty="0">
                <a:latin typeface="+mj-lt"/>
                <a:cs typeface="Cascadia Code" panose="020B0609020000020004" pitchFamily="49" charset="0"/>
              </a:rPr>
              <a:t>exports T and its constructors 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C, D, ...</a:t>
            </a:r>
          </a:p>
          <a:p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module M (T(..)) where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data T = ...</a:t>
            </a:r>
          </a:p>
          <a:p>
            <a:r>
              <a:rPr lang="en-US" dirty="0">
                <a:latin typeface="+mj-lt"/>
                <a:cs typeface="Cascadia Code" panose="020B0609020000020004" pitchFamily="49" charset="0"/>
              </a:rPr>
              <a:t>exports T and all its constructors</a:t>
            </a:r>
          </a:p>
          <a:p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+mj-lt"/>
                <a:cs typeface="Cascadia Code" panose="020B0609020000020004" pitchFamily="49" charset="0"/>
              </a:rPr>
              <a:t>Not allowed (why?):</a:t>
            </a:r>
          </a:p>
          <a:p>
            <a:r>
              <a:rPr lang="en-US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module M (T,C,D) where</a:t>
            </a:r>
          </a:p>
          <a:p>
            <a:r>
              <a:rPr lang="en-US" dirty="0">
                <a:latin typeface="+mj-lt"/>
                <a:cs typeface="Cascadia Code" panose="020B0609020000020004" pitchFamily="49" charset="0"/>
              </a:rPr>
              <a:t>Constructors can have the same name as a type.</a:t>
            </a:r>
          </a:p>
        </p:txBody>
      </p:sp>
    </p:spTree>
    <p:extLst>
      <p:ext uri="{BB962C8B-B14F-4D97-AF65-F5344CB8AC3E}">
        <p14:creationId xmlns:p14="http://schemas.microsoft.com/office/powerpoint/2010/main" val="72292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41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Hübotter (TUM) | Functional Programming and Verification | Revision course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377796"/>
          </a:xfrm>
          <a:prstGeom prst="rect">
            <a:avLst/>
          </a:prstGeom>
        </p:spPr>
        <p:txBody>
          <a:bodyPr/>
          <a:lstStyle/>
          <a:p>
            <a:r>
              <a:rPr lang="de-DE" sz="2000" dirty="0"/>
              <a:t>Abstract Data Types</a:t>
            </a:r>
          </a:p>
        </p:txBody>
      </p:sp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FF49B9F7-3205-4EE5-BFB0-579147B45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56108"/>
            <a:ext cx="8508999" cy="470565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2"/>
                </a:solidFill>
                <a:latin typeface="+mj-lt"/>
                <a:cs typeface="Cascadia Code" panose="020B0609020000020004" pitchFamily="49" charset="0"/>
              </a:rPr>
              <a:t>Hides data representation by wrapping data in a constructor that is not exported.</a:t>
            </a:r>
          </a:p>
          <a:p>
            <a:pPr algn="ctr"/>
            <a:endParaRPr lang="en-US" dirty="0">
              <a:solidFill>
                <a:schemeClr val="bg2"/>
              </a:solidFill>
              <a:latin typeface="+mj-lt"/>
              <a:cs typeface="Cascadia Code" panose="020B06090200000200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+mj-lt"/>
                <a:cs typeface="Cascadia Code" panose="020B0609020000020004" pitchFamily="49" charset="0"/>
              </a:rPr>
              <a:t>Example</a:t>
            </a:r>
          </a:p>
          <a:p>
            <a:endParaRPr lang="en-US" dirty="0">
              <a:latin typeface="+mj-lt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module Set (Set, empty, insert,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isin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, size) where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-- Interface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empty :: Set a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insert :: Eq a =&gt; a -&gt; Set a -&gt; Set a</a:t>
            </a:r>
          </a:p>
          <a:p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isin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:: Eq a =&gt; a -&gt; Set a -&gt; Bool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size :: Set a -&gt; Int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-- Implementation</a:t>
            </a:r>
          </a:p>
          <a:p>
            <a:r>
              <a:rPr lang="en-US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newtype</a:t>
            </a: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Set a = Set [a]</a:t>
            </a:r>
          </a:p>
          <a:p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empty = Set []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insert x (Set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xs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) = Set (if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elem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x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xs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then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xs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else x:xs)</a:t>
            </a:r>
          </a:p>
          <a:p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isin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x (Set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xs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) =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elem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x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xs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size (Set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xs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) = length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xs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>
              <a:latin typeface="+mj-lt"/>
              <a:cs typeface="Cascadia Code" panose="020B0609020000020004" pitchFamily="49" charset="0"/>
            </a:endParaRPr>
          </a:p>
          <a:p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09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42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Hübotter (TUM) | Functional Programming and Verification | Revision course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377796"/>
          </a:xfrm>
          <a:prstGeom prst="rect">
            <a:avLst/>
          </a:prstGeom>
        </p:spPr>
        <p:txBody>
          <a:bodyPr/>
          <a:lstStyle/>
          <a:p>
            <a:r>
              <a:rPr lang="de-DE" sz="2000" dirty="0"/>
              <a:t>type vs data vs newtype</a:t>
            </a:r>
          </a:p>
        </p:txBody>
      </p:sp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FF49B9F7-3205-4EE5-BFB0-579147B45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56108"/>
            <a:ext cx="8508999" cy="4705652"/>
          </a:xfrm>
        </p:spPr>
        <p:txBody>
          <a:bodyPr/>
          <a:lstStyle/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type</a:t>
            </a:r>
            <a:r>
              <a:rPr lang="en-US" dirty="0">
                <a:latin typeface="+mj-lt"/>
                <a:cs typeface="Cascadia Code" panose="020B0609020000020004" pitchFamily="49" charset="0"/>
              </a:rPr>
              <a:t> is used to create type aliases</a:t>
            </a:r>
          </a:p>
          <a:p>
            <a:endParaRPr lang="en-US" dirty="0">
              <a:latin typeface="+mj-lt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data</a:t>
            </a:r>
            <a:r>
              <a:rPr lang="en-US" dirty="0">
                <a:latin typeface="+mj-lt"/>
                <a:cs typeface="Cascadia Code" panose="020B0609020000020004" pitchFamily="49" charset="0"/>
              </a:rPr>
              <a:t> is used to create custom data types</a:t>
            </a:r>
          </a:p>
          <a:p>
            <a:endParaRPr lang="en-US" dirty="0">
              <a:latin typeface="+mj-lt"/>
              <a:cs typeface="Cascadia Code" panose="020B0609020000020004" pitchFamily="49" charset="0"/>
            </a:endParaRPr>
          </a:p>
          <a:p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newtype</a:t>
            </a:r>
            <a:r>
              <a:rPr lang="en-US" dirty="0">
                <a:latin typeface="+mj-lt"/>
                <a:cs typeface="Cascadia Code" panose="020B0609020000020004" pitchFamily="49" charset="0"/>
              </a:rPr>
              <a:t> is used to create a custom constructor for a single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Cascadia Code" panose="020B0609020000020004" pitchFamily="49" charset="0"/>
              </a:rPr>
              <a:t>syntax similar to 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Cascadia Code" panose="020B0609020000020004" pitchFamily="49" charset="0"/>
              </a:rPr>
              <a:t>may only have a single constructor taking a single argument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Cascadia Code" panose="020B0609020000020004" pitchFamily="49" charset="0"/>
              </a:rPr>
              <a:t>introduces no runtime overhead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Cascadia Code" panose="020B0609020000020004" pitchFamily="49" charset="0"/>
              </a:rPr>
              <a:t>creates </a:t>
            </a:r>
            <a:r>
              <a:rPr lang="en-US" i="1" dirty="0">
                <a:latin typeface="+mj-lt"/>
                <a:cs typeface="Cascadia Code" panose="020B0609020000020004" pitchFamily="49" charset="0"/>
              </a:rPr>
              <a:t>strict</a:t>
            </a:r>
            <a:r>
              <a:rPr lang="en-US" dirty="0">
                <a:latin typeface="+mj-lt"/>
                <a:cs typeface="Cascadia Code" panose="020B0609020000020004" pitchFamily="49" charset="0"/>
              </a:rPr>
              <a:t> types while 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data</a:t>
            </a:r>
            <a:r>
              <a:rPr lang="en-US" dirty="0">
                <a:latin typeface="+mj-lt"/>
                <a:cs typeface="Cascadia Code" panose="020B0609020000020004" pitchFamily="49" charset="0"/>
              </a:rPr>
              <a:t> creates </a:t>
            </a:r>
            <a:r>
              <a:rPr lang="en-US" i="1" dirty="0">
                <a:latin typeface="+mj-lt"/>
                <a:cs typeface="Cascadia Code" panose="020B0609020000020004" pitchFamily="49" charset="0"/>
              </a:rPr>
              <a:t>lazy</a:t>
            </a:r>
            <a:r>
              <a:rPr lang="en-US" dirty="0">
                <a:latin typeface="+mj-lt"/>
                <a:cs typeface="Cascadia Code" panose="020B0609020000020004" pitchFamily="49" charset="0"/>
              </a:rPr>
              <a:t> types</a:t>
            </a:r>
          </a:p>
        </p:txBody>
      </p:sp>
    </p:spTree>
    <p:extLst>
      <p:ext uri="{BB962C8B-B14F-4D97-AF65-F5344CB8AC3E}">
        <p14:creationId xmlns:p14="http://schemas.microsoft.com/office/powerpoint/2010/main" val="278734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43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Hübotter (TUM) | Functional Programming and Verification | Revision course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de-DE" sz="2800" dirty="0"/>
              <a:t>2.5 Type inference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Inhaltsplatzhalter 1">
                <a:extLst>
                  <a:ext uri="{FF2B5EF4-FFF2-40B4-BE49-F238E27FC236}">
                    <a16:creationId xmlns:a16="http://schemas.microsoft.com/office/drawing/2014/main" id="{FF49B9F7-3205-4EE5-BFB0-579147B458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9090" y="1756108"/>
                <a:ext cx="8508999" cy="4705652"/>
              </a:xfrm>
            </p:spPr>
            <p:txBody>
              <a:bodyPr/>
              <a:lstStyle/>
              <a:p>
                <a:pPr algn="ctr"/>
                <a:r>
                  <a:rPr lang="en-US" dirty="0">
                    <a:solidFill>
                      <a:schemeClr val="bg2"/>
                    </a:solidFill>
                    <a:latin typeface="+mj-lt"/>
                    <a:cs typeface="Cascadia Code" panose="020B0609020000020004" pitchFamily="49" charset="0"/>
                  </a:rPr>
                  <a:t>How to infer/reconstruct the type of an expression.</a:t>
                </a:r>
              </a:p>
              <a:p>
                <a:endParaRPr lang="en-US" dirty="0">
                  <a:solidFill>
                    <a:schemeClr val="bg2"/>
                  </a:solidFill>
                  <a:latin typeface="+mj-lt"/>
                  <a:cs typeface="Cascadia Code" panose="020B0609020000020004" pitchFamily="49" charset="0"/>
                </a:endParaRPr>
              </a:p>
              <a:p>
                <a:r>
                  <a:rPr lang="en-US" dirty="0">
                    <a:solidFill>
                      <a:schemeClr val="bg2"/>
                    </a:solidFill>
                    <a:latin typeface="+mj-lt"/>
                    <a:cs typeface="Cascadia Code" panose="020B0609020000020004" pitchFamily="49" charset="0"/>
                  </a:rPr>
                  <a:t>Algorithm (sketch)</a:t>
                </a:r>
              </a:p>
              <a:p>
                <a:r>
                  <a:rPr lang="en-US" dirty="0">
                    <a:latin typeface="+mj-lt"/>
                    <a:cs typeface="Cascadia Code" panose="020B0609020000020004" pitchFamily="49" charset="0"/>
                  </a:rPr>
                  <a:t>Given an expression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scadia Code" panose="020B0609020000020004" pitchFamily="49" charset="0"/>
                      </a:rPr>
                      <m:t>𝑒</m:t>
                    </m:r>
                  </m:oMath>
                </a14:m>
                <a:r>
                  <a:rPr lang="en-US" dirty="0">
                    <a:latin typeface="+mj-lt"/>
                    <a:cs typeface="Cascadia Code" panose="020B0609020000020004" pitchFamily="49" charset="0"/>
                  </a:rPr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+mj-lt"/>
                    <a:cs typeface="Cascadia Code" panose="020B0609020000020004" pitchFamily="49" charset="0"/>
                  </a:rPr>
                  <a:t>give all variables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Cascadia Code" panose="020B0609020000020004" pitchFamily="49" charset="0"/>
                      </a:rPr>
                      <m:t>𝑒</m:t>
                    </m:r>
                  </m:oMath>
                </a14:m>
                <a:r>
                  <a:rPr lang="en-US" dirty="0">
                    <a:latin typeface="+mj-lt"/>
                    <a:cs typeface="Cascadia Code" panose="020B0609020000020004" pitchFamily="49" charset="0"/>
                  </a:rPr>
                  <a:t> distinct type variables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+mj-lt"/>
                    <a:cs typeface="Cascadia Code" panose="020B0609020000020004" pitchFamily="49" charset="0"/>
                  </a:rPr>
                  <a:t>give each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scadia Code" panose="020B0609020000020004" pitchFamily="49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scadia Code" panose="020B0609020000020004" pitchFamily="49" charset="0"/>
                      </a:rPr>
                      <m:t> ∷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scadia Code" panose="020B0609020000020004" pitchFamily="49" charset="0"/>
                      </a:rPr>
                      <m:t>𝑇</m:t>
                    </m:r>
                  </m:oMath>
                </a14:m>
                <a:r>
                  <a:rPr lang="en-US" dirty="0">
                    <a:latin typeface="+mj-lt"/>
                    <a:cs typeface="Cascadia Code" panose="020B0609020000020004" pitchFamily="49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Cascadia Code" panose="020B0609020000020004" pitchFamily="49" charset="0"/>
                      </a:rPr>
                      <m:t>𝑒</m:t>
                    </m:r>
                  </m:oMath>
                </a14:m>
                <a:r>
                  <a:rPr lang="en-US" dirty="0">
                    <a:latin typeface="+mj-lt"/>
                    <a:cs typeface="Cascadia Code" panose="020B0609020000020004" pitchFamily="49" charset="0"/>
                  </a:rPr>
                  <a:t> a new general type that does not use type variables from (1)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+mj-lt"/>
                    <a:cs typeface="Cascadia Code" panose="020B0609020000020004" pitchFamily="49" charset="0"/>
                  </a:rPr>
                  <a:t>for each sub-expression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Cascadia Code" panose="020B0609020000020004" pitchFamily="49" charset="0"/>
                      </a:rPr>
                      <m:t>𝑒</m:t>
                    </m:r>
                  </m:oMath>
                </a14:m>
                <a:r>
                  <a:rPr lang="en-US" dirty="0">
                    <a:latin typeface="+mj-lt"/>
                    <a:cs typeface="Cascadia Code" panose="020B0609020000020004" pitchFamily="49" charset="0"/>
                  </a:rPr>
                  <a:t> set up an equation linking parameters and arguments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+mj-lt"/>
                    <a:cs typeface="Cascadia Code" panose="020B0609020000020004" pitchFamily="49" charset="0"/>
                  </a:rPr>
                  <a:t>simplify set of equations by replacing equivalences and constructors</a:t>
                </a:r>
              </a:p>
            </p:txBody>
          </p:sp>
        </mc:Choice>
        <mc:Fallback>
          <p:sp>
            <p:nvSpPr>
              <p:cNvPr id="9" name="Inhaltsplatzhalter 1">
                <a:extLst>
                  <a:ext uri="{FF2B5EF4-FFF2-40B4-BE49-F238E27FC236}">
                    <a16:creationId xmlns:a16="http://schemas.microsoft.com/office/drawing/2014/main" id="{FF49B9F7-3205-4EE5-BFB0-579147B458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090" y="1756108"/>
                <a:ext cx="8508999" cy="4705652"/>
              </a:xfrm>
              <a:blipFill>
                <a:blip r:embed="rId3"/>
                <a:stretch>
                  <a:fillRect l="-1433" t="-1036" r="-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170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44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Hübotter (TUM) | Functional Programming and Verification | Revision course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377796"/>
          </a:xfrm>
          <a:prstGeom prst="rect">
            <a:avLst/>
          </a:prstGeom>
        </p:spPr>
        <p:txBody>
          <a:bodyPr/>
          <a:lstStyle/>
          <a:p>
            <a:r>
              <a:rPr lang="de-DE" sz="2000" dirty="0"/>
              <a:t>Type inference example</a:t>
            </a:r>
          </a:p>
        </p:txBody>
      </p:sp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FF49B9F7-3205-4EE5-BFB0-579147B45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56108"/>
            <a:ext cx="8508999" cy="4705652"/>
          </a:xfrm>
        </p:spPr>
        <p:txBody>
          <a:bodyPr/>
          <a:lstStyle/>
          <a:p>
            <a:r>
              <a:rPr lang="en-US" dirty="0">
                <a:latin typeface="+mj-lt"/>
                <a:cs typeface="Cascadia Code" panose="020B0609020000020004" pitchFamily="49" charset="0"/>
              </a:rPr>
              <a:t>Given 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f u v = min (head u) (last (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concat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v))</a:t>
            </a:r>
          </a:p>
          <a:p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+mj-lt"/>
                <a:cs typeface="Cascadia Code" panose="020B0609020000020004" pitchFamily="49" charset="0"/>
              </a:rPr>
              <a:t>Step 1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u :: a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v :: b</a:t>
            </a:r>
          </a:p>
          <a:p>
            <a:r>
              <a:rPr lang="en-US" dirty="0">
                <a:latin typeface="+mj-lt"/>
                <a:cs typeface="Cascadia Code" panose="020B0609020000020004" pitchFamily="49" charset="0"/>
              </a:rPr>
              <a:t>Step 2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head :: [c] -&gt; c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concat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:: [[d]] -&gt; [d]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last :: [e] -&gt; e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min :: Ord f =&gt; f -&gt; f -&gt; f</a:t>
            </a:r>
          </a:p>
          <a:p>
            <a:r>
              <a:rPr lang="en-US" dirty="0">
                <a:latin typeface="+mj-lt"/>
                <a:cs typeface="Cascadia Code" panose="020B0609020000020004" pitchFamily="49" charset="0"/>
              </a:rPr>
              <a:t>Step 3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+mj-lt"/>
                <a:cs typeface="Cascadia Code" panose="020B0609020000020004" pitchFamily="49" charset="0"/>
              </a:rPr>
              <a:t>from 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head u</a:t>
            </a:r>
            <a:r>
              <a:rPr lang="en-US" dirty="0">
                <a:latin typeface="+mj-lt"/>
                <a:cs typeface="Cascadia Code" panose="020B0609020000020004" pitchFamily="49" charset="0"/>
              </a:rPr>
              <a:t> derive 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[c] = a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+mj-lt"/>
                <a:cs typeface="Cascadia Code" panose="020B0609020000020004" pitchFamily="49" charset="0"/>
              </a:rPr>
              <a:t>from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concat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v</a:t>
            </a:r>
            <a:r>
              <a:rPr lang="en-US" dirty="0">
                <a:latin typeface="+mj-lt"/>
                <a:cs typeface="Cascadia Code" panose="020B0609020000020004" pitchFamily="49" charset="0"/>
              </a:rPr>
              <a:t> derive 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[[d]] = b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+mj-lt"/>
                <a:cs typeface="Cascadia Code" panose="020B0609020000020004" pitchFamily="49" charset="0"/>
              </a:rPr>
              <a:t>from 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last (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concat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v)</a:t>
            </a:r>
            <a:r>
              <a:rPr lang="en-US" dirty="0">
                <a:latin typeface="+mj-lt"/>
                <a:cs typeface="Cascadia Code" panose="020B0609020000020004" pitchFamily="49" charset="0"/>
              </a:rPr>
              <a:t> derive 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[e] = [d]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+mj-lt"/>
                <a:cs typeface="Cascadia Code" panose="020B0609020000020004" pitchFamily="49" charset="0"/>
              </a:rPr>
              <a:t>from 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min (head u) (last (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concat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v))</a:t>
            </a:r>
            <a:r>
              <a:rPr lang="en-US" dirty="0">
                <a:latin typeface="+mj-lt"/>
                <a:cs typeface="Cascadia Code" panose="020B0609020000020004" pitchFamily="49" charset="0"/>
              </a:rPr>
              <a:t> derive 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f = c</a:t>
            </a:r>
            <a:r>
              <a:rPr lang="en-US" dirty="0">
                <a:latin typeface="+mj-lt"/>
                <a:cs typeface="Cascadia Code" panose="020B0609020000020004" pitchFamily="49" charset="0"/>
              </a:rPr>
              <a:t> and 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f = e</a:t>
            </a:r>
          </a:p>
        </p:txBody>
      </p:sp>
    </p:spTree>
    <p:extLst>
      <p:ext uri="{BB962C8B-B14F-4D97-AF65-F5344CB8AC3E}">
        <p14:creationId xmlns:p14="http://schemas.microsoft.com/office/powerpoint/2010/main" val="25414289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45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Hübotter (TUM) | Functional Programming and Verification | Revision course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377796"/>
          </a:xfrm>
          <a:prstGeom prst="rect">
            <a:avLst/>
          </a:prstGeom>
        </p:spPr>
        <p:txBody>
          <a:bodyPr/>
          <a:lstStyle/>
          <a:p>
            <a:r>
              <a:rPr lang="de-DE" sz="2000" dirty="0"/>
              <a:t>Type inference example (2)</a:t>
            </a:r>
          </a:p>
        </p:txBody>
      </p:sp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FF49B9F7-3205-4EE5-BFB0-579147B45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56108"/>
            <a:ext cx="8508999" cy="4705652"/>
          </a:xfrm>
        </p:spPr>
        <p:txBody>
          <a:bodyPr/>
          <a:lstStyle/>
          <a:p>
            <a:r>
              <a:rPr lang="en-US" dirty="0">
                <a:latin typeface="+mj-lt"/>
                <a:cs typeface="Cascadia Code" panose="020B0609020000020004" pitchFamily="49" charset="0"/>
              </a:rPr>
              <a:t>Step 4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+mj-lt"/>
                <a:cs typeface="Cascadia Code" panose="020B0609020000020004" pitchFamily="49" charset="0"/>
              </a:rPr>
              <a:t>goal 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f :: a -&gt; b -&gt; f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+mj-lt"/>
                <a:cs typeface="Cascadia Code" panose="020B0609020000020004" pitchFamily="49" charset="0"/>
              </a:rPr>
              <a:t>apply 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[c] = a</a:t>
            </a:r>
            <a:r>
              <a:rPr lang="en-US" dirty="0">
                <a:latin typeface="+mj-lt"/>
                <a:cs typeface="Cascadia Code" panose="020B0609020000020004" pitchFamily="49" charset="0"/>
              </a:rPr>
              <a:t> and update</a:t>
            </a:r>
          </a:p>
          <a:p>
            <a:pPr marL="461963" lvl="1" indent="-285750">
              <a:buFontTx/>
              <a:buChar char="-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u :: [c]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+mj-lt"/>
                <a:cs typeface="Cascadia Code" panose="020B0609020000020004" pitchFamily="49" charset="0"/>
              </a:rPr>
              <a:t>apply 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[[d]] = b</a:t>
            </a:r>
            <a:r>
              <a:rPr lang="en-US" dirty="0">
                <a:latin typeface="+mj-lt"/>
                <a:cs typeface="Cascadia Code" panose="020B0609020000020004" pitchFamily="49" charset="0"/>
              </a:rPr>
              <a:t> and update</a:t>
            </a:r>
          </a:p>
          <a:p>
            <a:pPr marL="461963" lvl="1" indent="-285750">
              <a:buFontTx/>
              <a:buChar char="-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v :: [[d]]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+mj-lt"/>
                <a:cs typeface="Cascadia Code" panose="020B0609020000020004" pitchFamily="49" charset="0"/>
              </a:rPr>
              <a:t>apply 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[e] = [d]</a:t>
            </a:r>
            <a:r>
              <a:rPr lang="en-US" dirty="0">
                <a:latin typeface="+mj-lt"/>
                <a:cs typeface="Cascadia Code" panose="020B0609020000020004" pitchFamily="49" charset="0"/>
              </a:rPr>
              <a:t> to get 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e = d</a:t>
            </a:r>
            <a:r>
              <a:rPr lang="en-US" dirty="0">
                <a:latin typeface="+mj-lt"/>
                <a:cs typeface="Cascadia Code" panose="020B0609020000020004" pitchFamily="49" charset="0"/>
              </a:rPr>
              <a:t> and update</a:t>
            </a:r>
          </a:p>
          <a:p>
            <a:pPr marL="461963" lvl="1" indent="-285750">
              <a:buFontTx/>
              <a:buChar char="-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v :: [[e]]</a:t>
            </a:r>
          </a:p>
          <a:p>
            <a:pPr marL="461963" lvl="1" indent="-285750">
              <a:buFontTx/>
              <a:buChar char="-"/>
            </a:pP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concat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:: [[e]] -&gt; [e]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+mj-lt"/>
                <a:cs typeface="Cascadia Code" panose="020B0609020000020004" pitchFamily="49" charset="0"/>
              </a:rPr>
              <a:t>apply 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 = f</a:t>
            </a:r>
            <a:r>
              <a:rPr lang="en-US" dirty="0">
                <a:latin typeface="+mj-lt"/>
                <a:cs typeface="Cascadia Code" panose="020B0609020000020004" pitchFamily="49" charset="0"/>
              </a:rPr>
              <a:t> and update</a:t>
            </a:r>
          </a:p>
          <a:p>
            <a:pPr marL="461963" lvl="1" indent="-285750">
              <a:buFontTx/>
              <a:buChar char="-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u :: [f]</a:t>
            </a:r>
          </a:p>
          <a:p>
            <a:pPr marL="461963" lvl="1" indent="-285750">
              <a:buFontTx/>
              <a:buChar char="-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head :: [f] -&gt; f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+mj-lt"/>
                <a:cs typeface="Cascadia Code" panose="020B0609020000020004" pitchFamily="49" charset="0"/>
              </a:rPr>
              <a:t>apply 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e = f</a:t>
            </a:r>
            <a:r>
              <a:rPr lang="en-US" dirty="0">
                <a:latin typeface="+mj-lt"/>
                <a:cs typeface="Cascadia Code" panose="020B0609020000020004" pitchFamily="49" charset="0"/>
              </a:rPr>
              <a:t> and update</a:t>
            </a:r>
          </a:p>
          <a:p>
            <a:pPr marL="461963" lvl="1" indent="-285750">
              <a:buFontTx/>
              <a:buChar char="-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v :: [[f]]</a:t>
            </a:r>
          </a:p>
          <a:p>
            <a:pPr marL="461963" lvl="1" indent="-285750">
              <a:buFontTx/>
              <a:buChar char="-"/>
            </a:pP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concat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:: [[f]] -&gt; [f]</a:t>
            </a:r>
          </a:p>
          <a:p>
            <a:pPr marL="461963" lvl="1" indent="-285750">
              <a:buFontTx/>
              <a:buChar char="-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last :: [[f]] -&gt; [f]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+mj-lt"/>
                <a:cs typeface="Cascadia Code" panose="020B0609020000020004" pitchFamily="49" charset="0"/>
              </a:rPr>
              <a:t>no further simplification possible, return 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f :: </a:t>
            </a: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Ord f =&gt; 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[f] -&gt; [[f]] -&gt; f</a:t>
            </a:r>
          </a:p>
        </p:txBody>
      </p:sp>
    </p:spTree>
    <p:extLst>
      <p:ext uri="{BB962C8B-B14F-4D97-AF65-F5344CB8AC3E}">
        <p14:creationId xmlns:p14="http://schemas.microsoft.com/office/powerpoint/2010/main" val="195798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Hübotter (TUM) | Functional Programming and Verification | Revision course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377796"/>
          </a:xfrm>
          <a:prstGeom prst="rect">
            <a:avLst/>
          </a:prstGeom>
        </p:spPr>
        <p:txBody>
          <a:bodyPr/>
          <a:lstStyle/>
          <a:p>
            <a:r>
              <a:rPr lang="en-US" sz="2000" dirty="0"/>
              <a:t>Tuples</a:t>
            </a:r>
            <a:endParaRPr lang="de-DE" sz="2000" dirty="0"/>
          </a:p>
        </p:txBody>
      </p:sp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D307856A-24F5-46FB-BE28-67D5EE1FC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(1,“hello”) :: (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Int,String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x,y,z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) :: (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a,b,c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-- ...</a:t>
            </a:r>
          </a:p>
          <a:p>
            <a:endParaRPr lang="en-US" dirty="0"/>
          </a:p>
          <a:p>
            <a:r>
              <a:rPr lang="en-US" dirty="0"/>
              <a:t>Prelude functions: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fst</a:t>
            </a:r>
            <a:r>
              <a:rPr lang="en-US" dirty="0"/>
              <a:t>,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snd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470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Hübotter (TUM) | Functional Programming and Verification | Revision course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377796"/>
          </a:xfrm>
          <a:prstGeom prst="rect">
            <a:avLst/>
          </a:prstGeom>
        </p:spPr>
        <p:txBody>
          <a:bodyPr/>
          <a:lstStyle/>
          <a:p>
            <a:r>
              <a:rPr lang="en-US" sz="2000" dirty="0"/>
              <a:t>Lists</a:t>
            </a:r>
            <a:endParaRPr lang="de-DE" sz="2000" dirty="0"/>
          </a:p>
        </p:txBody>
      </p:sp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D307856A-24F5-46FB-BE28-67D5EE1FC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r>
              <a:rPr lang="en-US" dirty="0"/>
              <a:t>Two ways of constructing a list:</a:t>
            </a:r>
          </a:p>
          <a:p>
            <a:endParaRPr lang="en-US" dirty="0"/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a = [1, 2, 3]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b = 1 : 2 : 3 : []</a:t>
            </a:r>
          </a:p>
          <a:p>
            <a:endParaRPr lang="en-US" dirty="0"/>
          </a:p>
          <a:p>
            <a:r>
              <a:rPr lang="en-US" dirty="0"/>
              <a:t>Cons (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:</a:t>
            </a:r>
            <a:r>
              <a:rPr lang="en-US" dirty="0"/>
              <a:t>) and 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[]</a:t>
            </a:r>
            <a:r>
              <a:rPr lang="en-US" dirty="0"/>
              <a:t> are </a:t>
            </a:r>
            <a:r>
              <a:rPr lang="en-US" dirty="0">
                <a:solidFill>
                  <a:schemeClr val="bg2"/>
                </a:solidFill>
              </a:rPr>
              <a:t>constructors</a:t>
            </a:r>
            <a:r>
              <a:rPr lang="en-US" dirty="0"/>
              <a:t> of lists, that is a function that </a:t>
            </a:r>
            <a:r>
              <a:rPr lang="en-US" dirty="0">
                <a:solidFill>
                  <a:schemeClr val="bg2"/>
                </a:solidFill>
              </a:rPr>
              <a:t>uniquely constructs </a:t>
            </a:r>
            <a:r>
              <a:rPr lang="en-US" dirty="0"/>
              <a:t>a value of the list type.</a:t>
            </a:r>
          </a:p>
          <a:p>
            <a:endParaRPr lang="en-US" dirty="0"/>
          </a:p>
          <a:p>
            <a:r>
              <a:rPr lang="en-US" dirty="0"/>
              <a:t>Intuitively 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(:) :: a -&gt; [a] -&gt; [a]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668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Hübotter (TUM) | Functional Programming and Verification | Revision course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377796"/>
          </a:xfrm>
          <a:prstGeom prst="rect">
            <a:avLst/>
          </a:prstGeom>
        </p:spPr>
        <p:txBody>
          <a:bodyPr/>
          <a:lstStyle/>
          <a:p>
            <a:r>
              <a:rPr lang="de-DE" sz="2000" dirty="0"/>
              <a:t>Lists (2) – Prelude functions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A61D27B-D0BA-4E1D-985B-6F9E4BD78B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740052"/>
              </p:ext>
            </p:extLst>
          </p:nvPr>
        </p:nvGraphicFramePr>
        <p:xfrm>
          <a:off x="311162" y="1595948"/>
          <a:ext cx="8515846" cy="4719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971">
                  <a:extLst>
                    <a:ext uri="{9D8B030D-6E8A-4147-A177-3AD203B41FA5}">
                      <a16:colId xmlns:a16="http://schemas.microsoft.com/office/drawing/2014/main" val="1464597095"/>
                    </a:ext>
                  </a:extLst>
                </a:gridCol>
                <a:gridCol w="4323875">
                  <a:extLst>
                    <a:ext uri="{9D8B030D-6E8A-4147-A177-3AD203B41FA5}">
                      <a16:colId xmlns:a16="http://schemas.microsoft.com/office/drawing/2014/main" val="2040015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head :: [a] -&gt;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ascadia Code" panose="020B0609020000020004" pitchFamily="49" charset="0"/>
                        </a:rPr>
                        <a:t>first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027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last :: [a] -&gt;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ascadia Code" panose="020B0609020000020004" pitchFamily="49" charset="0"/>
                        </a:rPr>
                        <a:t>last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34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init</a:t>
                      </a:r>
                      <a:r>
                        <a:rPr lang="en-US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:: [a] -&gt; [a]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ascadia Code" panose="020B0609020000020004" pitchFamily="49" charset="0"/>
                        </a:rPr>
                        <a:t>every element but last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328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tail :: [a] -&gt; [a]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ascadia Code" panose="020B0609020000020004" pitchFamily="49" charset="0"/>
                        </a:rPr>
                        <a:t>every element but first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386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elem</a:t>
                      </a:r>
                      <a:r>
                        <a:rPr lang="en-US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:: a -&gt; [a] -&gt; 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ascadia Code" panose="020B0609020000020004" pitchFamily="49" charset="0"/>
                        </a:rPr>
                        <a:t>element in list?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495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(++) :: [a] -&gt; [a] -&gt; [a]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ascadia Code" panose="020B0609020000020004" pitchFamily="49" charset="0"/>
                        </a:rPr>
                        <a:t>append lists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147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reverse :: [a] -&gt; [a]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ascadia Code" panose="020B0609020000020004" pitchFamily="49" charset="0"/>
                        </a:rPr>
                        <a:t>reverse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376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length :: [a] -&gt; 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ascadia Code" panose="020B0609020000020004" pitchFamily="49" charset="0"/>
                        </a:rPr>
                        <a:t>length of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91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null :: [a] -&gt; 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ascadia Code" panose="020B0609020000020004" pitchFamily="49" charset="0"/>
                        </a:rPr>
                        <a:t>empty?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774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concat</a:t>
                      </a:r>
                      <a:r>
                        <a:rPr lang="en-US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:: [[a]] -&gt; [a]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ascadia Code" panose="020B0609020000020004" pitchFamily="49" charset="0"/>
                        </a:rPr>
                        <a:t>flatten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835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zip :: [a] -&gt; [b] -&gt; [(</a:t>
                      </a:r>
                      <a:r>
                        <a:rPr lang="en-US" dirty="0" err="1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a,b</a:t>
                      </a:r>
                      <a:r>
                        <a:rPr lang="en-US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)]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ascadia Code" panose="020B0609020000020004" pitchFamily="49" charset="0"/>
                        </a:rPr>
                        <a:t>combine lists element-wise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47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unzip :: [(</a:t>
                      </a:r>
                      <a:r>
                        <a:rPr lang="en-US" dirty="0" err="1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a,b</a:t>
                      </a:r>
                      <a:r>
                        <a:rPr lang="en-US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)] -&gt; ([a],[b])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ascadia Code" panose="020B0609020000020004" pitchFamily="49" charset="0"/>
                        </a:rPr>
                        <a:t>separate list of tuples into lists of components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671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090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Hübotter (TUM) | Functional Programming and Verification | Revision course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377796"/>
          </a:xfrm>
          <a:prstGeom prst="rect">
            <a:avLst/>
          </a:prstGeom>
        </p:spPr>
        <p:txBody>
          <a:bodyPr/>
          <a:lstStyle/>
          <a:p>
            <a:r>
              <a:rPr lang="de-DE" sz="2000" dirty="0"/>
              <a:t>Lists (3) – Prelude functions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A61D27B-D0BA-4E1D-985B-6F9E4BD78B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557626"/>
              </p:ext>
            </p:extLst>
          </p:nvPr>
        </p:nvGraphicFramePr>
        <p:xfrm>
          <a:off x="311162" y="1595948"/>
          <a:ext cx="8515846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971">
                  <a:extLst>
                    <a:ext uri="{9D8B030D-6E8A-4147-A177-3AD203B41FA5}">
                      <a16:colId xmlns:a16="http://schemas.microsoft.com/office/drawing/2014/main" val="1464597095"/>
                    </a:ext>
                  </a:extLst>
                </a:gridCol>
                <a:gridCol w="4323875">
                  <a:extLst>
                    <a:ext uri="{9D8B030D-6E8A-4147-A177-3AD203B41FA5}">
                      <a16:colId xmlns:a16="http://schemas.microsoft.com/office/drawing/2014/main" val="2040015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replicate :: Int -&gt; a -&gt; [a]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ascadia Code" panose="020B0609020000020004" pitchFamily="49" charset="0"/>
                        </a:rPr>
                        <a:t>build list from repeated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409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take :: Int -&gt; [a] -&gt; [a]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ascadia Code" panose="020B0609020000020004" pitchFamily="49" charset="0"/>
                        </a:rPr>
                        <a:t>prefix of list with given 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386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drop :: Int -&gt; [a] -&gt; [a]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ascadia Code" panose="020B0609020000020004" pitchFamily="49" charset="0"/>
                        </a:rPr>
                        <a:t>suffix of list with given 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010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and :: [Bool] -&gt; 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ascadia Code" panose="020B0609020000020004" pitchFamily="49" charset="0"/>
                        </a:rPr>
                        <a:t>conjunction over all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027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or :: [Bool] -&gt; 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ascadia Code" panose="020B0609020000020004" pitchFamily="49" charset="0"/>
                        </a:rPr>
                        <a:t>disjunction over all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34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sum :: [Int] -&gt; 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ascadia Code" panose="020B0609020000020004" pitchFamily="49" charset="0"/>
                        </a:rPr>
                        <a:t>sum over all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328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product :: [Int] -&gt; 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ascadia Code" panose="020B0609020000020004" pitchFamily="49" charset="0"/>
                        </a:rPr>
                        <a:t>product over all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386585"/>
                  </a:ext>
                </a:extLst>
              </a:tr>
            </a:tbl>
          </a:graphicData>
        </a:graphic>
      </p:graphicFrame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F4913B58-B5BF-4112-A3CB-32D40F979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4415646"/>
            <a:ext cx="8508999" cy="2046113"/>
          </a:xfrm>
        </p:spPr>
        <p:txBody>
          <a:bodyPr/>
          <a:lstStyle/>
          <a:p>
            <a:r>
              <a:rPr lang="en-US" dirty="0">
                <a:cs typeface="Cascadia Code" panose="020B0609020000020004" pitchFamily="49" charset="0"/>
              </a:rPr>
              <a:t>search for functions by type signature on </a:t>
            </a:r>
            <a:r>
              <a:rPr lang="en-US" dirty="0">
                <a:hlinkClick r:id="rId3"/>
              </a:rPr>
              <a:t>https://hoogle.haskell.org/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59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Hübotter (TUM) | Functional Programming and Verification | Revision course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377796"/>
          </a:xfrm>
          <a:prstGeom prst="rect">
            <a:avLst/>
          </a:prstGeom>
        </p:spPr>
        <p:txBody>
          <a:bodyPr/>
          <a:lstStyle/>
          <a:p>
            <a:r>
              <a:rPr lang="de-DE" sz="2000" dirty="0"/>
              <a:t>Lists (4) – Ranges</a:t>
            </a:r>
          </a:p>
        </p:txBody>
      </p:sp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FF49B9F7-3205-4EE5-BFB0-579147B45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56108"/>
            <a:ext cx="8508999" cy="4705652"/>
          </a:xfrm>
        </p:spPr>
        <p:txBody>
          <a:bodyPr/>
          <a:lstStyle/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[1..5] 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= [1,2,3,4,5]</a:t>
            </a:r>
          </a:p>
          <a:p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[1,3..10]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= [1,3,5,7,9]</a:t>
            </a:r>
          </a:p>
          <a:p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[1..] 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= </a:t>
            </a:r>
            <a:r>
              <a:rPr lang="en-US" i="1" dirty="0">
                <a:latin typeface="Cascadia Code" panose="020B0609020000020004" pitchFamily="49" charset="0"/>
                <a:cs typeface="Cascadia Code" panose="020B0609020000020004" pitchFamily="49" charset="0"/>
              </a:rPr>
              <a:t>[1,2,3...]</a:t>
            </a:r>
          </a:p>
          <a:p>
            <a:endParaRPr lang="en-US" i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[1,3..]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= </a:t>
            </a:r>
            <a:r>
              <a:rPr lang="en-US" i="1" dirty="0">
                <a:latin typeface="Cascadia Code" panose="020B0609020000020004" pitchFamily="49" charset="0"/>
                <a:cs typeface="Cascadia Code" panose="020B0609020000020004" pitchFamily="49" charset="0"/>
              </a:rPr>
              <a:t>[1,3,5...]</a:t>
            </a:r>
          </a:p>
        </p:txBody>
      </p:sp>
    </p:spTree>
    <p:extLst>
      <p:ext uri="{BB962C8B-B14F-4D97-AF65-F5344CB8AC3E}">
        <p14:creationId xmlns:p14="http://schemas.microsoft.com/office/powerpoint/2010/main" val="115437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D4FD95B4-ED9B-E343-B70F-8C404733D84C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E7490A93-BEAC-FC49-93F3-0CC1118C542C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DDB14AD-D1C4-854B-AC86-049FDE8761EC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F4851FE-32D1-2D41-BECA-D90EB3BB8DB1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13591B48-8E13-6247-8040-92522EC77656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BAD62DF3-579B-3B4C-BB35-887AD0E01A2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1606</TotalTime>
  <Words>4054</Words>
  <Application>Microsoft Office PowerPoint</Application>
  <PresentationFormat>On-screen Show (4:3)</PresentationFormat>
  <Paragraphs>701</Paragraphs>
  <Slides>45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45</vt:i4>
      </vt:variant>
    </vt:vector>
  </HeadingPairs>
  <TitlesOfParts>
    <vt:vector size="58" baseType="lpstr">
      <vt:lpstr>Arial</vt:lpstr>
      <vt:lpstr>Calibri</vt:lpstr>
      <vt:lpstr>Cambria Math</vt:lpstr>
      <vt:lpstr>Cascadia Code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Revision course Functional Programming and Verification</vt:lpstr>
      <vt:lpstr>1. Functional Programming and Haskell</vt:lpstr>
      <vt:lpstr>1.1 Basic Haskell</vt:lpstr>
      <vt:lpstr>Types</vt:lpstr>
      <vt:lpstr>Tuples</vt:lpstr>
      <vt:lpstr>Lists</vt:lpstr>
      <vt:lpstr>Lists (2) – Prelude functions</vt:lpstr>
      <vt:lpstr>Lists (3) – Prelude functions</vt:lpstr>
      <vt:lpstr>Lists (4) – Ranges</vt:lpstr>
      <vt:lpstr>Local definitions</vt:lpstr>
      <vt:lpstr>1.2 Recursion, guards, pattern matching</vt:lpstr>
      <vt:lpstr>Recursion</vt:lpstr>
      <vt:lpstr>Recursion (2) – accumulating parameter</vt:lpstr>
      <vt:lpstr>Pattern matching</vt:lpstr>
      <vt:lpstr>Pattern matching (2) - examples</vt:lpstr>
      <vt:lpstr>Constructors vs Types</vt:lpstr>
      <vt:lpstr>Pattern matching (3) - case</vt:lpstr>
      <vt:lpstr>1.3 List comprehensions</vt:lpstr>
      <vt:lpstr>Multiple generators</vt:lpstr>
      <vt:lpstr>The meaning of list comprehensions</vt:lpstr>
      <vt:lpstr>1.4 QuickCheck</vt:lpstr>
      <vt:lpstr>1.5 Polymorphism</vt:lpstr>
      <vt:lpstr>Subtype vs parametric polymorphism</vt:lpstr>
      <vt:lpstr>Type constraints</vt:lpstr>
      <vt:lpstr>Quiz</vt:lpstr>
      <vt:lpstr>1.6 Currying, partial application</vt:lpstr>
      <vt:lpstr>Anonymous functions (lambdas)</vt:lpstr>
      <vt:lpstr>Partial application</vt:lpstr>
      <vt:lpstr>Higher-order functions</vt:lpstr>
      <vt:lpstr>Fold</vt:lpstr>
      <vt:lpstr>2. Types</vt:lpstr>
      <vt:lpstr>2.1 Type aliases</vt:lpstr>
      <vt:lpstr>2.2 Type Classes</vt:lpstr>
      <vt:lpstr>Constrained instances</vt:lpstr>
      <vt:lpstr>Subclasses</vt:lpstr>
      <vt:lpstr>2.3 Algebraic Data Types</vt:lpstr>
      <vt:lpstr>Constructors vs Types (again)</vt:lpstr>
      <vt:lpstr>Pattern matching</vt:lpstr>
      <vt:lpstr>2.4 Modules, Abstract Data Types</vt:lpstr>
      <vt:lpstr>Exporting data types</vt:lpstr>
      <vt:lpstr>Abstract Data Types</vt:lpstr>
      <vt:lpstr>type vs data vs newtype</vt:lpstr>
      <vt:lpstr>2.5 Type inference</vt:lpstr>
      <vt:lpstr>Type inference example</vt:lpstr>
      <vt:lpstr>Type inference example (2)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Revision course Functional Programming and Verification</dc:title>
  <dc:creator>Jonas Hübotter</dc:creator>
  <cp:lastModifiedBy>Jonas Hübotter</cp:lastModifiedBy>
  <cp:revision>1</cp:revision>
  <cp:lastPrinted>2015-07-30T14:04:45Z</cp:lastPrinted>
  <dcterms:created xsi:type="dcterms:W3CDTF">2020-03-04T14:39:33Z</dcterms:created>
  <dcterms:modified xsi:type="dcterms:W3CDTF">2020-06-11T20:05:32Z</dcterms:modified>
</cp:coreProperties>
</file>