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0438D-10CC-4625-B7C3-62C95AF9C77C}" type="datetimeFigureOut">
              <a:rPr lang="pl-PL" smtClean="0"/>
              <a:t>2015-03-03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FD7A7-4B53-4266-BE86-D5A0C8BDA10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5692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FD7A7-4B53-4266-BE86-D5A0C8BDA102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4355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FD7A7-4B53-4266-BE86-D5A0C8BDA102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6825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FD7A7-4B53-4266-BE86-D5A0C8BDA102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9187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FD7A7-4B53-4266-BE86-D5A0C8BDA102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3122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FD7A7-4B53-4266-BE86-D5A0C8BDA102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3997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FD7A7-4B53-4266-BE86-D5A0C8BDA102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9415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FD7A7-4B53-4266-BE86-D5A0C8BDA102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431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52" name="Picture 12" descr="pasek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22427"/>
            <a:ext cx="1655763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655763" y="1628777"/>
            <a:ext cx="7524750" cy="5229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sz="1350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73251" y="2130425"/>
            <a:ext cx="7089775" cy="20193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pl-PL" altLang="pl-PL" noProof="0" smtClean="0"/>
              <a:t>Kliknij, aby edytować styl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73251" y="5697538"/>
            <a:ext cx="7089775" cy="900112"/>
          </a:xfrm>
        </p:spPr>
        <p:txBody>
          <a:bodyPr anchor="b"/>
          <a:lstStyle>
            <a:lvl1pPr marL="0" indent="0" algn="ctr">
              <a:buFontTx/>
              <a:buNone/>
              <a:defRPr sz="1500">
                <a:solidFill>
                  <a:srgbClr val="FFD3A1"/>
                </a:solidFill>
              </a:defRPr>
            </a:lvl1pPr>
          </a:lstStyle>
          <a:p>
            <a:pPr lvl="0"/>
            <a:r>
              <a:rPr lang="pl-PL" altLang="pl-PL" noProof="0" smtClean="0"/>
              <a:t>Kliknij, aby edytować styl wzorca podtytułu</a:t>
            </a:r>
          </a:p>
        </p:txBody>
      </p:sp>
      <p:pic>
        <p:nvPicPr>
          <p:cNvPr id="35856" name="Picture 16" descr="logo pl duz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463"/>
            <a:ext cx="7742238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824070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1914908"/>
      </p:ext>
    </p:extLst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931025" y="630239"/>
            <a:ext cx="2105025" cy="611187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11189" y="630239"/>
            <a:ext cx="6167437" cy="611187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6611354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8237803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540012773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11189" y="1881190"/>
            <a:ext cx="4135437" cy="486092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899026" y="1881190"/>
            <a:ext cx="4137025" cy="486092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141874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4141199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9367339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535576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14158746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936716095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03238" y="481015"/>
            <a:ext cx="8640762" cy="1292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sz="1350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 flipH="1">
            <a:off x="0" y="1773238"/>
            <a:ext cx="503238" cy="5084762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sz="1350"/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11189" y="630238"/>
            <a:ext cx="8424862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 wzorca tytułu</a:t>
            </a:r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9" y="1881190"/>
            <a:ext cx="8424862" cy="486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pic>
        <p:nvPicPr>
          <p:cNvPr id="9234" name="Picture 18" descr="logo pl mal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19050"/>
            <a:ext cx="2341563" cy="5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87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anose="020B0603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anose="020B0603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anose="020B0603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anose="020B06030202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anose="020B060302020202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anose="020B060302020202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anose="020B060302020202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Aplikacje internetowe i rozproszone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4708525" y="3924300"/>
            <a:ext cx="436957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>
                <a:solidFill>
                  <a:schemeClr val="bg1"/>
                </a:solidFill>
              </a:rPr>
              <a:t>Prowadzący: dr inż. Marek Woda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 smtClean="0">
                <a:solidFill>
                  <a:schemeClr val="bg1"/>
                </a:solidFill>
              </a:rPr>
              <a:t>		Wykonanie</a:t>
            </a:r>
            <a:r>
              <a:rPr lang="pl-PL" dirty="0" smtClean="0">
                <a:solidFill>
                  <a:schemeClr val="bg1"/>
                </a:solidFill>
              </a:rPr>
              <a:t>:</a:t>
            </a:r>
            <a:endParaRPr lang="pl-PL" dirty="0" smtClean="0">
              <a:solidFill>
                <a:schemeClr val="bg1"/>
              </a:solidFill>
            </a:endParaRPr>
          </a:p>
          <a:p>
            <a:r>
              <a:rPr lang="pl-PL" dirty="0" smtClean="0">
                <a:solidFill>
                  <a:schemeClr val="bg1"/>
                </a:solidFill>
              </a:rPr>
              <a:t>		 - </a:t>
            </a:r>
            <a:r>
              <a:rPr lang="pl-PL" b="1" u="sng" dirty="0" smtClean="0">
                <a:solidFill>
                  <a:schemeClr val="bg1"/>
                </a:solidFill>
              </a:rPr>
              <a:t>Robert </a:t>
            </a:r>
            <a:r>
              <a:rPr lang="pl-PL" b="1" u="sng" dirty="0" smtClean="0">
                <a:solidFill>
                  <a:schemeClr val="bg1"/>
                </a:solidFill>
              </a:rPr>
              <a:t>Kostrzewski</a:t>
            </a:r>
            <a:endParaRPr lang="en-US" b="1" u="sng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	 </a:t>
            </a:r>
            <a:r>
              <a:rPr lang="pl-PL" dirty="0" smtClean="0">
                <a:solidFill>
                  <a:schemeClr val="bg1"/>
                </a:solidFill>
              </a:rPr>
              <a:t>- </a:t>
            </a:r>
            <a:r>
              <a:rPr lang="pl-PL" dirty="0">
                <a:solidFill>
                  <a:schemeClr val="bg1"/>
                </a:solidFill>
              </a:rPr>
              <a:t>Bartłomiej Foks</a:t>
            </a:r>
            <a:endParaRPr lang="pl-PL" b="1" u="sng" dirty="0" smtClean="0">
              <a:solidFill>
                <a:schemeClr val="bg1"/>
              </a:solidFill>
            </a:endParaRPr>
          </a:p>
          <a:p>
            <a:r>
              <a:rPr lang="pl-PL" dirty="0" smtClean="0">
                <a:solidFill>
                  <a:schemeClr val="bg1"/>
                </a:solidFill>
              </a:rPr>
              <a:t>		 - Bartosz Olszewski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		 - Radosław Skiba</a:t>
            </a:r>
          </a:p>
          <a:p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smtClean="0">
                <a:solidFill>
                  <a:schemeClr val="bg1"/>
                </a:solidFill>
              </a:rPr>
              <a:t>		 - Piotr </a:t>
            </a:r>
            <a:r>
              <a:rPr lang="pl-PL" dirty="0" err="1" smtClean="0">
                <a:solidFill>
                  <a:schemeClr val="bg1"/>
                </a:solidFill>
              </a:rPr>
              <a:t>Sotor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576030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Temat i zakres projektu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Temat: Generowanie animacji wybranego zagadnienia grafiki komputerowej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Cel: </a:t>
            </a:r>
          </a:p>
          <a:p>
            <a:r>
              <a:rPr lang="pl-PL" dirty="0"/>
              <a:t>zaprojektowanie systemu rozproszonego umożliwiającego w efektywny sposób generować złożone animacje </a:t>
            </a:r>
            <a:r>
              <a:rPr lang="pl-PL" dirty="0" smtClean="0"/>
              <a:t>graficzne</a:t>
            </a:r>
            <a:r>
              <a:rPr lang="en-US" dirty="0" smtClean="0"/>
              <a:t>,</a:t>
            </a:r>
            <a:endParaRPr lang="pl-PL" dirty="0"/>
          </a:p>
          <a:p>
            <a:r>
              <a:rPr lang="pl-PL" dirty="0"/>
              <a:t>umożliwienie zdalne zlecanie zadań poprzez interfejs </a:t>
            </a:r>
            <a:r>
              <a:rPr lang="pl-PL" dirty="0" smtClean="0"/>
              <a:t>internetowy</a:t>
            </a:r>
            <a:r>
              <a:rPr lang="en-US" dirty="0" smtClean="0"/>
              <a:t>.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862077" y="6472834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pl-P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71356796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Funkcjonalności podstawowe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rebuchet MS" charset="0"/>
              </a:rPr>
              <a:t>g</a:t>
            </a:r>
            <a:r>
              <a:rPr lang="pl-PL" dirty="0" err="1" smtClean="0">
                <a:latin typeface="Trebuchet MS" charset="0"/>
              </a:rPr>
              <a:t>enerowanie</a:t>
            </a:r>
            <a:r>
              <a:rPr lang="pl-PL" dirty="0" smtClean="0">
                <a:latin typeface="Trebuchet MS" charset="0"/>
              </a:rPr>
              <a:t> </a:t>
            </a:r>
            <a:r>
              <a:rPr lang="pl-PL" dirty="0">
                <a:latin typeface="Trebuchet MS" charset="0"/>
              </a:rPr>
              <a:t>animacji powiększania wybranego </a:t>
            </a:r>
            <a:r>
              <a:rPr lang="pl-PL" dirty="0" smtClean="0">
                <a:latin typeface="Trebuchet MS" charset="0"/>
              </a:rPr>
              <a:t>fraktala</a:t>
            </a:r>
            <a:r>
              <a:rPr lang="en-US" dirty="0" smtClean="0">
                <a:latin typeface="Trebuchet MS" charset="0"/>
              </a:rPr>
              <a:t>,</a:t>
            </a:r>
            <a:r>
              <a:rPr lang="pl-PL" dirty="0" smtClean="0">
                <a:latin typeface="Trebuchet MS" charset="0"/>
              </a:rPr>
              <a:t> </a:t>
            </a:r>
            <a:endParaRPr lang="en-US" dirty="0">
              <a:latin typeface="Trebuchet MS" charset="0"/>
            </a:endParaRPr>
          </a:p>
          <a:p>
            <a:r>
              <a:rPr lang="en-US" dirty="0">
                <a:latin typeface="Trebuchet MS" charset="0"/>
              </a:rPr>
              <a:t>m</a:t>
            </a:r>
            <a:r>
              <a:rPr lang="pl-PL" dirty="0" err="1" smtClean="0">
                <a:latin typeface="Trebuchet MS" charset="0"/>
              </a:rPr>
              <a:t>ożliwość</a:t>
            </a:r>
            <a:r>
              <a:rPr lang="pl-PL" dirty="0" smtClean="0">
                <a:latin typeface="Trebuchet MS" charset="0"/>
              </a:rPr>
              <a:t> </a:t>
            </a:r>
            <a:r>
              <a:rPr lang="pl-PL" dirty="0">
                <a:latin typeface="Trebuchet MS" charset="0"/>
              </a:rPr>
              <a:t>określenia rozmiaru i liczby </a:t>
            </a:r>
            <a:r>
              <a:rPr lang="pl-PL" dirty="0" smtClean="0">
                <a:latin typeface="Trebuchet MS" charset="0"/>
              </a:rPr>
              <a:t>klatek</a:t>
            </a:r>
            <a:r>
              <a:rPr lang="en-US" dirty="0" smtClean="0">
                <a:latin typeface="Trebuchet MS" charset="0"/>
              </a:rPr>
              <a:t>,</a:t>
            </a:r>
            <a:r>
              <a:rPr lang="pl-PL" dirty="0" smtClean="0">
                <a:latin typeface="Trebuchet MS" charset="0"/>
              </a:rPr>
              <a:t> </a:t>
            </a:r>
            <a:endParaRPr lang="en-US" dirty="0">
              <a:latin typeface="Trebuchet MS" charset="0"/>
            </a:endParaRPr>
          </a:p>
          <a:p>
            <a:r>
              <a:rPr lang="en-US" dirty="0">
                <a:latin typeface="Trebuchet MS" charset="0"/>
              </a:rPr>
              <a:t>r</a:t>
            </a:r>
            <a:r>
              <a:rPr lang="pl-PL" dirty="0" err="1" smtClean="0">
                <a:latin typeface="Trebuchet MS" charset="0"/>
              </a:rPr>
              <a:t>ozdział</a:t>
            </a:r>
            <a:r>
              <a:rPr lang="pl-PL" dirty="0" smtClean="0">
                <a:latin typeface="Trebuchet MS" charset="0"/>
              </a:rPr>
              <a:t> </a:t>
            </a:r>
            <a:r>
              <a:rPr lang="pl-PL" dirty="0">
                <a:latin typeface="Trebuchet MS" charset="0"/>
              </a:rPr>
              <a:t>pracy na maszyny robocze zgodnie z wydajnością </a:t>
            </a:r>
            <a:r>
              <a:rPr lang="pl-PL" dirty="0" smtClean="0">
                <a:latin typeface="Trebuchet MS" charset="0"/>
              </a:rPr>
              <a:t>maszyn</a:t>
            </a:r>
            <a:r>
              <a:rPr lang="en-US" dirty="0" smtClean="0">
                <a:latin typeface="Trebuchet MS" charset="0"/>
              </a:rPr>
              <a:t>,</a:t>
            </a:r>
            <a:endParaRPr lang="en-US" dirty="0">
              <a:latin typeface="Trebuchet MS" charset="0"/>
            </a:endParaRPr>
          </a:p>
          <a:p>
            <a:r>
              <a:rPr lang="en-US" dirty="0" err="1">
                <a:latin typeface="Trebuchet MS" charset="0"/>
              </a:rPr>
              <a:t>r</a:t>
            </a:r>
            <a:r>
              <a:rPr lang="en-US" dirty="0" err="1" smtClean="0">
                <a:latin typeface="Trebuchet MS" charset="0"/>
              </a:rPr>
              <a:t>ejestracja</a:t>
            </a:r>
            <a:r>
              <a:rPr lang="en-US" dirty="0" smtClean="0">
                <a:latin typeface="Trebuchet MS" charset="0"/>
              </a:rPr>
              <a:t> </a:t>
            </a:r>
            <a:r>
              <a:rPr lang="en-US" dirty="0" err="1">
                <a:latin typeface="Trebuchet MS" charset="0"/>
              </a:rPr>
              <a:t>i</a:t>
            </a:r>
            <a:r>
              <a:rPr lang="en-US" dirty="0">
                <a:latin typeface="Trebuchet MS" charset="0"/>
              </a:rPr>
              <a:t> </a:t>
            </a:r>
            <a:r>
              <a:rPr lang="en-US" dirty="0" err="1">
                <a:latin typeface="Trebuchet MS" charset="0"/>
              </a:rPr>
              <a:t>logowanie</a:t>
            </a:r>
            <a:r>
              <a:rPr lang="en-US" dirty="0">
                <a:latin typeface="Trebuchet MS" charset="0"/>
              </a:rPr>
              <a:t> </a:t>
            </a:r>
            <a:r>
              <a:rPr lang="en-US" dirty="0" err="1" smtClean="0">
                <a:latin typeface="Trebuchet MS" charset="0"/>
              </a:rPr>
              <a:t>użytkowników</a:t>
            </a:r>
            <a:r>
              <a:rPr lang="en-US" dirty="0" smtClean="0">
                <a:latin typeface="Trebuchet MS" charset="0"/>
              </a:rPr>
              <a:t>,</a:t>
            </a:r>
            <a:endParaRPr lang="en-US" dirty="0">
              <a:latin typeface="Trebuchet MS" charset="0"/>
            </a:endParaRPr>
          </a:p>
          <a:p>
            <a:r>
              <a:rPr lang="en-US" dirty="0" err="1">
                <a:latin typeface="Trebuchet MS" charset="0"/>
              </a:rPr>
              <a:t>m</a:t>
            </a:r>
            <a:r>
              <a:rPr lang="en-US" dirty="0" err="1" smtClean="0">
                <a:latin typeface="Trebuchet MS" charset="0"/>
              </a:rPr>
              <a:t>ożliwość</a:t>
            </a:r>
            <a:r>
              <a:rPr lang="en-US" dirty="0" smtClean="0">
                <a:latin typeface="Trebuchet MS" charset="0"/>
              </a:rPr>
              <a:t> </a:t>
            </a:r>
            <a:r>
              <a:rPr lang="en-US" dirty="0" err="1">
                <a:latin typeface="Trebuchet MS" charset="0"/>
              </a:rPr>
              <a:t>podglądu</a:t>
            </a:r>
            <a:r>
              <a:rPr lang="en-US" dirty="0">
                <a:latin typeface="Trebuchet MS" charset="0"/>
              </a:rPr>
              <a:t> </a:t>
            </a:r>
            <a:r>
              <a:rPr lang="en-US" dirty="0" err="1">
                <a:latin typeface="Trebuchet MS" charset="0"/>
              </a:rPr>
              <a:t>poziomu</a:t>
            </a:r>
            <a:r>
              <a:rPr lang="en-US" dirty="0">
                <a:latin typeface="Trebuchet MS" charset="0"/>
              </a:rPr>
              <a:t> </a:t>
            </a:r>
            <a:r>
              <a:rPr lang="en-US" dirty="0" err="1">
                <a:latin typeface="Trebuchet MS" charset="0"/>
              </a:rPr>
              <a:t>zaawansowania</a:t>
            </a:r>
            <a:r>
              <a:rPr lang="en-US" dirty="0">
                <a:latin typeface="Trebuchet MS" charset="0"/>
              </a:rPr>
              <a:t> </a:t>
            </a:r>
            <a:r>
              <a:rPr lang="en-US" dirty="0" err="1">
                <a:latin typeface="Trebuchet MS" charset="0"/>
              </a:rPr>
              <a:t>wykonania</a:t>
            </a:r>
            <a:r>
              <a:rPr lang="en-US" dirty="0">
                <a:latin typeface="Trebuchet MS" charset="0"/>
              </a:rPr>
              <a:t> </a:t>
            </a:r>
            <a:r>
              <a:rPr lang="en-US" dirty="0" err="1" smtClean="0">
                <a:latin typeface="Trebuchet MS" charset="0"/>
              </a:rPr>
              <a:t>zadań</a:t>
            </a:r>
            <a:r>
              <a:rPr lang="en-US" dirty="0" smtClean="0">
                <a:latin typeface="Trebuchet MS" charset="0"/>
              </a:rPr>
              <a:t>,</a:t>
            </a:r>
            <a:endParaRPr lang="en-US" dirty="0">
              <a:latin typeface="Trebuchet MS" charset="0"/>
            </a:endParaRPr>
          </a:p>
          <a:p>
            <a:r>
              <a:rPr lang="en-US" dirty="0">
                <a:latin typeface="Trebuchet MS" charset="0"/>
              </a:rPr>
              <a:t>u</a:t>
            </a:r>
            <a:r>
              <a:rPr lang="pl-PL" dirty="0" err="1" smtClean="0">
                <a:latin typeface="Trebuchet MS" charset="0"/>
              </a:rPr>
              <a:t>możliwienie</a:t>
            </a:r>
            <a:r>
              <a:rPr lang="pl-PL" dirty="0" smtClean="0">
                <a:latin typeface="Trebuchet MS" charset="0"/>
              </a:rPr>
              <a:t> </a:t>
            </a:r>
            <a:r>
              <a:rPr lang="pl-PL" dirty="0">
                <a:latin typeface="Trebuchet MS" charset="0"/>
              </a:rPr>
              <a:t>pobrania wygenerowanej animacji przez </a:t>
            </a:r>
            <a:r>
              <a:rPr lang="pl-PL" dirty="0" smtClean="0">
                <a:latin typeface="Trebuchet MS" charset="0"/>
              </a:rPr>
              <a:t>użytkownika</a:t>
            </a:r>
            <a:r>
              <a:rPr lang="en-US" dirty="0" smtClean="0">
                <a:latin typeface="Trebuchet MS" charset="0"/>
              </a:rPr>
              <a:t>.</a:t>
            </a:r>
            <a:endParaRPr lang="en-US" dirty="0">
              <a:latin typeface="Trebuchet MS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664725" y="6228577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pl-PL"/>
          </a:p>
        </p:txBody>
      </p:sp>
      <p:sp>
        <p:nvSpPr>
          <p:cNvPr id="5" name="pole tekstowe 4"/>
          <p:cNvSpPr txBox="1"/>
          <p:nvPr/>
        </p:nvSpPr>
        <p:spPr>
          <a:xfrm>
            <a:off x="8824486" y="6482229"/>
            <a:ext cx="2602234" cy="36830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pl-PL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0840032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Funkcjonalności opcjonalne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rebuchet MS" charset="0"/>
              </a:rPr>
              <a:t>z</a:t>
            </a:r>
            <a:r>
              <a:rPr lang="pl-PL" dirty="0" err="1" smtClean="0">
                <a:latin typeface="Trebuchet MS" charset="0"/>
              </a:rPr>
              <a:t>aimplementowanie</a:t>
            </a:r>
            <a:r>
              <a:rPr lang="pl-PL" dirty="0" smtClean="0">
                <a:latin typeface="Trebuchet MS" charset="0"/>
              </a:rPr>
              <a:t> </a:t>
            </a:r>
            <a:r>
              <a:rPr lang="pl-PL" dirty="0">
                <a:latin typeface="Trebuchet MS" charset="0"/>
              </a:rPr>
              <a:t>różnych fraktali do wyboru (np. </a:t>
            </a:r>
            <a:r>
              <a:rPr lang="pl-PL" dirty="0" err="1">
                <a:latin typeface="Trebuchet MS" charset="0"/>
              </a:rPr>
              <a:t>Mandelbrota</a:t>
            </a:r>
            <a:r>
              <a:rPr lang="pl-PL" dirty="0">
                <a:latin typeface="Trebuchet MS" charset="0"/>
              </a:rPr>
              <a:t>, Julii</a:t>
            </a:r>
            <a:r>
              <a:rPr lang="pl-PL" dirty="0" smtClean="0">
                <a:latin typeface="Trebuchet MS" charset="0"/>
              </a:rPr>
              <a:t>)</a:t>
            </a:r>
            <a:r>
              <a:rPr lang="en-US" dirty="0" smtClean="0">
                <a:latin typeface="Trebuchet MS" charset="0"/>
              </a:rPr>
              <a:t>,</a:t>
            </a:r>
            <a:endParaRPr lang="pl-PL" dirty="0">
              <a:latin typeface="Trebuchet MS" charset="0"/>
            </a:endParaRPr>
          </a:p>
          <a:p>
            <a:r>
              <a:rPr lang="pl-PL" dirty="0">
                <a:latin typeface="Trebuchet MS" charset="0"/>
              </a:rPr>
              <a:t>zaimplementowanie algorytmu animowanej sceny </a:t>
            </a:r>
            <a:r>
              <a:rPr lang="pl-PL" dirty="0" err="1">
                <a:latin typeface="Trebuchet MS" charset="0"/>
              </a:rPr>
              <a:t>renderowanej</a:t>
            </a:r>
            <a:r>
              <a:rPr lang="pl-PL" dirty="0">
                <a:latin typeface="Trebuchet MS" charset="0"/>
              </a:rPr>
              <a:t> metodą </a:t>
            </a:r>
            <a:r>
              <a:rPr lang="pl-PL" dirty="0" err="1">
                <a:latin typeface="Trebuchet MS" charset="0"/>
              </a:rPr>
              <a:t>ray</a:t>
            </a:r>
            <a:r>
              <a:rPr lang="pl-PL" dirty="0">
                <a:latin typeface="Trebuchet MS" charset="0"/>
              </a:rPr>
              <a:t>-casting lub </a:t>
            </a:r>
            <a:r>
              <a:rPr lang="pl-PL" dirty="0" err="1" smtClean="0">
                <a:latin typeface="Trebuchet MS" charset="0"/>
              </a:rPr>
              <a:t>ray-tracing</a:t>
            </a:r>
            <a:r>
              <a:rPr lang="en-US" dirty="0" smtClean="0">
                <a:latin typeface="Trebuchet MS" charset="0"/>
              </a:rPr>
              <a:t>,</a:t>
            </a:r>
            <a:r>
              <a:rPr lang="pl-PL" dirty="0" smtClean="0">
                <a:latin typeface="Trebuchet MS" charset="0"/>
              </a:rPr>
              <a:t> </a:t>
            </a:r>
            <a:endParaRPr lang="pl-PL" dirty="0">
              <a:latin typeface="Trebuchet MS" charset="0"/>
            </a:endParaRPr>
          </a:p>
          <a:p>
            <a:r>
              <a:rPr lang="pl-PL" dirty="0" err="1">
                <a:solidFill>
                  <a:srgbClr val="000000"/>
                </a:solidFill>
                <a:latin typeface="Trebuchet MS"/>
              </a:rPr>
              <a:t>priorytetyzacja</a:t>
            </a:r>
            <a:r>
              <a:rPr lang="pl-PL" dirty="0">
                <a:solidFill>
                  <a:srgbClr val="000000"/>
                </a:solidFill>
                <a:latin typeface="Trebuchet MS"/>
              </a:rPr>
              <a:t> użytkowników przez dynamiczne zmiany liczby przydzielonych maszyn do </a:t>
            </a:r>
            <a:r>
              <a:rPr lang="pl-PL" dirty="0" smtClean="0">
                <a:solidFill>
                  <a:srgbClr val="000000"/>
                </a:solidFill>
                <a:latin typeface="Trebuchet MS"/>
              </a:rPr>
              <a:t>zadań</a:t>
            </a:r>
            <a:r>
              <a:rPr lang="en-US" dirty="0" smtClean="0">
                <a:solidFill>
                  <a:srgbClr val="000000"/>
                </a:solidFill>
                <a:latin typeface="Trebuchet MS"/>
              </a:rPr>
              <a:t>.</a:t>
            </a:r>
            <a:endParaRPr lang="en-US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852679" y="6501018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pl-PL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7988628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Wykorzystane technologie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8645929" y="6491623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pl-PL"/>
              <a:t>   5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89" y="1881188"/>
            <a:ext cx="7807860" cy="4860925"/>
          </a:xfrm>
        </p:spPr>
      </p:pic>
    </p:spTree>
    <p:extLst>
      <p:ext uri="{BB962C8B-B14F-4D97-AF65-F5344CB8AC3E}">
        <p14:creationId xmlns:p14="http://schemas.microsoft.com/office/powerpoint/2010/main" val="1305959832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Wstępny</a:t>
            </a:r>
            <a:r>
              <a:rPr lang="en-US" dirty="0"/>
              <a:t> </a:t>
            </a:r>
            <a:r>
              <a:rPr lang="en-US" dirty="0" err="1"/>
              <a:t>podział</a:t>
            </a:r>
            <a:r>
              <a:rPr lang="en-US" dirty="0"/>
              <a:t> </a:t>
            </a:r>
            <a:r>
              <a:rPr lang="pl-PL" dirty="0"/>
              <a:t>obowiązków</a:t>
            </a:r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496372"/>
              </p:ext>
            </p:extLst>
          </p:nvPr>
        </p:nvGraphicFramePr>
        <p:xfrm>
          <a:off x="611188" y="1881188"/>
          <a:ext cx="8424864" cy="218830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082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08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082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2943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Maszyna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robocza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Serwer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aplikacji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Web user front-end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943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Bartosz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Olszewski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sng" dirty="0" smtClean="0"/>
                        <a:t>Robert </a:t>
                      </a:r>
                      <a:r>
                        <a:rPr lang="en-US" sz="1600" b="1" u="sng" dirty="0" err="1" smtClean="0"/>
                        <a:t>Kostrze</a:t>
                      </a:r>
                      <a:r>
                        <a:rPr lang="pl-PL" sz="1600" b="1" u="sng" dirty="0" err="1" smtClean="0"/>
                        <a:t>ws</a:t>
                      </a:r>
                      <a:r>
                        <a:rPr lang="en-US" sz="1600" b="1" u="sng" dirty="0" err="1" smtClean="0"/>
                        <a:t>ki</a:t>
                      </a:r>
                      <a:endParaRPr lang="en-US" sz="1600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Radosław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Skiba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943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Piotr</a:t>
                      </a:r>
                      <a:r>
                        <a:rPr lang="en-US" sz="1600" baseline="0" dirty="0" smtClean="0"/>
                        <a:t> Sotor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Piotr Sotor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smtClean="0">
                          <a:solidFill>
                            <a:schemeClr val="tx1"/>
                          </a:solidFill>
                        </a:rPr>
                        <a:t>Bartłomiej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Foks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pole tekstowe 10"/>
          <p:cNvSpPr txBox="1"/>
          <p:nvPr/>
        </p:nvSpPr>
        <p:spPr>
          <a:xfrm>
            <a:off x="8871475" y="6491623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pl-PL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2600442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pPr marL="0" indent="0" algn="ctr">
              <a:buNone/>
            </a:pPr>
            <a:r>
              <a:rPr lang="en-US" sz="3600">
                <a:solidFill>
                  <a:srgbClr val="000000"/>
                </a:solidFill>
                <a:latin typeface="Trebuchet MS"/>
              </a:rPr>
              <a:t>Dziękujemy za uwagę</a:t>
            </a:r>
          </a:p>
        </p:txBody>
      </p:sp>
    </p:spTree>
    <p:extLst>
      <p:ext uri="{BB962C8B-B14F-4D97-AF65-F5344CB8AC3E}">
        <p14:creationId xmlns:p14="http://schemas.microsoft.com/office/powerpoint/2010/main" val="2979634401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PWr">
  <a:themeElements>
    <a:clrScheme name="1_Projekt domyślny 1">
      <a:dk1>
        <a:srgbClr val="000000"/>
      </a:dk1>
      <a:lt1>
        <a:srgbClr val="FFFFFF"/>
      </a:lt1>
      <a:dk2>
        <a:srgbClr val="FFEBD5"/>
      </a:dk2>
      <a:lt2>
        <a:srgbClr val="78120A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Wr" id="{C5BF5785-3417-4B5C-99CE-670F09CF827A}" vid="{5BE43159-67D9-4236-9E10-54F159AC66F6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PWr</Template>
  <TotalTime>244</TotalTime>
  <Words>172</Words>
  <Application>Microsoft Office PowerPoint</Application>
  <PresentationFormat>Pokaz na ekranie (4:3)</PresentationFormat>
  <Paragraphs>53</Paragraphs>
  <Slides>7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PWr</vt:lpstr>
      <vt:lpstr>Aplikacje internetowe i rozproszone</vt:lpstr>
      <vt:lpstr>Temat i zakres projektu</vt:lpstr>
      <vt:lpstr>Funkcjonalności podstawowe</vt:lpstr>
      <vt:lpstr>Funkcjonalności opcjonalne</vt:lpstr>
      <vt:lpstr>Wykorzystane technologie</vt:lpstr>
      <vt:lpstr>Wstępny podział obowiązków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Bartosz Olszewski</dc:creator>
  <cp:lastModifiedBy>Piotr Sotor</cp:lastModifiedBy>
  <cp:revision>18</cp:revision>
  <dcterms:created xsi:type="dcterms:W3CDTF">2015-03-03T11:59:57Z</dcterms:created>
  <dcterms:modified xsi:type="dcterms:W3CDTF">2015-03-03T22:32:40Z</dcterms:modified>
</cp:coreProperties>
</file>