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7" r:id="rId6"/>
    <p:sldId id="276" r:id="rId7"/>
    <p:sldId id="272" r:id="rId8"/>
    <p:sldId id="266" r:id="rId9"/>
    <p:sldId id="265" r:id="rId10"/>
    <p:sldId id="259" r:id="rId11"/>
    <p:sldId id="267" r:id="rId12"/>
    <p:sldId id="270" r:id="rId13"/>
    <p:sldId id="260" r:id="rId14"/>
    <p:sldId id="261" r:id="rId15"/>
    <p:sldId id="264" r:id="rId16"/>
    <p:sldId id="27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188EB-0659-4694-96B2-D9090C697809}" v="188" dt="2022-04-29T02:17:16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52" autoAdjust="0"/>
  </p:normalViewPr>
  <p:slideViewPr>
    <p:cSldViewPr snapToGrid="0">
      <p:cViewPr varScale="1">
        <p:scale>
          <a:sx n="102" d="100"/>
          <a:sy n="102" d="100"/>
        </p:scale>
        <p:origin x="9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0B726B9-EB4D-4543-8694-32F14272434A}"/>
    <pc:docChg chg="custSel modSld">
      <pc:chgData name="Toby Donaldson" userId="2e6e5431-bb17-4c41-9985-d39c50d83c73" providerId="ADAL" clId="{C0B726B9-EB4D-4543-8694-32F14272434A}" dt="2022-04-29T05:23:38.307" v="235" actId="20577"/>
      <pc:docMkLst>
        <pc:docMk/>
      </pc:docMkLst>
      <pc:sldChg chg="modSp mod">
        <pc:chgData name="Toby Donaldson" userId="2e6e5431-bb17-4c41-9985-d39c50d83c73" providerId="ADAL" clId="{C0B726B9-EB4D-4543-8694-32F14272434A}" dt="2022-04-29T05:23:38.307" v="235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C0B726B9-EB4D-4543-8694-32F14272434A}" dt="2022-04-29T05:23:38.307" v="235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C0B726B9-EB4D-4543-8694-32F14272434A}" dt="2022-04-29T05:22:58.461" v="19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C0B726B9-EB4D-4543-8694-32F14272434A}" dt="2022-04-29T05:22:58.461" v="19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delSp modSp mod">
        <pc:chgData name="Toby Donaldson" userId="2e6e5431-bb17-4c41-9985-d39c50d83c73" providerId="ADAL" clId="{C0B726B9-EB4D-4543-8694-32F14272434A}" dt="2022-04-29T05:17:36.289" v="113" actId="1076"/>
        <pc:sldMkLst>
          <pc:docMk/>
          <pc:sldMk cId="2072605454" sldId="270"/>
        </pc:sldMkLst>
        <pc:spChg chg="mod">
          <ac:chgData name="Toby Donaldson" userId="2e6e5431-bb17-4c41-9985-d39c50d83c73" providerId="ADAL" clId="{C0B726B9-EB4D-4543-8694-32F14272434A}" dt="2022-04-29T05:17:21.749" v="111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C0B726B9-EB4D-4543-8694-32F14272434A}" dt="2022-04-29T05:16:56.268" v="71" actId="1076"/>
          <ac:spMkLst>
            <pc:docMk/>
            <pc:sldMk cId="2072605454" sldId="270"/>
            <ac:spMk id="4" creationId="{BE3E16A3-1414-47FA-A3BB-3ABF0D84A1FE}"/>
          </ac:spMkLst>
        </pc:spChg>
        <pc:spChg chg="del">
          <ac:chgData name="Toby Donaldson" userId="2e6e5431-bb17-4c41-9985-d39c50d83c73" providerId="ADAL" clId="{C0B726B9-EB4D-4543-8694-32F14272434A}" dt="2022-04-29T05:16:53.633" v="70" actId="21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C0B726B9-EB4D-4543-8694-32F14272434A}" dt="2022-04-29T05:17:36.289" v="113" actId="1076"/>
          <ac:spMkLst>
            <pc:docMk/>
            <pc:sldMk cId="2072605454" sldId="270"/>
            <ac:spMk id="6" creationId="{D47E401A-84BD-4DD8-8927-0E34EE1044A2}"/>
          </ac:spMkLst>
        </pc:spChg>
        <pc:spChg chg="del">
          <ac:chgData name="Toby Donaldson" userId="2e6e5431-bb17-4c41-9985-d39c50d83c73" providerId="ADAL" clId="{C0B726B9-EB4D-4543-8694-32F14272434A}" dt="2022-04-29T05:17:27.311" v="112" actId="21"/>
          <ac:spMkLst>
            <pc:docMk/>
            <pc:sldMk cId="2072605454" sldId="270"/>
            <ac:spMk id="7" creationId="{9D4F540D-54AA-445E-A7CD-6F91D946B605}"/>
          </ac:spMkLst>
        </pc:spChg>
      </pc:sldChg>
      <pc:sldChg chg="modSp mod">
        <pc:chgData name="Toby Donaldson" userId="2e6e5431-bb17-4c41-9985-d39c50d83c73" providerId="ADAL" clId="{C0B726B9-EB4D-4543-8694-32F14272434A}" dt="2022-04-29T05:13:41.666" v="2" actId="1076"/>
        <pc:sldMkLst>
          <pc:docMk/>
          <pc:sldMk cId="598291729" sldId="278"/>
        </pc:sldMkLst>
        <pc:spChg chg="mod">
          <ac:chgData name="Toby Donaldson" userId="2e6e5431-bb17-4c41-9985-d39c50d83c73" providerId="ADAL" clId="{C0B726B9-EB4D-4543-8694-32F14272434A}" dt="2022-04-29T05:13:37.095" v="1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C0B726B9-EB4D-4543-8694-32F14272434A}" dt="2022-04-29T05:13:41.666" v="2" actId="1076"/>
          <ac:spMkLst>
            <pc:docMk/>
            <pc:sldMk cId="598291729" sldId="278"/>
            <ac:spMk id="7" creationId="{729F9EAB-E96A-4A13-B339-346BBE62D038}"/>
          </ac:spMkLst>
        </pc:spChg>
      </pc:sldChg>
    </pc:docChg>
  </pc:docChgLst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2C3188EB-0659-4694-96B2-D9090C697809}"/>
    <pc:docChg chg="undo redo custSel addSld delSld modSld">
      <pc:chgData name="Toby Donaldson" userId="2e6e5431-bb17-4c41-9985-d39c50d83c73" providerId="ADAL" clId="{2C3188EB-0659-4694-96B2-D9090C697809}" dt="2022-04-29T02:18:10.509" v="2698" actId="1076"/>
      <pc:docMkLst>
        <pc:docMk/>
      </pc:docMkLst>
      <pc:sldChg chg="addSp delSp modSp mod">
        <pc:chgData name="Toby Donaldson" userId="2e6e5431-bb17-4c41-9985-d39c50d83c73" providerId="ADAL" clId="{2C3188EB-0659-4694-96B2-D9090C697809}" dt="2022-04-28T23:27:47.061" v="96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2C3188EB-0659-4694-96B2-D9090C697809}" dt="2022-04-28T23:20:13.099" v="885" actId="20577"/>
          <ac:spMkLst>
            <pc:docMk/>
            <pc:sldMk cId="1855501012" sldId="259"/>
            <ac:spMk id="2" creationId="{AFC4F8B7-DF69-4161-80D5-5D65C38F8A33}"/>
          </ac:spMkLst>
        </pc:spChg>
        <pc:picChg chg="del">
          <ac:chgData name="Toby Donaldson" userId="2e6e5431-bb17-4c41-9985-d39c50d83c73" providerId="ADAL" clId="{2C3188EB-0659-4694-96B2-D9090C697809}" dt="2022-04-28T23:20:10.442" v="881" actId="21"/>
          <ac:picMkLst>
            <pc:docMk/>
            <pc:sldMk cId="1855501012" sldId="259"/>
            <ac:picMk id="5" creationId="{DEE46FF6-47E5-44B7-8A35-21E8D8B00F31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0" creationId="{9B5124B4-C39E-4F5A-A1AC-28DB0550EE7A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2" creationId="{55CE3166-7AB1-4DE3-ABAC-93A33111C771}"/>
          </ac:picMkLst>
        </pc:picChg>
        <pc:picChg chg="add del mod">
          <ac:chgData name="Toby Donaldson" userId="2e6e5431-bb17-4c41-9985-d39c50d83c73" providerId="ADAL" clId="{2C3188EB-0659-4694-96B2-D9090C697809}" dt="2022-04-28T23:25:03.753" v="938" actId="21"/>
          <ac:picMkLst>
            <pc:docMk/>
            <pc:sldMk cId="1855501012" sldId="259"/>
            <ac:picMk id="2054" creationId="{62FFE9B2-E207-4CE5-9C1B-4A935C135C89}"/>
          </ac:picMkLst>
        </pc:picChg>
        <pc:picChg chg="add mod">
          <ac:chgData name="Toby Donaldson" userId="2e6e5431-bb17-4c41-9985-d39c50d83c73" providerId="ADAL" clId="{2C3188EB-0659-4694-96B2-D9090C697809}" dt="2022-04-28T23:27:33.129" v="959" actId="12789"/>
          <ac:picMkLst>
            <pc:docMk/>
            <pc:sldMk cId="1855501012" sldId="259"/>
            <ac:picMk id="2056" creationId="{884D2173-FF6D-4E55-A264-10CEE9B24F53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8" creationId="{24FAECB0-9232-47DA-880A-89204BE41DA5}"/>
          </ac:picMkLst>
        </pc:picChg>
        <pc:picChg chg="add mod">
          <ac:chgData name="Toby Donaldson" userId="2e6e5431-bb17-4c41-9985-d39c50d83c73" providerId="ADAL" clId="{2C3188EB-0659-4694-96B2-D9090C697809}" dt="2022-04-28T23:27:47.061" v="960" actId="1076"/>
          <ac:picMkLst>
            <pc:docMk/>
            <pc:sldMk cId="1855501012" sldId="259"/>
            <ac:picMk id="2060" creationId="{3DE72BB8-8E22-4C3A-A2FE-2C78C14F16C1}"/>
          </ac:picMkLst>
        </pc:picChg>
      </pc:sldChg>
      <pc:sldChg chg="delSp modSp mod">
        <pc:chgData name="Toby Donaldson" userId="2e6e5431-bb17-4c41-9985-d39c50d83c73" providerId="ADAL" clId="{2C3188EB-0659-4694-96B2-D9090C697809}" dt="2022-04-29T02:05:35.798" v="1931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2C3188EB-0659-4694-96B2-D9090C697809}" dt="2022-04-29T02:03:25.841" v="1668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5:35.798" v="1931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4:17.347" v="1766" actId="21"/>
          <ac:spMkLst>
            <pc:docMk/>
            <pc:sldMk cId="2414411496" sldId="260"/>
            <ac:spMk id="4" creationId="{79E0F8C3-8A4E-4D65-AF48-A65148BFB617}"/>
          </ac:spMkLst>
        </pc:spChg>
        <pc:spChg chg="del">
          <ac:chgData name="Toby Donaldson" userId="2e6e5431-bb17-4c41-9985-d39c50d83c73" providerId="ADAL" clId="{2C3188EB-0659-4694-96B2-D9090C697809}" dt="2022-04-29T02:04:18.845" v="1767" actId="21"/>
          <ac:spMkLst>
            <pc:docMk/>
            <pc:sldMk cId="2414411496" sldId="260"/>
            <ac:spMk id="5" creationId="{F6F8BE28-16A2-43FB-B28E-AC71885AC56E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09:34.548" v="2311" actId="15"/>
        <pc:sldMkLst>
          <pc:docMk/>
          <pc:sldMk cId="247949623" sldId="261"/>
        </pc:sldMkLst>
        <pc:spChg chg="mod">
          <ac:chgData name="Toby Donaldson" userId="2e6e5431-bb17-4c41-9985-d39c50d83c73" providerId="ADAL" clId="{2C3188EB-0659-4694-96B2-D9090C697809}" dt="2022-04-29T02:06:16.957" v="1950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34.548" v="2311" actId="15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5:40.182" v="1932" actId="21"/>
          <ac:spMkLst>
            <pc:docMk/>
            <pc:sldMk cId="247949623" sldId="261"/>
            <ac:spMk id="4" creationId="{6B61A8D3-4B08-471E-9F40-F5FE22F6431B}"/>
          </ac:spMkLst>
        </pc:spChg>
        <pc:spChg chg="del">
          <ac:chgData name="Toby Donaldson" userId="2e6e5431-bb17-4c41-9985-d39c50d83c73" providerId="ADAL" clId="{2C3188EB-0659-4694-96B2-D9090C697809}" dt="2022-04-29T02:05:48.443" v="1935" actId="21"/>
          <ac:spMkLst>
            <pc:docMk/>
            <pc:sldMk cId="247949623" sldId="261"/>
            <ac:spMk id="5" creationId="{568288FB-8559-41AB-827C-D6A2E66D2804}"/>
          </ac:spMkLst>
        </pc:spChg>
        <pc:spChg chg="add del mod">
          <ac:chgData name="Toby Donaldson" userId="2e6e5431-bb17-4c41-9985-d39c50d83c73" providerId="ADAL" clId="{2C3188EB-0659-4694-96B2-D9090C697809}" dt="2022-04-29T02:05:47.340" v="1934"/>
          <ac:spMkLst>
            <pc:docMk/>
            <pc:sldMk cId="247949623" sldId="261"/>
            <ac:spMk id="6" creationId="{3192A936-8E05-4BF9-8713-1C32B019C8FC}"/>
          </ac:spMkLst>
        </pc:spChg>
      </pc:sldChg>
      <pc:sldChg chg="delSp modSp del mod">
        <pc:chgData name="Toby Donaldson" userId="2e6e5431-bb17-4c41-9985-d39c50d83c73" providerId="ADAL" clId="{2C3188EB-0659-4694-96B2-D9090C697809}" dt="2022-04-29T02:09:41.685" v="2312" actId="2696"/>
        <pc:sldMkLst>
          <pc:docMk/>
          <pc:sldMk cId="3774670057" sldId="263"/>
        </pc:sldMkLst>
        <pc:spChg chg="mod">
          <ac:chgData name="Toby Donaldson" userId="2e6e5431-bb17-4c41-9985-d39c50d83c73" providerId="ADAL" clId="{2C3188EB-0659-4694-96B2-D9090C697809}" dt="2022-04-29T02:08:44.173" v="2238" actId="20577"/>
          <ac:spMkLst>
            <pc:docMk/>
            <pc:sldMk cId="3774670057" sldId="263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11.035" v="2302" actId="20577"/>
          <ac:spMkLst>
            <pc:docMk/>
            <pc:sldMk cId="3774670057" sldId="263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4" creationId="{0CD00CDE-196A-4552-B023-0333B7AD5421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5" creationId="{A74B55C4-CE2C-4690-AC47-C8BB18081FD4}"/>
          </ac:spMkLst>
        </pc:spChg>
      </pc:sldChg>
      <pc:sldChg chg="modSp mod">
        <pc:chgData name="Toby Donaldson" userId="2e6e5431-bb17-4c41-9985-d39c50d83c73" providerId="ADAL" clId="{2C3188EB-0659-4694-96B2-D9090C697809}" dt="2022-04-29T02:11:40.447" v="247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2C3188EB-0659-4694-96B2-D9090C697809}" dt="2022-04-29T02:09:58.652" v="2318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11:40.447" v="2473" actId="20577"/>
          <ac:spMkLst>
            <pc:docMk/>
            <pc:sldMk cId="1760816993" sldId="264"/>
            <ac:spMk id="3" creationId="{E45AFAE3-7D9D-4DB0-A01B-CD046F1E7D5F}"/>
          </ac:spMkLst>
        </pc:spChg>
        <pc:spChg chg="mod">
          <ac:chgData name="Toby Donaldson" userId="2e6e5431-bb17-4c41-9985-d39c50d83c73" providerId="ADAL" clId="{2C3188EB-0659-4694-96B2-D9090C697809}" dt="2022-04-29T02:11:36.019" v="2472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16:31.857" v="35" actId="1076"/>
        <pc:sldMkLst>
          <pc:docMk/>
          <pc:sldMk cId="2446324911" sldId="265"/>
        </pc:sldMkLst>
        <pc:spChg chg="mod">
          <ac:chgData name="Toby Donaldson" userId="2e6e5431-bb17-4c41-9985-d39c50d83c73" providerId="ADAL" clId="{2C3188EB-0659-4694-96B2-D9090C697809}" dt="2022-04-28T22:15:44.833" v="23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2:16:31.857" v="35" actId="1076"/>
          <ac:spMkLst>
            <pc:docMk/>
            <pc:sldMk cId="2446324911" sldId="265"/>
            <ac:spMk id="3" creationId="{3FF8B6F5-B7C4-45FC-86DA-6C2C9F035E96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4" creationId="{D4B41A5D-265E-4D39-9E76-1F47F32C6264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5" creationId="{44B869E9-FA8B-4FD1-AAE5-D14329C27947}"/>
          </ac:spMkLst>
        </pc:spChg>
        <pc:picChg chg="add del">
          <ac:chgData name="Toby Donaldson" userId="2e6e5431-bb17-4c41-9985-d39c50d83c73" providerId="ADAL" clId="{2C3188EB-0659-4694-96B2-D9090C697809}" dt="2022-04-28T22:15:35.391" v="16" actId="21"/>
          <ac:picMkLst>
            <pc:docMk/>
            <pc:sldMk cId="2446324911" sldId="265"/>
            <ac:picMk id="1028" creationId="{F63A5FF6-58DE-48BD-A9B1-48525B4FA546}"/>
          </ac:picMkLst>
        </pc:picChg>
        <pc:picChg chg="add del mod">
          <ac:chgData name="Toby Donaldson" userId="2e6e5431-bb17-4c41-9985-d39c50d83c73" providerId="ADAL" clId="{2C3188EB-0659-4694-96B2-D9090C697809}" dt="2022-04-28T22:16:28.035" v="34" actId="1076"/>
          <ac:picMkLst>
            <pc:docMk/>
            <pc:sldMk cId="2446324911" sldId="265"/>
            <ac:picMk id="2050" creationId="{8874A8C3-5B41-4069-A6DA-797E9EE12F90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2:03.228" v="923" actId="12788"/>
        <pc:sldMkLst>
          <pc:docMk/>
          <pc:sldMk cId="2513690197" sldId="266"/>
        </pc:sldMkLst>
        <pc:spChg chg="del mod">
          <ac:chgData name="Toby Donaldson" userId="2e6e5431-bb17-4c41-9985-d39c50d83c73" providerId="ADAL" clId="{2C3188EB-0659-4694-96B2-D9090C697809}" dt="2022-04-28T23:19:08.774" v="879" actId="21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3:22:03.228" v="923" actId="12788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2C3188EB-0659-4694-96B2-D9090C697809}" dt="2022-04-28T23:19:10.707" v="880" actId="21"/>
          <ac:spMkLst>
            <pc:docMk/>
            <pc:sldMk cId="2513690197" sldId="266"/>
            <ac:spMk id="5" creationId="{95B6672D-DE6B-4277-AF51-AFD2852820EE}"/>
          </ac:spMkLst>
        </pc:spChg>
        <pc:spChg chg="del">
          <ac:chgData name="Toby Donaldson" userId="2e6e5431-bb17-4c41-9985-d39c50d83c73" providerId="ADAL" clId="{2C3188EB-0659-4694-96B2-D9090C697809}" dt="2022-04-28T23:18:41.585" v="871" actId="21"/>
          <ac:spMkLst>
            <pc:docMk/>
            <pc:sldMk cId="2513690197" sldId="266"/>
            <ac:spMk id="9" creationId="{BF26BE97-798D-49EF-9786-87FD00E7C872}"/>
          </ac:spMkLst>
        </pc:spChg>
        <pc:picChg chg="add mod">
          <ac:chgData name="Toby Donaldson" userId="2e6e5431-bb17-4c41-9985-d39c50d83c73" providerId="ADAL" clId="{2C3188EB-0659-4694-96B2-D9090C697809}" dt="2022-04-28T23:22:03.228" v="923" actId="12788"/>
          <ac:picMkLst>
            <pc:docMk/>
            <pc:sldMk cId="2513690197" sldId="266"/>
            <ac:picMk id="6" creationId="{CC3FA171-7C39-4E4E-B5F3-0D20D1D70085}"/>
          </ac:picMkLst>
        </pc:picChg>
        <pc:picChg chg="del">
          <ac:chgData name="Toby Donaldson" userId="2e6e5431-bb17-4c41-9985-d39c50d83c73" providerId="ADAL" clId="{2C3188EB-0659-4694-96B2-D9090C697809}" dt="2022-04-28T23:18:07.165" v="810" actId="21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32:22.699" v="13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2C3188EB-0659-4694-96B2-D9090C697809}" dt="2022-04-28T23:31:50.808" v="1292" actId="1076"/>
          <ac:spMkLst>
            <pc:docMk/>
            <pc:sldMk cId="251576758" sldId="267"/>
            <ac:spMk id="2" creationId="{AFC4F8B7-DF69-4161-80D5-5D65C38F8A33}"/>
          </ac:spMkLst>
        </pc:spChg>
        <pc:spChg chg="add mod">
          <ac:chgData name="Toby Donaldson" userId="2e6e5431-bb17-4c41-9985-d39c50d83c73" providerId="ADAL" clId="{2C3188EB-0659-4694-96B2-D9090C697809}" dt="2022-04-28T23:31:45.682" v="1291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18" creationId="{FD6EBD95-4706-4820-B319-E5EA5B5108E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1" creationId="{37255FBC-C9CD-416B-A23A-DA0E8239D38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5" creationId="{FFFB8C4D-E617-4356-A365-1B4F1E58E5FA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6" creationId="{576A28DB-9C50-48B3-9898-8EA1639667DF}"/>
          </ac:spMkLst>
        </pc:spChg>
        <pc:spChg chg="add mod">
          <ac:chgData name="Toby Donaldson" userId="2e6e5431-bb17-4c41-9985-d39c50d83c73" providerId="ADAL" clId="{2C3188EB-0659-4694-96B2-D9090C697809}" dt="2022-04-28T23:32:22.699" v="1355" actId="20577"/>
          <ac:spMkLst>
            <pc:docMk/>
            <pc:sldMk cId="251576758" sldId="267"/>
            <ac:spMk id="27" creationId="{689FDA23-C4D9-4490-9037-82BD6C7F4654}"/>
          </ac:spMkLst>
        </pc:s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2" creationId="{C5800063-A3E1-4134-BC4D-FBA76FFBA21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6" creationId="{3536FA5D-E786-45F1-A869-A8188AF57BD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9" creationId="{D0CD795C-2193-4ED2-ADAA-3F4361570252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22" creationId="{989074EC-B183-4D6E-97AE-6E4EBDE4FA79}"/>
          </ac:grpSpMkLst>
        </pc:grp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17" creationId="{CEE3F9F8-24FC-425A-AA64-84311DA23752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0" creationId="{8C83411E-93C5-4014-834E-31098F111E49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3" creationId="{AE33C2B6-12FA-46B0-A0F5-91A74648DF1D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4" creationId="{C430D447-FE1E-470E-993B-B5034D44C213}"/>
          </ac:picMkLst>
        </pc:picChg>
        <pc:picChg chg="add mod">
          <ac:chgData name="Toby Donaldson" userId="2e6e5431-bb17-4c41-9985-d39c50d83c73" providerId="ADAL" clId="{2C3188EB-0659-4694-96B2-D9090C697809}" dt="2022-04-28T23:31:40.741" v="1290" actId="1076"/>
          <ac:picMkLst>
            <pc:docMk/>
            <pc:sldMk cId="251576758" sldId="267"/>
            <ac:picMk id="3074" creationId="{C9CD9723-0A56-4908-9E43-77DB61534673}"/>
          </ac:picMkLst>
        </pc:picChg>
      </pc:sldChg>
      <pc:sldChg chg="modSp mod">
        <pc:chgData name="Toby Donaldson" userId="2e6e5431-bb17-4c41-9985-d39c50d83c73" providerId="ADAL" clId="{2C3188EB-0659-4694-96B2-D9090C697809}" dt="2022-04-29T02:03:12.383" v="1664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2C3188EB-0659-4694-96B2-D9090C697809}" dt="2022-04-29T02:01:00.306" v="1359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2C3188EB-0659-4694-96B2-D9090C697809}" dt="2022-04-29T02:03:12.383" v="1664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2C3188EB-0659-4694-96B2-D9090C697809}" dt="2022-04-29T02:02:03.844" v="1505" actId="1076"/>
          <ac:spMkLst>
            <pc:docMk/>
            <pc:sldMk cId="2072605454" sldId="270"/>
            <ac:spMk id="4" creationId="{BE3E16A3-1414-47FA-A3BB-3ABF0D84A1FE}"/>
          </ac:spMkLst>
        </pc:spChg>
        <pc:spChg chg="mod">
          <ac:chgData name="Toby Donaldson" userId="2e6e5431-bb17-4c41-9985-d39c50d83c73" providerId="ADAL" clId="{2C3188EB-0659-4694-96B2-D9090C697809}" dt="2022-04-29T02:01:59.601" v="1504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2C3188EB-0659-4694-96B2-D9090C697809}" dt="2022-04-29T02:02:51.821" v="1659" actId="1076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2C3188EB-0659-4694-96B2-D9090C697809}" dt="2022-04-29T02:02:49.017" v="1658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15:51.362" v="2597" actId="1076"/>
        <pc:sldMkLst>
          <pc:docMk/>
          <pc:sldMk cId="230914827" sldId="271"/>
        </pc:sldMkLst>
        <pc:spChg chg="mod">
          <ac:chgData name="Toby Donaldson" userId="2e6e5431-bb17-4c41-9985-d39c50d83c73" providerId="ADAL" clId="{2C3188EB-0659-4694-96B2-D9090C697809}" dt="2022-04-29T02:15:51.362" v="2597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5:44.441" v="2595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2C3188EB-0659-4694-96B2-D9090C697809}" dt="2022-04-29T02:15:48.506" v="2596" actId="21"/>
          <ac:spMkLst>
            <pc:docMk/>
            <pc:sldMk cId="230914827" sldId="271"/>
            <ac:spMk id="5" creationId="{D7AE2A00-E206-414A-A36A-88CB9FCFCEBE}"/>
          </ac:spMkLst>
        </pc:spChg>
      </pc:sldChg>
      <pc:sldChg chg="modSp mod">
        <pc:chgData name="Toby Donaldson" userId="2e6e5431-bb17-4c41-9985-d39c50d83c73" providerId="ADAL" clId="{2C3188EB-0659-4694-96B2-D9090C697809}" dt="2022-04-28T23:15:33.936" v="763" actId="27636"/>
        <pc:sldMkLst>
          <pc:docMk/>
          <pc:sldMk cId="1031835898" sldId="272"/>
        </pc:sldMkLst>
        <pc:spChg chg="mod">
          <ac:chgData name="Toby Donaldson" userId="2e6e5431-bb17-4c41-9985-d39c50d83c73" providerId="ADAL" clId="{2C3188EB-0659-4694-96B2-D9090C697809}" dt="2022-04-28T23:15:33.936" v="763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2C3188EB-0659-4694-96B2-D9090C697809}" dt="2022-04-28T23:09:11.998" v="538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2C3188EB-0659-4694-96B2-D9090C697809}" dt="2022-04-28T23:07:46.360" v="498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2C3188EB-0659-4694-96B2-D9090C697809}" dt="2022-04-28T23:07:46.360" v="498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26:10.792" v="97" actId="1076"/>
        <pc:sldMkLst>
          <pc:docMk/>
          <pc:sldMk cId="962438491" sldId="274"/>
        </pc:sldMkLst>
        <pc:spChg chg="mod">
          <ac:chgData name="Toby Donaldson" userId="2e6e5431-bb17-4c41-9985-d39c50d83c73" providerId="ADAL" clId="{2C3188EB-0659-4694-96B2-D9090C697809}" dt="2022-04-28T22:17:01.628" v="40" actId="20577"/>
          <ac:spMkLst>
            <pc:docMk/>
            <pc:sldMk cId="962438491" sldId="274"/>
            <ac:spMk id="2" creationId="{9D56FCE7-DB3A-40C9-92A2-796AAF385628}"/>
          </ac:spMkLst>
        </pc:spChg>
        <pc:spChg chg="add del mod">
          <ac:chgData name="Toby Donaldson" userId="2e6e5431-bb17-4c41-9985-d39c50d83c73" providerId="ADAL" clId="{2C3188EB-0659-4694-96B2-D9090C697809}" dt="2022-04-28T22:18:51.447" v="54"/>
          <ac:spMkLst>
            <pc:docMk/>
            <pc:sldMk cId="962438491" sldId="274"/>
            <ac:spMk id="5" creationId="{49628393-DF44-41A7-8CCE-93B65D87EC09}"/>
          </ac:spMkLst>
        </pc:spChg>
        <pc:spChg chg="add del">
          <ac:chgData name="Toby Donaldson" userId="2e6e5431-bb17-4c41-9985-d39c50d83c73" providerId="ADAL" clId="{2C3188EB-0659-4694-96B2-D9090C697809}" dt="2022-04-28T22:23:32.398" v="76"/>
          <ac:spMkLst>
            <pc:docMk/>
            <pc:sldMk cId="962438491" sldId="274"/>
            <ac:spMk id="7" creationId="{B7CFDAE1-D13E-4CC2-905A-2500B8082A42}"/>
          </ac:spMkLst>
        </pc:spChg>
        <pc:grpChg chg="del">
          <ac:chgData name="Toby Donaldson" userId="2e6e5431-bb17-4c41-9985-d39c50d83c73" providerId="ADAL" clId="{2C3188EB-0659-4694-96B2-D9090C697809}" dt="2022-04-28T22:16:58.391" v="36" actId="21"/>
          <ac:grpSpMkLst>
            <pc:docMk/>
            <pc:sldMk cId="962438491" sldId="274"/>
            <ac:grpSpMk id="4" creationId="{B2A44120-9C25-4E7C-896D-05337D9D4402}"/>
          </ac:grpSpMkLst>
        </pc:grp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6" creationId="{D367F33B-DDE3-4338-9BDA-E40691FED26F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28" creationId="{388C6D71-F4A0-4EB0-92DB-4DB4A80038F5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2C3188EB-0659-4694-96B2-D9090C697809}" dt="2022-04-28T22:18:12.347" v="48" actId="21"/>
          <ac:picMkLst>
            <pc:docMk/>
            <pc:sldMk cId="962438491" sldId="274"/>
            <ac:picMk id="3074" creationId="{1541064B-1D11-4152-9B59-E1E8AB6BBF19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76" creationId="{60F22383-E5D5-40D3-8CEF-12C4B744294D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0" creationId="{68EECE25-2031-4F71-B629-C545A289BA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2" creationId="{856324F9-09E6-47F8-8251-E4118ACC4D71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84" creationId="{51CABADB-0C44-48A5-93BE-5762F7AAB7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6" creationId="{2C525DE0-7F4C-41D2-B088-4D35E24373B2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90" creationId="{0F916873-7A55-4F7B-B621-264907551B5E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02.815" v="156" actId="1076"/>
        <pc:sldMkLst>
          <pc:docMk/>
          <pc:sldMk cId="2446982689" sldId="275"/>
        </pc:sldMkLst>
        <pc:spChg chg="mod">
          <ac:chgData name="Toby Donaldson" userId="2e6e5431-bb17-4c41-9985-d39c50d83c73" providerId="ADAL" clId="{2C3188EB-0659-4694-96B2-D9090C697809}" dt="2022-04-28T22:26:25.232" v="101" actId="20577"/>
          <ac:spMkLst>
            <pc:docMk/>
            <pc:sldMk cId="2446982689" sldId="275"/>
            <ac:spMk id="2" creationId="{9E374E6F-0FF1-43DD-A06C-EF7571CCEA89}"/>
          </ac:spMkLst>
        </pc:spChg>
        <pc:spChg chg="add mod">
          <ac:chgData name="Toby Donaldson" userId="2e6e5431-bb17-4c41-9985-d39c50d83c73" providerId="ADAL" clId="{2C3188EB-0659-4694-96B2-D9090C697809}" dt="2022-04-28T22:28:02.815" v="156" actId="1076"/>
          <ac:spMkLst>
            <pc:docMk/>
            <pc:sldMk cId="2446982689" sldId="275"/>
            <ac:spMk id="3" creationId="{4B9D1E49-D2CE-4AA9-B391-099DA1AD682D}"/>
          </ac:spMkLst>
        </pc:spChg>
        <pc:picChg chg="del">
          <ac:chgData name="Toby Donaldson" userId="2e6e5431-bb17-4c41-9985-d39c50d83c73" providerId="ADAL" clId="{2C3188EB-0659-4694-96B2-D9090C697809}" dt="2022-04-28T22:26:27.257" v="102" actId="21"/>
          <ac:picMkLst>
            <pc:docMk/>
            <pc:sldMk cId="2446982689" sldId="275"/>
            <ac:picMk id="2050" creationId="{C7453A7F-640F-479A-865E-D328594C0BB3}"/>
          </ac:picMkLst>
        </pc:picChg>
        <pc:picChg chg="add mod">
          <ac:chgData name="Toby Donaldson" userId="2e6e5431-bb17-4c41-9985-d39c50d83c73" providerId="ADAL" clId="{2C3188EB-0659-4694-96B2-D9090C697809}" dt="2022-04-28T22:27:58.407" v="155" actId="1076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3:09:02.264" v="534" actId="1076"/>
        <pc:sldMkLst>
          <pc:docMk/>
          <pc:sldMk cId="390346067" sldId="276"/>
        </pc:sldMkLst>
        <pc:spChg chg="mod">
          <ac:chgData name="Toby Donaldson" userId="2e6e5431-bb17-4c41-9985-d39c50d83c73" providerId="ADAL" clId="{2C3188EB-0659-4694-96B2-D9090C697809}" dt="2022-04-28T23:07:56.401" v="502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2C3188EB-0659-4694-96B2-D9090C697809}" dt="2022-04-28T23:09:02.264" v="534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2C3188EB-0659-4694-96B2-D9090C697809}" dt="2022-04-28T23:08:43.569" v="507" actId="1076"/>
          <ac:picMkLst>
            <pc:docMk/>
            <pc:sldMk cId="390346067" sldId="276"/>
            <ac:picMk id="1026" creationId="{89513715-CFA2-44D8-A70E-475109B72E93}"/>
          </ac:picMkLst>
        </pc:picChg>
        <pc:picChg chg="del">
          <ac:chgData name="Toby Donaldson" userId="2e6e5431-bb17-4c41-9985-d39c50d83c73" providerId="ADAL" clId="{2C3188EB-0659-4694-96B2-D9090C697809}" dt="2022-04-28T23:08:37.563" v="504" actId="21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52.968" v="180" actId="1076"/>
        <pc:sldMkLst>
          <pc:docMk/>
          <pc:sldMk cId="4198230947" sldId="277"/>
        </pc:sldMkLst>
        <pc:spChg chg="mod">
          <ac:chgData name="Toby Donaldson" userId="2e6e5431-bb17-4c41-9985-d39c50d83c73" providerId="ADAL" clId="{2C3188EB-0659-4694-96B2-D9090C697809}" dt="2022-04-28T22:28:08.108" v="16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2C3188EB-0659-4694-96B2-D9090C697809}" dt="2022-04-28T22:28:52.968" v="180" actId="1076"/>
          <ac:spMkLst>
            <pc:docMk/>
            <pc:sldMk cId="4198230947" sldId="277"/>
            <ac:spMk id="5" creationId="{8F75B901-2123-4EAE-9F0D-2187CE35C7C4}"/>
          </ac:spMkLst>
        </pc:spChg>
        <pc:picChg chg="del">
          <ac:chgData name="Toby Donaldson" userId="2e6e5431-bb17-4c41-9985-d39c50d83c73" providerId="ADAL" clId="{2C3188EB-0659-4694-96B2-D9090C697809}" dt="2022-04-28T22:28:19.549" v="175" actId="21"/>
          <ac:picMkLst>
            <pc:docMk/>
            <pc:sldMk cId="4198230947" sldId="277"/>
            <ac:picMk id="1026" creationId="{688D9953-FA34-4BD7-B2A8-BD81E65A7770}"/>
          </ac:picMkLst>
        </pc:picChg>
        <pc:picChg chg="add mod">
          <ac:chgData name="Toby Donaldson" userId="2e6e5431-bb17-4c41-9985-d39c50d83c73" providerId="ADAL" clId="{2C3188EB-0659-4694-96B2-D9090C697809}" dt="2022-04-28T22:28:48.857" v="179" actId="1076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1:28.877" v="922" actId="20577"/>
        <pc:sldMkLst>
          <pc:docMk/>
          <pc:sldMk cId="598291729" sldId="278"/>
        </pc:sldMkLst>
        <pc:spChg chg="mod">
          <ac:chgData name="Toby Donaldson" userId="2e6e5431-bb17-4c41-9985-d39c50d83c73" providerId="ADAL" clId="{2C3188EB-0659-4694-96B2-D9090C697809}" dt="2022-04-28T23:21:28.877" v="922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2C3188EB-0659-4694-96B2-D9090C697809}" dt="2022-04-28T23:07:39.538" v="494" actId="20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2C3188EB-0659-4694-96B2-D9090C697809}" dt="2022-04-28T23:07:24.770" v="491" actId="1076"/>
          <ac:spMkLst>
            <pc:docMk/>
            <pc:sldMk cId="598291729" sldId="278"/>
            <ac:spMk id="8" creationId="{4B2E5120-9846-4325-A51B-589BC6A79787}"/>
          </ac:spMkLst>
        </pc:spChg>
        <pc:grpChg chg="del">
          <ac:chgData name="Toby Donaldson" userId="2e6e5431-bb17-4c41-9985-d39c50d83c73" providerId="ADAL" clId="{2C3188EB-0659-4694-96B2-D9090C697809}" dt="2022-04-28T22:14:28.036" v="12" actId="21"/>
          <ac:grpSpMkLst>
            <pc:docMk/>
            <pc:sldMk cId="598291729" sldId="278"/>
            <ac:grpSpMk id="2" creationId="{C7C7C6C7-9397-46B2-A2FF-C632EDA7C632}"/>
          </ac:grpSpMkLst>
        </pc:grpChg>
        <pc:picChg chg="del">
          <ac:chgData name="Toby Donaldson" userId="2e6e5431-bb17-4c41-9985-d39c50d83c73" providerId="ADAL" clId="{2C3188EB-0659-4694-96B2-D9090C697809}" dt="2022-04-28T22:13:58.446" v="5" actId="21"/>
          <ac:picMkLst>
            <pc:docMk/>
            <pc:sldMk cId="598291729" sldId="27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2C3188EB-0659-4694-96B2-D9090C697809}" dt="2022-04-28T23:07:24.770" v="491" actId="1076"/>
          <ac:picMkLst>
            <pc:docMk/>
            <pc:sldMk cId="598291729" sldId="278"/>
            <ac:picMk id="1026" creationId="{A17FD224-2525-464A-82E0-578851818670}"/>
          </ac:picMkLst>
        </pc:picChg>
      </pc:sldChg>
      <pc:sldChg chg="addSp delSp modSp add mod">
        <pc:chgData name="Toby Donaldson" userId="2e6e5431-bb17-4c41-9985-d39c50d83c73" providerId="ADAL" clId="{2C3188EB-0659-4694-96B2-D9090C697809}" dt="2022-04-29T02:18:10.509" v="2698" actId="1076"/>
        <pc:sldMkLst>
          <pc:docMk/>
          <pc:sldMk cId="3886036611" sldId="279"/>
        </pc:sldMkLst>
        <pc:spChg chg="del">
          <ac:chgData name="Toby Donaldson" userId="2e6e5431-bb17-4c41-9985-d39c50d83c73" providerId="ADAL" clId="{2C3188EB-0659-4694-96B2-D9090C697809}" dt="2022-04-29T02:16:16.149" v="2610" actId="21"/>
          <ac:spMkLst>
            <pc:docMk/>
            <pc:sldMk cId="3886036611" sldId="279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6:59.096" v="2648" actId="1076"/>
          <ac:spMkLst>
            <pc:docMk/>
            <pc:sldMk cId="3886036611" sldId="279"/>
            <ac:spMk id="4" creationId="{1AB9C04D-6CD3-48A5-BEAC-80EB44E5AF49}"/>
          </ac:spMkLst>
        </pc:spChg>
        <pc:spChg chg="mod">
          <ac:chgData name="Toby Donaldson" userId="2e6e5431-bb17-4c41-9985-d39c50d83c73" providerId="ADAL" clId="{2C3188EB-0659-4694-96B2-D9090C697809}" dt="2022-04-29T02:16:22.053" v="2612" actId="1076"/>
          <ac:spMkLst>
            <pc:docMk/>
            <pc:sldMk cId="3886036611" sldId="279"/>
            <ac:spMk id="5" creationId="{D7AE2A00-E206-414A-A36A-88CB9FCFCEBE}"/>
          </ac:spMkLst>
        </pc:spChg>
        <pc:spChg chg="add del mod">
          <ac:chgData name="Toby Donaldson" userId="2e6e5431-bb17-4c41-9985-d39c50d83c73" providerId="ADAL" clId="{2C3188EB-0659-4694-96B2-D9090C697809}" dt="2022-04-29T02:16:18.504" v="2611" actId="21"/>
          <ac:spMkLst>
            <pc:docMk/>
            <pc:sldMk cId="3886036611" sldId="279"/>
            <ac:spMk id="7" creationId="{234CDA62-3976-4319-B709-3B74C83473DE}"/>
          </ac:spMkLst>
        </pc:spChg>
        <pc:spChg chg="add mod">
          <ac:chgData name="Toby Donaldson" userId="2e6e5431-bb17-4c41-9985-d39c50d83c73" providerId="ADAL" clId="{2C3188EB-0659-4694-96B2-D9090C697809}" dt="2022-04-29T02:18:10.509" v="2698" actId="1076"/>
          <ac:spMkLst>
            <pc:docMk/>
            <pc:sldMk cId="3886036611" sldId="279"/>
            <ac:spMk id="8" creationId="{83AEB31E-9A7A-4B21-8085-7EB50EDFD1F7}"/>
          </ac:spMkLst>
        </pc:spChg>
        <pc:spChg chg="add mod">
          <ac:chgData name="Toby Donaldson" userId="2e6e5431-bb17-4c41-9985-d39c50d83c73" providerId="ADAL" clId="{2C3188EB-0659-4694-96B2-D9090C697809}" dt="2022-04-29T02:17:53.254" v="2697" actId="1076"/>
          <ac:spMkLst>
            <pc:docMk/>
            <pc:sldMk cId="3886036611" sldId="279"/>
            <ac:spMk id="9" creationId="{178D6F5A-D987-4C02-881B-90B4B365B8EC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4501581" y="1903944"/>
            <a:ext cx="653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 dynamic interpreted high-level programming language with focus on simplicity and productivity.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6367068" y="4640746"/>
            <a:ext cx="28055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083702" y="385591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1995</a:t>
            </a:r>
            <a:endParaRPr lang="en-AU" sz="9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FD224-2525-464A-82E0-57885181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2" y="1139320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 Can Get You a Job!</a:t>
            </a:r>
            <a:endParaRPr lang="en-AU" dirty="0"/>
          </a:p>
        </p:txBody>
      </p:sp>
      <p:pic>
        <p:nvPicPr>
          <p:cNvPr id="2050" name="Picture 2" descr="DesignStudio creates new logo for Airbnb">
            <a:extLst>
              <a:ext uri="{FF2B5EF4-FFF2-40B4-BE49-F238E27FC236}">
                <a16:creationId xmlns:a16="http://schemas.microsoft.com/office/drawing/2014/main" id="{9B5124B4-C39E-4F5A-A1AC-28DB0550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3" y="1430139"/>
            <a:ext cx="2154159" cy="21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history, meaning, symbol, PNG">
            <a:extLst>
              <a:ext uri="{FF2B5EF4-FFF2-40B4-BE49-F238E27FC236}">
                <a16:creationId xmlns:a16="http://schemas.microsoft.com/office/drawing/2014/main" id="{55CE3166-7AB1-4DE3-ABAC-93A33111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91" y="1506050"/>
            <a:ext cx="3559709" cy="20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4D2173-FF6D-4E55-A264-10CEE9B2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97" y="4843894"/>
            <a:ext cx="4233250" cy="52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witch Logo Vector (SVG, PDF, Ai, EPS, CDR) Free Download - Logowik.com">
            <a:extLst>
              <a:ext uri="{FF2B5EF4-FFF2-40B4-BE49-F238E27FC236}">
                <a16:creationId xmlns:a16="http://schemas.microsoft.com/office/drawing/2014/main" id="{24FAECB0-9232-47DA-880A-89204BE4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79" y="1343667"/>
            <a:ext cx="3106802" cy="232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opify Logo, history, meaning, symbol, PNG">
            <a:extLst>
              <a:ext uri="{FF2B5EF4-FFF2-40B4-BE49-F238E27FC236}">
                <a16:creationId xmlns:a16="http://schemas.microsoft.com/office/drawing/2014/main" id="{3DE72BB8-8E22-4C3A-A2FE-2C78C14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93" y="3764643"/>
            <a:ext cx="4464986" cy="25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272" y="262617"/>
            <a:ext cx="5614861" cy="1325563"/>
          </a:xfrm>
        </p:spPr>
        <p:txBody>
          <a:bodyPr/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pic>
        <p:nvPicPr>
          <p:cNvPr id="3074" name="Picture 2" descr="Ruby on Rails - Wikipedia">
            <a:extLst>
              <a:ext uri="{FF2B5EF4-FFF2-40B4-BE49-F238E27FC236}">
                <a16:creationId xmlns:a16="http://schemas.microsoft.com/office/drawing/2014/main" id="{C9CD9723-0A56-4908-9E43-77DB6153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42" y="2166896"/>
            <a:ext cx="4611061" cy="17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268BC-88E6-45E5-8262-598A2B9A5D02}"/>
              </a:ext>
            </a:extLst>
          </p:cNvPr>
          <p:cNvSpPr txBox="1"/>
          <p:nvPr/>
        </p:nvSpPr>
        <p:spPr>
          <a:xfrm>
            <a:off x="6171748" y="2792519"/>
            <a:ext cx="399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Ruby on Rails </a:t>
            </a:r>
            <a:r>
              <a:rPr lang="en-CA" dirty="0"/>
              <a:t>is the “killer app” for Ruby.</a:t>
            </a:r>
            <a:br>
              <a:rPr lang="en-CA" dirty="0"/>
            </a:br>
            <a:r>
              <a:rPr lang="en-CA" dirty="0"/>
              <a:t>It lets you quickly create websites.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FDA23-C4D9-4490-9037-82BD6C7F4654}"/>
              </a:ext>
            </a:extLst>
          </p:cNvPr>
          <p:cNvSpPr txBox="1"/>
          <p:nvPr/>
        </p:nvSpPr>
        <p:spPr>
          <a:xfrm>
            <a:off x="3633557" y="4753755"/>
            <a:ext cx="419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Ruby is also a good a good choice for things that you might use Python for, such as scripting or text processing.</a:t>
            </a:r>
          </a:p>
        </p:txBody>
      </p: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264" cy="4351338"/>
          </a:xfrm>
        </p:spPr>
        <p:txBody>
          <a:bodyPr/>
          <a:lstStyle/>
          <a:p>
            <a:r>
              <a:rPr lang="en-AU" dirty="0"/>
              <a:t>Ruby is generally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C, C++, Rust, so it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the best choice when performance is the primary concern</a:t>
            </a:r>
          </a:p>
          <a:p>
            <a:r>
              <a:rPr lang="en-AU" dirty="0"/>
              <a:t>Ruby has a number of unusual and powerful features that can lead to clever code that can lead to readability problems.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8544914" y="1443581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401A-84BD-4DD8-8927-0E34EE1044A2}"/>
              </a:ext>
            </a:extLst>
          </p:cNvPr>
          <p:cNvSpPr txBox="1"/>
          <p:nvPr/>
        </p:nvSpPr>
        <p:spPr>
          <a:xfrm>
            <a:off x="8608379" y="3783702"/>
            <a:ext cx="27305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was designed to improve the programmers experience, even at the cost of lower run-time performance.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Everything is an object</a:t>
            </a:r>
          </a:p>
          <a:p>
            <a:pPr marL="457200" lvl="1" indent="0">
              <a:buNone/>
            </a:pPr>
            <a:r>
              <a:rPr lang="en-CA" dirty="0"/>
              <a:t>Much more object-oriented than languages like C++ or Java or Python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Interpreted</a:t>
            </a:r>
          </a:p>
          <a:p>
            <a:pPr marL="457200" lvl="1" indent="0">
              <a:buNone/>
            </a:pPr>
            <a:r>
              <a:rPr lang="en-AU" dirty="0"/>
              <a:t>Easy to evaluate individual expressions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dangling pointers, no manual memory deletion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Flexible: Easy to Alter</a:t>
            </a:r>
          </a:p>
          <a:p>
            <a:pPr marL="457200" lvl="1" indent="0">
              <a:buNone/>
            </a:pPr>
            <a:r>
              <a:rPr lang="en-AU" dirty="0"/>
              <a:t>Can add to and change many existing features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Errors</a:t>
            </a:r>
          </a:p>
          <a:p>
            <a:pPr marL="457200" lvl="1" indent="0">
              <a:buNone/>
            </a:pPr>
            <a:r>
              <a:rPr lang="en-AU" dirty="0"/>
              <a:t>Exception handling system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dirty="0"/>
              <a:t>Dynamically typed, i.e. types checked at run-time</a:t>
            </a:r>
          </a:p>
          <a:p>
            <a:pPr marL="457200" lvl="1" indent="0">
              <a:buNone/>
            </a:pPr>
            <a:r>
              <a:rPr lang="en-CA" dirty="0"/>
              <a:t>New types can be created with classes</a:t>
            </a:r>
          </a:p>
          <a:p>
            <a:pPr marL="457200" lvl="1" indent="0">
              <a:buNone/>
            </a:pPr>
            <a:r>
              <a:rPr lang="en-CA" dirty="0"/>
              <a:t>Existing types can be extended</a:t>
            </a:r>
          </a:p>
          <a:p>
            <a:pPr marL="457200" lvl="1" indent="0">
              <a:buNone/>
            </a:pPr>
            <a:r>
              <a:rPr lang="en-CA" dirty="0"/>
              <a:t>Symbols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Blocks</a:t>
            </a:r>
          </a:p>
          <a:p>
            <a:pPr marL="457200" lvl="1" indent="0">
              <a:buNone/>
            </a:pPr>
            <a:r>
              <a:rPr lang="en-CA" dirty="0"/>
              <a:t>A practical way to deal with higher-order functions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Text Processing</a:t>
            </a:r>
          </a:p>
          <a:p>
            <a:pPr marL="457200" lvl="1" indent="0">
              <a:buNone/>
            </a:pPr>
            <a:r>
              <a:rPr lang="en-CA" dirty="0"/>
              <a:t>Built-in regular expressions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Extensive Standard Library</a:t>
            </a:r>
          </a:p>
          <a:p>
            <a:pPr marL="457200" lvl="1" indent="0">
              <a:buNone/>
            </a:pPr>
            <a:r>
              <a:rPr lang="en-CA" dirty="0"/>
              <a:t>Many useful functions ready to use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Ruby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type declarations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BB552-C455-49CB-8B30-2880096E2410}"/>
              </a:ext>
            </a:extLst>
          </p:cNvPr>
          <p:cNvSpPr txBox="1"/>
          <p:nvPr/>
        </p:nvSpPr>
        <p:spPr>
          <a:xfrm>
            <a:off x="7023205" y="1825625"/>
            <a:ext cx="244064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is a feature-rich language, often with more than one way to do simple things.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118" y="2146358"/>
            <a:ext cx="4750014" cy="203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</a:rPr>
              <a:t>hello_world.rb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puts 'Hello, world!'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7607873" y="2516868"/>
            <a:ext cx="24520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$ ruby </a:t>
            </a:r>
            <a:r>
              <a:rPr lang="en-CA" dirty="0" err="1"/>
              <a:t>hello_world.rb</a:t>
            </a:r>
            <a:endParaRPr lang="en-CA" dirty="0"/>
          </a:p>
          <a:p>
            <a:r>
              <a:rPr lang="en-CA" dirty="0"/>
              <a:t>Hello, world!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6828562" y="415134"/>
            <a:ext cx="28072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To launch Ruby interpreter:</a:t>
            </a:r>
          </a:p>
          <a:p>
            <a:r>
              <a:rPr lang="en-CA" b="1" dirty="0"/>
              <a:t>$ </a:t>
            </a:r>
            <a:r>
              <a:rPr lang="en-CA" b="1" dirty="0" err="1"/>
              <a:t>irb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E2A00-E206-414A-A36A-88CB9FCFCEBE}"/>
              </a:ext>
            </a:extLst>
          </p:cNvPr>
          <p:cNvSpPr txBox="1"/>
          <p:nvPr/>
        </p:nvSpPr>
        <p:spPr>
          <a:xfrm>
            <a:off x="1415417" y="157941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irb</a:t>
            </a:r>
            <a:r>
              <a:rPr lang="en-US" sz="2800" dirty="0">
                <a:latin typeface="Consolas" panose="020B0609020204030204" pitchFamily="49" charset="0"/>
              </a:rPr>
              <a:t>(main):001:0&gt;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B31E-9A7A-4B21-8085-7EB50EDFD1F7}"/>
              </a:ext>
            </a:extLst>
          </p:cNvPr>
          <p:cNvSpPr txBox="1"/>
          <p:nvPr/>
        </p:nvSpPr>
        <p:spPr>
          <a:xfrm>
            <a:off x="1415417" y="4262919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D6F5A-D987-4C02-881B-90B4B365B8EC}"/>
              </a:ext>
            </a:extLst>
          </p:cNvPr>
          <p:cNvSpPr txBox="1"/>
          <p:nvPr/>
        </p:nvSpPr>
        <p:spPr>
          <a:xfrm>
            <a:off x="6828562" y="4309086"/>
            <a:ext cx="29508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We’ll usually use a simplified prompt.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603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1995?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First Appearance</a:t>
            </a:r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F22383-E5D5-40D3-8CEF-12C4B744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0" y="2251607"/>
            <a:ext cx="2566988" cy="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Logo Meaning, History, and Evolution - animationvisarts">
            <a:extLst>
              <a:ext uri="{FF2B5EF4-FFF2-40B4-BE49-F238E27FC236}">
                <a16:creationId xmlns:a16="http://schemas.microsoft.com/office/drawing/2014/main" id="{68EECE25-2031-4F71-B629-C545A28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4" y="30263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Bay - Wikipedia">
            <a:extLst>
              <a:ext uri="{FF2B5EF4-FFF2-40B4-BE49-F238E27FC236}">
                <a16:creationId xmlns:a16="http://schemas.microsoft.com/office/drawing/2014/main" id="{856324F9-09E6-47F8-8251-E4118ACC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6" y="1951117"/>
            <a:ext cx="2397418" cy="9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Brand Evolution of Yahoo, a Search History | by Tacpoint Design | Medium">
            <a:extLst>
              <a:ext uri="{FF2B5EF4-FFF2-40B4-BE49-F238E27FC236}">
                <a16:creationId xmlns:a16="http://schemas.microsoft.com/office/drawing/2014/main" id="{51CABADB-0C44-48A5-93BE-5762F7AA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06" y="4182512"/>
            <a:ext cx="2036171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ternet Explorer | Logopedia | Fandom">
            <a:extLst>
              <a:ext uri="{FF2B5EF4-FFF2-40B4-BE49-F238E27FC236}">
                <a16:creationId xmlns:a16="http://schemas.microsoft.com/office/drawing/2014/main" id="{2C525DE0-7F4C-41D2-B088-4D35E243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35" y="1681727"/>
            <a:ext cx="1576574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Java logo and symbol, meaning, history, PNG">
            <a:extLst>
              <a:ext uri="{FF2B5EF4-FFF2-40B4-BE49-F238E27FC236}">
                <a16:creationId xmlns:a16="http://schemas.microsoft.com/office/drawing/2014/main" id="{0F916873-7A55-4F7B-B621-2649075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6" y="1549035"/>
            <a:ext cx="2803045" cy="17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The logo for Backrub (the prototype of Google) looks like a low quality  Facebook meme. : r/CrappyDesign">
            <a:extLst>
              <a:ext uri="{FF2B5EF4-FFF2-40B4-BE49-F238E27FC236}">
                <a16:creationId xmlns:a16="http://schemas.microsoft.com/office/drawing/2014/main" id="{4EE89793-E0B9-4C86-8272-426BB883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21" y="4002591"/>
            <a:ext cx="2389574" cy="18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Console Video Game</a:t>
            </a:r>
            <a:endParaRPr lang="en-AU" dirty="0"/>
          </a:p>
        </p:txBody>
      </p:sp>
      <p:pic>
        <p:nvPicPr>
          <p:cNvPr id="4098" name="Picture 2" descr="Dragon Quest VI - Wikipedia">
            <a:extLst>
              <a:ext uri="{FF2B5EF4-FFF2-40B4-BE49-F238E27FC236}">
                <a16:creationId xmlns:a16="http://schemas.microsoft.com/office/drawing/2014/main" id="{603BD4B8-A624-426C-9879-B04F9370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23" y="1494224"/>
            <a:ext cx="2818144" cy="5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5653530" y="2934452"/>
            <a:ext cx="440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000" b="1" dirty="0" err="1"/>
              <a:t>DragonQuest</a:t>
            </a:r>
            <a:r>
              <a:rPr lang="en-CA" sz="4000" b="1" dirty="0"/>
              <a:t> VI</a:t>
            </a:r>
            <a:br>
              <a:rPr lang="en-CA" sz="4000" dirty="0"/>
            </a:br>
            <a:r>
              <a:rPr lang="en-CA" sz="3200" dirty="0"/>
              <a:t>Nintendo Super </a:t>
            </a:r>
            <a:r>
              <a:rPr lang="en-CA" sz="3200" dirty="0" err="1"/>
              <a:t>Famicom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Highest-Grossing Movie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B901-2123-4EAE-9F0D-2187CE35C7C4}"/>
              </a:ext>
            </a:extLst>
          </p:cNvPr>
          <p:cNvSpPr txBox="1"/>
          <p:nvPr/>
        </p:nvSpPr>
        <p:spPr>
          <a:xfrm>
            <a:off x="6249024" y="3285363"/>
            <a:ext cx="383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Batman Forever</a:t>
            </a:r>
            <a:endParaRPr lang="en-AU" sz="4400" dirty="0"/>
          </a:p>
        </p:txBody>
      </p:sp>
      <p:pic>
        <p:nvPicPr>
          <p:cNvPr id="5122" name="Picture 2" descr="Batman Forever - Wikipedia">
            <a:extLst>
              <a:ext uri="{FF2B5EF4-FFF2-40B4-BE49-F238E27FC236}">
                <a16:creationId xmlns:a16="http://schemas.microsoft.com/office/drawing/2014/main" id="{BFCA658C-ECC0-4D1C-909C-5AA85D3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5" y="1449440"/>
            <a:ext cx="3505399" cy="5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Song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6886799" y="2905510"/>
            <a:ext cx="4574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err="1"/>
              <a:t>Gangsta’s</a:t>
            </a:r>
            <a:r>
              <a:rPr lang="en-CA" sz="4400" dirty="0"/>
              <a:t> Paradise,</a:t>
            </a:r>
          </a:p>
          <a:p>
            <a:pPr algn="ctr"/>
            <a:r>
              <a:rPr lang="en-CA" sz="4400" dirty="0"/>
              <a:t>Coolio</a:t>
            </a:r>
            <a:endParaRPr lang="en-AU" sz="4400" dirty="0"/>
          </a:p>
        </p:txBody>
      </p:sp>
      <p:pic>
        <p:nvPicPr>
          <p:cNvPr id="1026" name="Picture 2" descr="Gangsta's Paradise (album) - Wikipedia">
            <a:extLst>
              <a:ext uri="{FF2B5EF4-FFF2-40B4-BE49-F238E27FC236}">
                <a16:creationId xmlns:a16="http://schemas.microsoft.com/office/drawing/2014/main" id="{89513715-CFA2-44D8-A70E-475109B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15" y="1490902"/>
            <a:ext cx="4937151" cy="49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40EF2-7A80-4170-96C7-C567343A91EE}"/>
              </a:ext>
            </a:extLst>
          </p:cNvPr>
          <p:cNvSpPr txBox="1">
            <a:spLocks/>
          </p:cNvSpPr>
          <p:nvPr/>
        </p:nvSpPr>
        <p:spPr>
          <a:xfrm>
            <a:off x="1358538" y="1697333"/>
            <a:ext cx="9527176" cy="426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/>
              <a:t>Canadian PM: </a:t>
            </a:r>
            <a:r>
              <a:rPr lang="en-CA" sz="4800" b="1" dirty="0"/>
              <a:t>Jean Chretien</a:t>
            </a:r>
          </a:p>
          <a:p>
            <a:r>
              <a:rPr lang="en-CA" sz="4800" dirty="0"/>
              <a:t>American President: </a:t>
            </a:r>
            <a:r>
              <a:rPr lang="en-CA" sz="4800" b="1" dirty="0"/>
              <a:t>Bill Clinton</a:t>
            </a:r>
          </a:p>
          <a:p>
            <a:r>
              <a:rPr lang="en-CA" sz="4800" b="1" dirty="0" err="1"/>
              <a:t>Dua</a:t>
            </a:r>
            <a:r>
              <a:rPr lang="en-CA" sz="4800" b="1" dirty="0"/>
              <a:t> Lipa </a:t>
            </a:r>
            <a:r>
              <a:rPr lang="en-CA" sz="4800" dirty="0"/>
              <a:t>and </a:t>
            </a:r>
            <a:r>
              <a:rPr lang="en-CA" sz="4800" b="1" dirty="0"/>
              <a:t>Post Malone </a:t>
            </a:r>
            <a:r>
              <a:rPr lang="en-CA" sz="4800" dirty="0"/>
              <a:t>where born</a:t>
            </a:r>
          </a:p>
          <a:p>
            <a:r>
              <a:rPr lang="en-CA" sz="4800" dirty="0"/>
              <a:t>DVDs were invented</a:t>
            </a:r>
          </a:p>
          <a:p>
            <a:r>
              <a:rPr lang="en-CA" sz="4800" dirty="0"/>
              <a:t>Starbucks introduced the Frappuccino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3482839" y="373894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1995 Facts</a:t>
            </a:r>
            <a:endParaRPr lang="en-AU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3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46" y="3943749"/>
            <a:ext cx="11085308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First release was version 0.95 in a Japanese newsgroup in December 1995.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3FA171-7C39-4E4E-B5F3-0D20D1D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82" y="662781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Ruby’s Original 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56" y="6077889"/>
            <a:ext cx="3227807" cy="489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Yukihiro Matsumoto</a:t>
            </a:r>
            <a:endParaRPr lang="en-AU" dirty="0"/>
          </a:p>
        </p:txBody>
      </p:sp>
      <p:pic>
        <p:nvPicPr>
          <p:cNvPr id="2050" name="Picture 2" descr="Ruby (programming language) - Wikipedia">
            <a:extLst>
              <a:ext uri="{FF2B5EF4-FFF2-40B4-BE49-F238E27FC236}">
                <a16:creationId xmlns:a16="http://schemas.microsoft.com/office/drawing/2014/main" id="{8874A8C3-5B41-4069-A6DA-797E9EE1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62" y="1464769"/>
            <a:ext cx="2966197" cy="44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467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What was going on in 1995?</vt:lpstr>
      <vt:lpstr>1995: First Appearance</vt:lpstr>
      <vt:lpstr>1995: Most Popular Console Video Game</vt:lpstr>
      <vt:lpstr>1995: Highest-Grossing Movie</vt:lpstr>
      <vt:lpstr>1995: Most Popular Song</vt:lpstr>
      <vt:lpstr>PowerPoint Presentation</vt:lpstr>
      <vt:lpstr>PowerPoint Presentation</vt:lpstr>
      <vt:lpstr>Ruby’s Original Designer</vt:lpstr>
      <vt:lpstr>Ruby Can Get You a Job!</vt:lpstr>
      <vt:lpstr>What’s Ruby Good For?</vt:lpstr>
      <vt:lpstr>What’s Ruby Not so Good For? </vt:lpstr>
      <vt:lpstr>Major Features of Ruby</vt:lpstr>
      <vt:lpstr>Major Features of Ruby</vt:lpstr>
      <vt:lpstr>Major Features Not in Ruby</vt:lpstr>
      <vt:lpstr>Hello, World!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2022-04-29T05:23:43Z</dcterms:modified>
</cp:coreProperties>
</file>