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3" r:id="rId3"/>
    <p:sldId id="274" r:id="rId4"/>
    <p:sldId id="282" r:id="rId5"/>
    <p:sldId id="275" r:id="rId6"/>
    <p:sldId id="281" r:id="rId7"/>
    <p:sldId id="277" r:id="rId8"/>
    <p:sldId id="276" r:id="rId9"/>
    <p:sldId id="272" r:id="rId10"/>
    <p:sldId id="283" r:id="rId11"/>
    <p:sldId id="284" r:id="rId12"/>
    <p:sldId id="265" r:id="rId13"/>
    <p:sldId id="259" r:id="rId14"/>
    <p:sldId id="267" r:id="rId15"/>
    <p:sldId id="270" r:id="rId16"/>
    <p:sldId id="260" r:id="rId17"/>
    <p:sldId id="261" r:id="rId18"/>
    <p:sldId id="264" r:id="rId19"/>
    <p:sldId id="28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5A053-E8BF-4EE7-8EE7-A31DFB869775}" v="190" dt="2022-06-25T06:13:21.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652" autoAdjust="0"/>
  </p:normalViewPr>
  <p:slideViewPr>
    <p:cSldViewPr snapToGrid="0">
      <p:cViewPr varScale="1">
        <p:scale>
          <a:sx n="124" d="100"/>
          <a:sy n="124" d="100"/>
        </p:scale>
        <p:origin x="120"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C0B726B9-EB4D-4543-8694-32F14272434A}"/>
    <pc:docChg chg="custSel modSld">
      <pc:chgData name="Toby Donaldson" userId="2e6e5431-bb17-4c41-9985-d39c50d83c73" providerId="ADAL" clId="{C0B726B9-EB4D-4543-8694-32F14272434A}" dt="2022-04-29T05:23:38.307" v="235" actId="20577"/>
      <pc:docMkLst>
        <pc:docMk/>
      </pc:docMkLst>
      <pc:sldChg chg="modSp mod">
        <pc:chgData name="Toby Donaldson" userId="2e6e5431-bb17-4c41-9985-d39c50d83c73" providerId="ADAL" clId="{C0B726B9-EB4D-4543-8694-32F14272434A}" dt="2022-04-29T05:23:38.307" v="235" actId="20577"/>
        <pc:sldMkLst>
          <pc:docMk/>
          <pc:sldMk cId="2414411496" sldId="260"/>
        </pc:sldMkLst>
        <pc:spChg chg="mod">
          <ac:chgData name="Toby Donaldson" userId="2e6e5431-bb17-4c41-9985-d39c50d83c73" providerId="ADAL" clId="{C0B726B9-EB4D-4543-8694-32F14272434A}" dt="2022-04-29T05:23:38.307" v="235" actId="20577"/>
          <ac:spMkLst>
            <pc:docMk/>
            <pc:sldMk cId="2414411496" sldId="260"/>
            <ac:spMk id="3" creationId="{E45AFAE3-7D9D-4DB0-A01B-CD046F1E7D5F}"/>
          </ac:spMkLst>
        </pc:spChg>
      </pc:sldChg>
      <pc:sldChg chg="modSp mod">
        <pc:chgData name="Toby Donaldson" userId="2e6e5431-bb17-4c41-9985-d39c50d83c73" providerId="ADAL" clId="{C0B726B9-EB4D-4543-8694-32F14272434A}" dt="2022-04-29T05:22:58.461" v="190" actId="20577"/>
        <pc:sldMkLst>
          <pc:docMk/>
          <pc:sldMk cId="247949623" sldId="261"/>
        </pc:sldMkLst>
        <pc:spChg chg="mod">
          <ac:chgData name="Toby Donaldson" userId="2e6e5431-bb17-4c41-9985-d39c50d83c73" providerId="ADAL" clId="{C0B726B9-EB4D-4543-8694-32F14272434A}" dt="2022-04-29T05:22:58.461" v="190" actId="20577"/>
          <ac:spMkLst>
            <pc:docMk/>
            <pc:sldMk cId="247949623" sldId="261"/>
            <ac:spMk id="3" creationId="{E45AFAE3-7D9D-4DB0-A01B-CD046F1E7D5F}"/>
          </ac:spMkLst>
        </pc:spChg>
      </pc:sldChg>
      <pc:sldChg chg="delSp modSp mod">
        <pc:chgData name="Toby Donaldson" userId="2e6e5431-bb17-4c41-9985-d39c50d83c73" providerId="ADAL" clId="{C0B726B9-EB4D-4543-8694-32F14272434A}" dt="2022-04-29T05:17:36.289" v="113" actId="1076"/>
        <pc:sldMkLst>
          <pc:docMk/>
          <pc:sldMk cId="2072605454" sldId="270"/>
        </pc:sldMkLst>
        <pc:spChg chg="mod">
          <ac:chgData name="Toby Donaldson" userId="2e6e5431-bb17-4c41-9985-d39c50d83c73" providerId="ADAL" clId="{C0B726B9-EB4D-4543-8694-32F14272434A}" dt="2022-04-29T05:17:21.749" v="111" actId="20577"/>
          <ac:spMkLst>
            <pc:docMk/>
            <pc:sldMk cId="2072605454" sldId="270"/>
            <ac:spMk id="3" creationId="{9D85EADE-0C03-49DA-BB59-0942833F47FA}"/>
          </ac:spMkLst>
        </pc:spChg>
        <pc:spChg chg="mod">
          <ac:chgData name="Toby Donaldson" userId="2e6e5431-bb17-4c41-9985-d39c50d83c73" providerId="ADAL" clId="{C0B726B9-EB4D-4543-8694-32F14272434A}" dt="2022-04-29T05:16:56.268" v="71" actId="1076"/>
          <ac:spMkLst>
            <pc:docMk/>
            <pc:sldMk cId="2072605454" sldId="270"/>
            <ac:spMk id="4" creationId="{BE3E16A3-1414-47FA-A3BB-3ABF0D84A1FE}"/>
          </ac:spMkLst>
        </pc:spChg>
        <pc:spChg chg="del">
          <ac:chgData name="Toby Donaldson" userId="2e6e5431-bb17-4c41-9985-d39c50d83c73" providerId="ADAL" clId="{C0B726B9-EB4D-4543-8694-32F14272434A}" dt="2022-04-29T05:16:53.633" v="70" actId="21"/>
          <ac:spMkLst>
            <pc:docMk/>
            <pc:sldMk cId="2072605454" sldId="270"/>
            <ac:spMk id="5" creationId="{17720DB2-6405-4D41-B342-518B575893A4}"/>
          </ac:spMkLst>
        </pc:spChg>
        <pc:spChg chg="mod">
          <ac:chgData name="Toby Donaldson" userId="2e6e5431-bb17-4c41-9985-d39c50d83c73" providerId="ADAL" clId="{C0B726B9-EB4D-4543-8694-32F14272434A}" dt="2022-04-29T05:17:36.289" v="113" actId="1076"/>
          <ac:spMkLst>
            <pc:docMk/>
            <pc:sldMk cId="2072605454" sldId="270"/>
            <ac:spMk id="6" creationId="{D47E401A-84BD-4DD8-8927-0E34EE1044A2}"/>
          </ac:spMkLst>
        </pc:spChg>
        <pc:spChg chg="del">
          <ac:chgData name="Toby Donaldson" userId="2e6e5431-bb17-4c41-9985-d39c50d83c73" providerId="ADAL" clId="{C0B726B9-EB4D-4543-8694-32F14272434A}" dt="2022-04-29T05:17:27.311" v="112" actId="21"/>
          <ac:spMkLst>
            <pc:docMk/>
            <pc:sldMk cId="2072605454" sldId="270"/>
            <ac:spMk id="7" creationId="{9D4F540D-54AA-445E-A7CD-6F91D946B605}"/>
          </ac:spMkLst>
        </pc:spChg>
      </pc:sldChg>
      <pc:sldChg chg="modSp mod">
        <pc:chgData name="Toby Donaldson" userId="2e6e5431-bb17-4c41-9985-d39c50d83c73" providerId="ADAL" clId="{C0B726B9-EB4D-4543-8694-32F14272434A}" dt="2022-04-29T05:13:41.666" v="2" actId="1076"/>
        <pc:sldMkLst>
          <pc:docMk/>
          <pc:sldMk cId="598291729" sldId="278"/>
        </pc:sldMkLst>
        <pc:spChg chg="mod">
          <ac:chgData name="Toby Donaldson" userId="2e6e5431-bb17-4c41-9985-d39c50d83c73" providerId="ADAL" clId="{C0B726B9-EB4D-4543-8694-32F14272434A}" dt="2022-04-29T05:13:37.095" v="1" actId="20577"/>
          <ac:spMkLst>
            <pc:docMk/>
            <pc:sldMk cId="598291729" sldId="278"/>
            <ac:spMk id="3" creationId="{8D326F70-6E73-48ED-853E-D802A1F7CD4A}"/>
          </ac:spMkLst>
        </pc:spChg>
        <pc:spChg chg="mod">
          <ac:chgData name="Toby Donaldson" userId="2e6e5431-bb17-4c41-9985-d39c50d83c73" providerId="ADAL" clId="{C0B726B9-EB4D-4543-8694-32F14272434A}" dt="2022-04-29T05:13:41.666" v="2" actId="1076"/>
          <ac:spMkLst>
            <pc:docMk/>
            <pc:sldMk cId="598291729" sldId="278"/>
            <ac:spMk id="7" creationId="{729F9EAB-E96A-4A13-B339-346BBE62D038}"/>
          </ac:spMkLst>
        </pc:spChg>
      </pc:sldChg>
    </pc:docChg>
  </pc:docChgLst>
  <pc:docChgLst>
    <pc:chgData name="Toby Donaldson" userId="2e6e5431-bb17-4c41-9985-d39c50d83c73" providerId="ADAL" clId="{BE1ED27B-1B37-4542-BC4F-CF8D5FFF1879}"/>
    <pc:docChg chg="undo custSel addSld modSld">
      <pc:chgData name="Toby Donaldson" userId="2e6e5431-bb17-4c41-9985-d39c50d83c73" providerId="ADAL" clId="{BE1ED27B-1B37-4542-BC4F-CF8D5FFF1879}" dt="2022-06-14T17:53:58.617" v="556" actId="207"/>
      <pc:docMkLst>
        <pc:docMk/>
      </pc:docMkLst>
      <pc:sldChg chg="modSp mod">
        <pc:chgData name="Toby Donaldson" userId="2e6e5431-bb17-4c41-9985-d39c50d83c73" providerId="ADAL" clId="{BE1ED27B-1B37-4542-BC4F-CF8D5FFF1879}" dt="2022-06-14T17:53:09.240" v="551" actId="20577"/>
        <pc:sldMkLst>
          <pc:docMk/>
          <pc:sldMk cId="1855501012" sldId="259"/>
        </pc:sldMkLst>
        <pc:spChg chg="mod">
          <ac:chgData name="Toby Donaldson" userId="2e6e5431-bb17-4c41-9985-d39c50d83c73" providerId="ADAL" clId="{BE1ED27B-1B37-4542-BC4F-CF8D5FFF1879}" dt="2022-06-14T17:17:57.806" v="112" actId="1076"/>
          <ac:spMkLst>
            <pc:docMk/>
            <pc:sldMk cId="1855501012" sldId="259"/>
            <ac:spMk id="2" creationId="{AFC4F8B7-DF69-4161-80D5-5D65C38F8A33}"/>
          </ac:spMkLst>
        </pc:spChg>
        <pc:spChg chg="mod">
          <ac:chgData name="Toby Donaldson" userId="2e6e5431-bb17-4c41-9985-d39c50d83c73" providerId="ADAL" clId="{BE1ED27B-1B37-4542-BC4F-CF8D5FFF1879}" dt="2022-06-14T17:18:13.763" v="114" actId="113"/>
          <ac:spMkLst>
            <pc:docMk/>
            <pc:sldMk cId="1855501012" sldId="259"/>
            <ac:spMk id="3" creationId="{10C4AE68-A781-FD56-1D00-6B3AE095A7EF}"/>
          </ac:spMkLst>
        </pc:spChg>
        <pc:spChg chg="mod">
          <ac:chgData name="Toby Donaldson" userId="2e6e5431-bb17-4c41-9985-d39c50d83c73" providerId="ADAL" clId="{BE1ED27B-1B37-4542-BC4F-CF8D5FFF1879}" dt="2022-06-14T17:18:09.417" v="113" actId="1076"/>
          <ac:spMkLst>
            <pc:docMk/>
            <pc:sldMk cId="1855501012" sldId="259"/>
            <ac:spMk id="7" creationId="{69B985F0-AB93-7DC0-1218-74589D1B7444}"/>
          </ac:spMkLst>
        </pc:spChg>
        <pc:spChg chg="mod">
          <ac:chgData name="Toby Donaldson" userId="2e6e5431-bb17-4c41-9985-d39c50d83c73" providerId="ADAL" clId="{BE1ED27B-1B37-4542-BC4F-CF8D5FFF1879}" dt="2022-06-14T17:53:09.240" v="551" actId="20577"/>
          <ac:spMkLst>
            <pc:docMk/>
            <pc:sldMk cId="1855501012" sldId="259"/>
            <ac:spMk id="9" creationId="{47FE2D5E-13CF-4FA0-04A0-66A64587C63B}"/>
          </ac:spMkLst>
        </pc:spChg>
        <pc:spChg chg="mod">
          <ac:chgData name="Toby Donaldson" userId="2e6e5431-bb17-4c41-9985-d39c50d83c73" providerId="ADAL" clId="{BE1ED27B-1B37-4542-BC4F-CF8D5FFF1879}" dt="2022-06-14T17:18:20.092" v="115" actId="1076"/>
          <ac:spMkLst>
            <pc:docMk/>
            <pc:sldMk cId="1855501012" sldId="259"/>
            <ac:spMk id="11" creationId="{C6BDB633-1BCE-7B16-1722-A554A77B7C89}"/>
          </ac:spMkLst>
        </pc:spChg>
        <pc:picChg chg="mod">
          <ac:chgData name="Toby Donaldson" userId="2e6e5431-bb17-4c41-9985-d39c50d83c73" providerId="ADAL" clId="{BE1ED27B-1B37-4542-BC4F-CF8D5FFF1879}" dt="2022-06-14T17:17:52.959" v="111" actId="1076"/>
          <ac:picMkLst>
            <pc:docMk/>
            <pc:sldMk cId="1855501012" sldId="259"/>
            <ac:picMk id="6146" creationId="{29461ED7-186D-9E98-8402-81436C92CAE0}"/>
          </ac:picMkLst>
        </pc:picChg>
      </pc:sldChg>
      <pc:sldChg chg="modSp mod">
        <pc:chgData name="Toby Donaldson" userId="2e6e5431-bb17-4c41-9985-d39c50d83c73" providerId="ADAL" clId="{BE1ED27B-1B37-4542-BC4F-CF8D5FFF1879}" dt="2022-06-14T17:22:12.606" v="280" actId="20577"/>
        <pc:sldMkLst>
          <pc:docMk/>
          <pc:sldMk cId="247949623" sldId="261"/>
        </pc:sldMkLst>
        <pc:spChg chg="mod">
          <ac:chgData name="Toby Donaldson" userId="2e6e5431-bb17-4c41-9985-d39c50d83c73" providerId="ADAL" clId="{BE1ED27B-1B37-4542-BC4F-CF8D5FFF1879}" dt="2022-06-14T17:22:12.606" v="280" actId="20577"/>
          <ac:spMkLst>
            <pc:docMk/>
            <pc:sldMk cId="247949623" sldId="261"/>
            <ac:spMk id="3" creationId="{E45AFAE3-7D9D-4DB0-A01B-CD046F1E7D5F}"/>
          </ac:spMkLst>
        </pc:spChg>
      </pc:sldChg>
      <pc:sldChg chg="modSp mod">
        <pc:chgData name="Toby Donaldson" userId="2e6e5431-bb17-4c41-9985-d39c50d83c73" providerId="ADAL" clId="{BE1ED27B-1B37-4542-BC4F-CF8D5FFF1879}" dt="2022-06-14T17:17:27.351" v="105" actId="113"/>
        <pc:sldMkLst>
          <pc:docMk/>
          <pc:sldMk cId="2446324911" sldId="265"/>
        </pc:sldMkLst>
        <pc:spChg chg="mod">
          <ac:chgData name="Toby Donaldson" userId="2e6e5431-bb17-4c41-9985-d39c50d83c73" providerId="ADAL" clId="{BE1ED27B-1B37-4542-BC4F-CF8D5FFF1879}" dt="2022-06-14T17:17:11.734" v="102" actId="1076"/>
          <ac:spMkLst>
            <pc:docMk/>
            <pc:sldMk cId="2446324911" sldId="265"/>
            <ac:spMk id="2" creationId="{AFC4F8B7-DF69-4161-80D5-5D65C38F8A33}"/>
          </ac:spMkLst>
        </pc:spChg>
        <pc:spChg chg="mod">
          <ac:chgData name="Toby Donaldson" userId="2e6e5431-bb17-4c41-9985-d39c50d83c73" providerId="ADAL" clId="{BE1ED27B-1B37-4542-BC4F-CF8D5FFF1879}" dt="2022-06-14T17:17:27.351" v="105" actId="113"/>
          <ac:spMkLst>
            <pc:docMk/>
            <pc:sldMk cId="2446324911" sldId="265"/>
            <ac:spMk id="4" creationId="{16127473-8A2B-AE78-F8C5-A0D03B7350B1}"/>
          </ac:spMkLst>
        </pc:spChg>
        <pc:spChg chg="mod">
          <ac:chgData name="Toby Donaldson" userId="2e6e5431-bb17-4c41-9985-d39c50d83c73" providerId="ADAL" clId="{BE1ED27B-1B37-4542-BC4F-CF8D5FFF1879}" dt="2022-06-14T17:17:21.873" v="104" actId="1076"/>
          <ac:spMkLst>
            <pc:docMk/>
            <pc:sldMk cId="2446324911" sldId="265"/>
            <ac:spMk id="9" creationId="{529CDD03-F006-3579-B9AC-F9755300E325}"/>
          </ac:spMkLst>
        </pc:spChg>
        <pc:spChg chg="mod">
          <ac:chgData name="Toby Donaldson" userId="2e6e5431-bb17-4c41-9985-d39c50d83c73" providerId="ADAL" clId="{BE1ED27B-1B37-4542-BC4F-CF8D5FFF1879}" dt="2022-06-14T17:16:20.826" v="87" actId="1076"/>
          <ac:spMkLst>
            <pc:docMk/>
            <pc:sldMk cId="2446324911" sldId="265"/>
            <ac:spMk id="12" creationId="{7D456361-9CC9-3318-8D15-4F61A6B43E78}"/>
          </ac:spMkLst>
        </pc:spChg>
        <pc:spChg chg="mod">
          <ac:chgData name="Toby Donaldson" userId="2e6e5431-bb17-4c41-9985-d39c50d83c73" providerId="ADAL" clId="{BE1ED27B-1B37-4542-BC4F-CF8D5FFF1879}" dt="2022-06-14T17:16:41.941" v="96" actId="1076"/>
          <ac:spMkLst>
            <pc:docMk/>
            <pc:sldMk cId="2446324911" sldId="265"/>
            <ac:spMk id="13" creationId="{070A0247-E84A-DDE7-4901-76D5D335370E}"/>
          </ac:spMkLst>
        </pc:spChg>
        <pc:picChg chg="mod">
          <ac:chgData name="Toby Donaldson" userId="2e6e5431-bb17-4c41-9985-d39c50d83c73" providerId="ADAL" clId="{BE1ED27B-1B37-4542-BC4F-CF8D5FFF1879}" dt="2022-06-14T17:17:21.873" v="104" actId="1076"/>
          <ac:picMkLst>
            <pc:docMk/>
            <pc:sldMk cId="2446324911" sldId="265"/>
            <ac:picMk id="8194" creationId="{584C219A-150E-A5C6-E0D4-11E43E4026A2}"/>
          </ac:picMkLst>
        </pc:picChg>
      </pc:sldChg>
      <pc:sldChg chg="modSp mod">
        <pc:chgData name="Toby Donaldson" userId="2e6e5431-bb17-4c41-9985-d39c50d83c73" providerId="ADAL" clId="{BE1ED27B-1B37-4542-BC4F-CF8D5FFF1879}" dt="2022-06-14T17:15:37.112" v="83" actId="20577"/>
        <pc:sldMkLst>
          <pc:docMk/>
          <pc:sldMk cId="2513690197" sldId="266"/>
        </pc:sldMkLst>
        <pc:spChg chg="mod">
          <ac:chgData name="Toby Donaldson" userId="2e6e5431-bb17-4c41-9985-d39c50d83c73" providerId="ADAL" clId="{BE1ED27B-1B37-4542-BC4F-CF8D5FFF1879}" dt="2022-06-14T17:15:37.112" v="83" actId="20577"/>
          <ac:spMkLst>
            <pc:docMk/>
            <pc:sldMk cId="2513690197" sldId="266"/>
            <ac:spMk id="2" creationId="{A7CF2578-931A-9B0F-F1EA-3BB34CCE93DF}"/>
          </ac:spMkLst>
        </pc:spChg>
        <pc:picChg chg="mod">
          <ac:chgData name="Toby Donaldson" userId="2e6e5431-bb17-4c41-9985-d39c50d83c73" providerId="ADAL" clId="{BE1ED27B-1B37-4542-BC4F-CF8D5FFF1879}" dt="2022-06-14T17:15:12.355" v="76" actId="1076"/>
          <ac:picMkLst>
            <pc:docMk/>
            <pc:sldMk cId="2513690197" sldId="266"/>
            <ac:picMk id="4" creationId="{6FE4F0D5-D4CA-7F6E-F27C-8892CF572266}"/>
          </ac:picMkLst>
        </pc:picChg>
      </pc:sldChg>
      <pc:sldChg chg="modSp mod">
        <pc:chgData name="Toby Donaldson" userId="2e6e5431-bb17-4c41-9985-d39c50d83c73" providerId="ADAL" clId="{BE1ED27B-1B37-4542-BC4F-CF8D5FFF1879}" dt="2022-06-14T17:53:36.889" v="555" actId="20577"/>
        <pc:sldMkLst>
          <pc:docMk/>
          <pc:sldMk cId="251576758" sldId="267"/>
        </pc:sldMkLst>
        <pc:spChg chg="mod">
          <ac:chgData name="Toby Donaldson" userId="2e6e5431-bb17-4c41-9985-d39c50d83c73" providerId="ADAL" clId="{BE1ED27B-1B37-4542-BC4F-CF8D5FFF1879}" dt="2022-06-14T17:20:01.709" v="155" actId="20577"/>
          <ac:spMkLst>
            <pc:docMk/>
            <pc:sldMk cId="251576758" sldId="267"/>
            <ac:spMk id="3" creationId="{E8A268BC-88E6-45E5-8262-598A2B9A5D02}"/>
          </ac:spMkLst>
        </pc:spChg>
        <pc:spChg chg="mod">
          <ac:chgData name="Toby Donaldson" userId="2e6e5431-bb17-4c41-9985-d39c50d83c73" providerId="ADAL" clId="{BE1ED27B-1B37-4542-BC4F-CF8D5FFF1879}" dt="2022-06-14T17:53:36.889" v="555" actId="20577"/>
          <ac:spMkLst>
            <pc:docMk/>
            <pc:sldMk cId="251576758" sldId="267"/>
            <ac:spMk id="6" creationId="{F20849FE-CF35-3A97-ED65-D50740D29574}"/>
          </ac:spMkLst>
        </pc:spChg>
        <pc:spChg chg="mod">
          <ac:chgData name="Toby Donaldson" userId="2e6e5431-bb17-4c41-9985-d39c50d83c73" providerId="ADAL" clId="{BE1ED27B-1B37-4542-BC4F-CF8D5FFF1879}" dt="2022-06-14T17:19:30.218" v="142" actId="20577"/>
          <ac:spMkLst>
            <pc:docMk/>
            <pc:sldMk cId="251576758" sldId="267"/>
            <ac:spMk id="27" creationId="{689FDA23-C4D9-4490-9037-82BD6C7F4654}"/>
          </ac:spMkLst>
        </pc:spChg>
      </pc:sldChg>
      <pc:sldChg chg="modSp mod">
        <pc:chgData name="Toby Donaldson" userId="2e6e5431-bb17-4c41-9985-d39c50d83c73" providerId="ADAL" clId="{BE1ED27B-1B37-4542-BC4F-CF8D5FFF1879}" dt="2022-06-14T17:53:58.617" v="556" actId="207"/>
        <pc:sldMkLst>
          <pc:docMk/>
          <pc:sldMk cId="2072605454" sldId="270"/>
        </pc:sldMkLst>
        <pc:spChg chg="mod">
          <ac:chgData name="Toby Donaldson" userId="2e6e5431-bb17-4c41-9985-d39c50d83c73" providerId="ADAL" clId="{BE1ED27B-1B37-4542-BC4F-CF8D5FFF1879}" dt="2022-06-14T17:53:58.617" v="556" actId="207"/>
          <ac:spMkLst>
            <pc:docMk/>
            <pc:sldMk cId="2072605454" sldId="270"/>
            <ac:spMk id="3" creationId="{9D85EADE-0C03-49DA-BB59-0942833F47FA}"/>
          </ac:spMkLst>
        </pc:spChg>
      </pc:sldChg>
      <pc:sldChg chg="delSp modSp mod modAnim">
        <pc:chgData name="Toby Donaldson" userId="2e6e5431-bb17-4c41-9985-d39c50d83c73" providerId="ADAL" clId="{BE1ED27B-1B37-4542-BC4F-CF8D5FFF1879}" dt="2022-06-14T17:51:15.990" v="540"/>
        <pc:sldMkLst>
          <pc:docMk/>
          <pc:sldMk cId="1031835898" sldId="272"/>
        </pc:sldMkLst>
        <pc:spChg chg="mod">
          <ac:chgData name="Toby Donaldson" userId="2e6e5431-bb17-4c41-9985-d39c50d83c73" providerId="ADAL" clId="{BE1ED27B-1B37-4542-BC4F-CF8D5FFF1879}" dt="2022-06-14T17:13:24.190" v="62" actId="1076"/>
          <ac:spMkLst>
            <pc:docMk/>
            <pc:sldMk cId="1031835898" sldId="272"/>
            <ac:spMk id="2" creationId="{C6F28FBB-0ACA-E8AD-E9D2-5A10750FC260}"/>
          </ac:spMkLst>
        </pc:spChg>
        <pc:spChg chg="mod">
          <ac:chgData name="Toby Donaldson" userId="2e6e5431-bb17-4c41-9985-d39c50d83c73" providerId="ADAL" clId="{BE1ED27B-1B37-4542-BC4F-CF8D5FFF1879}" dt="2022-06-14T17:11:37.150" v="41" actId="1076"/>
          <ac:spMkLst>
            <pc:docMk/>
            <pc:sldMk cId="1031835898" sldId="272"/>
            <ac:spMk id="8" creationId="{E2400FBB-A4E6-4E19-BEB2-E43F372AEDD9}"/>
          </ac:spMkLst>
        </pc:spChg>
        <pc:spChg chg="mod">
          <ac:chgData name="Toby Donaldson" userId="2e6e5431-bb17-4c41-9985-d39c50d83c73" providerId="ADAL" clId="{BE1ED27B-1B37-4542-BC4F-CF8D5FFF1879}" dt="2022-06-14T17:13:24.190" v="62" actId="1076"/>
          <ac:spMkLst>
            <pc:docMk/>
            <pc:sldMk cId="1031835898" sldId="272"/>
            <ac:spMk id="9" creationId="{14BC7E00-46A1-9983-75B7-574401B94175}"/>
          </ac:spMkLst>
        </pc:spChg>
        <pc:spChg chg="mod topLvl">
          <ac:chgData name="Toby Donaldson" userId="2e6e5431-bb17-4c41-9985-d39c50d83c73" providerId="ADAL" clId="{BE1ED27B-1B37-4542-BC4F-CF8D5FFF1879}" dt="2022-06-14T17:13:47.208" v="66" actId="1076"/>
          <ac:spMkLst>
            <pc:docMk/>
            <pc:sldMk cId="1031835898" sldId="272"/>
            <ac:spMk id="10" creationId="{4CC38CBC-D973-5348-0555-5578FBDE72D2}"/>
          </ac:spMkLst>
        </pc:spChg>
        <pc:spChg chg="mod topLvl">
          <ac:chgData name="Toby Donaldson" userId="2e6e5431-bb17-4c41-9985-d39c50d83c73" providerId="ADAL" clId="{BE1ED27B-1B37-4542-BC4F-CF8D5FFF1879}" dt="2022-06-14T17:13:24.190" v="62" actId="1076"/>
          <ac:spMkLst>
            <pc:docMk/>
            <pc:sldMk cId="1031835898" sldId="272"/>
            <ac:spMk id="13" creationId="{4B980735-E3C3-244F-1907-082B5F770DF8}"/>
          </ac:spMkLst>
        </pc:spChg>
        <pc:spChg chg="mod topLvl">
          <ac:chgData name="Toby Donaldson" userId="2e6e5431-bb17-4c41-9985-d39c50d83c73" providerId="ADAL" clId="{BE1ED27B-1B37-4542-BC4F-CF8D5FFF1879}" dt="2022-06-14T17:13:24.190" v="62" actId="1076"/>
          <ac:spMkLst>
            <pc:docMk/>
            <pc:sldMk cId="1031835898" sldId="272"/>
            <ac:spMk id="14" creationId="{2A3243DC-2098-2F2D-D377-21A451C5B005}"/>
          </ac:spMkLst>
        </pc:spChg>
        <pc:spChg chg="mod">
          <ac:chgData name="Toby Donaldson" userId="2e6e5431-bb17-4c41-9985-d39c50d83c73" providerId="ADAL" clId="{BE1ED27B-1B37-4542-BC4F-CF8D5FFF1879}" dt="2022-06-14T17:13:39.201" v="65" actId="1076"/>
          <ac:spMkLst>
            <pc:docMk/>
            <pc:sldMk cId="1031835898" sldId="272"/>
            <ac:spMk id="15" creationId="{C21C4C36-4BE5-269F-662A-D1231058D823}"/>
          </ac:spMkLst>
        </pc:spChg>
        <pc:grpChg chg="del mod">
          <ac:chgData name="Toby Donaldson" userId="2e6e5431-bb17-4c41-9985-d39c50d83c73" providerId="ADAL" clId="{BE1ED27B-1B37-4542-BC4F-CF8D5FFF1879}" dt="2022-06-14T17:11:11.906" v="34" actId="165"/>
          <ac:grpSpMkLst>
            <pc:docMk/>
            <pc:sldMk cId="1031835898" sldId="272"/>
            <ac:grpSpMk id="7" creationId="{897F7249-7EEA-73E0-3FBD-2D314F377402}"/>
          </ac:grpSpMkLst>
        </pc:grpChg>
        <pc:grpChg chg="del">
          <ac:chgData name="Toby Donaldson" userId="2e6e5431-bb17-4c41-9985-d39c50d83c73" providerId="ADAL" clId="{BE1ED27B-1B37-4542-BC4F-CF8D5FFF1879}" dt="2022-06-14T17:12:00.302" v="43" actId="165"/>
          <ac:grpSpMkLst>
            <pc:docMk/>
            <pc:sldMk cId="1031835898" sldId="272"/>
            <ac:grpSpMk id="11" creationId="{56C88C12-B014-BD73-6279-6EC0B8536ED6}"/>
          </ac:grpSpMkLst>
        </pc:grpChg>
        <pc:grpChg chg="del">
          <ac:chgData name="Toby Donaldson" userId="2e6e5431-bb17-4c41-9985-d39c50d83c73" providerId="ADAL" clId="{BE1ED27B-1B37-4542-BC4F-CF8D5FFF1879}" dt="2022-06-14T17:12:51.796" v="53" actId="165"/>
          <ac:grpSpMkLst>
            <pc:docMk/>
            <pc:sldMk cId="1031835898" sldId="272"/>
            <ac:grpSpMk id="16" creationId="{EBCC9C8A-6CF7-2691-7C78-828339E90433}"/>
          </ac:grpSpMkLst>
        </pc:grpChg>
        <pc:picChg chg="mod topLvl">
          <ac:chgData name="Toby Donaldson" userId="2e6e5431-bb17-4c41-9985-d39c50d83c73" providerId="ADAL" clId="{BE1ED27B-1B37-4542-BC4F-CF8D5FFF1879}" dt="2022-06-14T17:13:24.190" v="62" actId="1076"/>
          <ac:picMkLst>
            <pc:docMk/>
            <pc:sldMk cId="1031835898" sldId="272"/>
            <ac:picMk id="1026" creationId="{91573992-F42A-F0EA-85D7-3A11F0DCE30F}"/>
          </ac:picMkLst>
        </pc:picChg>
        <pc:picChg chg="mod topLvl">
          <ac:chgData name="Toby Donaldson" userId="2e6e5431-bb17-4c41-9985-d39c50d83c73" providerId="ADAL" clId="{BE1ED27B-1B37-4542-BC4F-CF8D5FFF1879}" dt="2022-06-14T17:13:24.190" v="62" actId="1076"/>
          <ac:picMkLst>
            <pc:docMk/>
            <pc:sldMk cId="1031835898" sldId="272"/>
            <ac:picMk id="1028" creationId="{8F2E7C4A-9EBE-EE5C-DD53-00458386FE4F}"/>
          </ac:picMkLst>
        </pc:picChg>
        <pc:picChg chg="mod topLvl">
          <ac:chgData name="Toby Donaldson" userId="2e6e5431-bb17-4c41-9985-d39c50d83c73" providerId="ADAL" clId="{BE1ED27B-1B37-4542-BC4F-CF8D5FFF1879}" dt="2022-06-14T17:50:46.677" v="537" actId="1076"/>
          <ac:picMkLst>
            <pc:docMk/>
            <pc:sldMk cId="1031835898" sldId="272"/>
            <ac:picMk id="1030" creationId="{20F8BF9D-4CAF-A044-6B8E-D7FC81AD77EF}"/>
          </ac:picMkLst>
        </pc:picChg>
      </pc:sldChg>
      <pc:sldChg chg="delSp modSp mod">
        <pc:chgData name="Toby Donaldson" userId="2e6e5431-bb17-4c41-9985-d39c50d83c73" providerId="ADAL" clId="{BE1ED27B-1B37-4542-BC4F-CF8D5FFF1879}" dt="2022-06-14T17:14:25.810" v="69" actId="207"/>
        <pc:sldMkLst>
          <pc:docMk/>
          <pc:sldMk cId="962438491" sldId="274"/>
        </pc:sldMkLst>
        <pc:spChg chg="mod">
          <ac:chgData name="Toby Donaldson" userId="2e6e5431-bb17-4c41-9985-d39c50d83c73" providerId="ADAL" clId="{BE1ED27B-1B37-4542-BC4F-CF8D5FFF1879}" dt="2022-06-14T17:14:25.810" v="69" actId="207"/>
          <ac:spMkLst>
            <pc:docMk/>
            <pc:sldMk cId="962438491" sldId="274"/>
            <ac:spMk id="2" creationId="{9D56FCE7-DB3A-40C9-92A2-796AAF385628}"/>
          </ac:spMkLst>
        </pc:spChg>
        <pc:spChg chg="del">
          <ac:chgData name="Toby Donaldson" userId="2e6e5431-bb17-4c41-9985-d39c50d83c73" providerId="ADAL" clId="{BE1ED27B-1B37-4542-BC4F-CF8D5FFF1879}" dt="2022-06-14T17:07:07.887" v="9" actId="21"/>
          <ac:spMkLst>
            <pc:docMk/>
            <pc:sldMk cId="962438491" sldId="274"/>
            <ac:spMk id="5" creationId="{F2D67297-229B-3E0F-FFE3-E73B7D2D46D5}"/>
          </ac:spMkLst>
        </pc:spChg>
        <pc:spChg chg="mod">
          <ac:chgData name="Toby Donaldson" userId="2e6e5431-bb17-4c41-9985-d39c50d83c73" providerId="ADAL" clId="{BE1ED27B-1B37-4542-BC4F-CF8D5FFF1879}" dt="2022-06-14T17:07:37.518" v="17" actId="1076"/>
          <ac:spMkLst>
            <pc:docMk/>
            <pc:sldMk cId="962438491" sldId="274"/>
            <ac:spMk id="16" creationId="{0CB80DD0-CAD0-477C-0E28-FF01DE67E160}"/>
          </ac:spMkLst>
        </pc:spChg>
        <pc:spChg chg="mod">
          <ac:chgData name="Toby Donaldson" userId="2e6e5431-bb17-4c41-9985-d39c50d83c73" providerId="ADAL" clId="{BE1ED27B-1B37-4542-BC4F-CF8D5FFF1879}" dt="2022-06-14T17:07:26.581" v="13" actId="1076"/>
          <ac:spMkLst>
            <pc:docMk/>
            <pc:sldMk cId="962438491" sldId="274"/>
            <ac:spMk id="22" creationId="{73F381D0-8C6A-5A01-20BC-A996D9E465CA}"/>
          </ac:spMkLst>
        </pc:spChg>
        <pc:picChg chg="mod">
          <ac:chgData name="Toby Donaldson" userId="2e6e5431-bb17-4c41-9985-d39c50d83c73" providerId="ADAL" clId="{BE1ED27B-1B37-4542-BC4F-CF8D5FFF1879}" dt="2022-06-14T17:07:30.895" v="14" actId="1076"/>
          <ac:picMkLst>
            <pc:docMk/>
            <pc:sldMk cId="962438491" sldId="274"/>
            <ac:picMk id="4" creationId="{2C55B9D4-EA2B-7CB0-0CD8-0D1E7720431C}"/>
          </ac:picMkLst>
        </pc:picChg>
        <pc:picChg chg="mod">
          <ac:chgData name="Toby Donaldson" userId="2e6e5431-bb17-4c41-9985-d39c50d83c73" providerId="ADAL" clId="{BE1ED27B-1B37-4542-BC4F-CF8D5FFF1879}" dt="2022-06-14T17:07:37.518" v="17" actId="1076"/>
          <ac:picMkLst>
            <pc:docMk/>
            <pc:sldMk cId="962438491" sldId="274"/>
            <ac:picMk id="7" creationId="{C46808C1-CFDA-DF22-2957-C868C304F164}"/>
          </ac:picMkLst>
        </pc:picChg>
        <pc:picChg chg="mod">
          <ac:chgData name="Toby Donaldson" userId="2e6e5431-bb17-4c41-9985-d39c50d83c73" providerId="ADAL" clId="{BE1ED27B-1B37-4542-BC4F-CF8D5FFF1879}" dt="2022-06-14T17:07:12.902" v="10" actId="1076"/>
          <ac:picMkLst>
            <pc:docMk/>
            <pc:sldMk cId="962438491" sldId="274"/>
            <ac:picMk id="11" creationId="{3B14DEDC-8340-BAF7-CD22-7465E72E1698}"/>
          </ac:picMkLst>
        </pc:picChg>
        <pc:picChg chg="del">
          <ac:chgData name="Toby Donaldson" userId="2e6e5431-bb17-4c41-9985-d39c50d83c73" providerId="ADAL" clId="{BE1ED27B-1B37-4542-BC4F-CF8D5FFF1879}" dt="2022-06-14T17:07:04.207" v="8" actId="21"/>
          <ac:picMkLst>
            <pc:docMk/>
            <pc:sldMk cId="962438491" sldId="274"/>
            <ac:picMk id="2050" creationId="{BB11DB6A-CA00-FBD5-56A1-AAAA9227F6D1}"/>
          </ac:picMkLst>
        </pc:picChg>
      </pc:sldChg>
      <pc:sldChg chg="modSp mod">
        <pc:chgData name="Toby Donaldson" userId="2e6e5431-bb17-4c41-9985-d39c50d83c73" providerId="ADAL" clId="{BE1ED27B-1B37-4542-BC4F-CF8D5FFF1879}" dt="2022-06-14T17:14:20.573" v="68" actId="207"/>
        <pc:sldMkLst>
          <pc:docMk/>
          <pc:sldMk cId="2446982689" sldId="275"/>
        </pc:sldMkLst>
        <pc:spChg chg="mod">
          <ac:chgData name="Toby Donaldson" userId="2e6e5431-bb17-4c41-9985-d39c50d83c73" providerId="ADAL" clId="{BE1ED27B-1B37-4542-BC4F-CF8D5FFF1879}" dt="2022-06-14T17:14:20.573" v="68" actId="207"/>
          <ac:spMkLst>
            <pc:docMk/>
            <pc:sldMk cId="2446982689" sldId="275"/>
            <ac:spMk id="2" creationId="{9E374E6F-0FF1-43DD-A06C-EF7571CCEA89}"/>
          </ac:spMkLst>
        </pc:spChg>
      </pc:sldChg>
      <pc:sldChg chg="modSp mod">
        <pc:chgData name="Toby Donaldson" userId="2e6e5431-bb17-4c41-9985-d39c50d83c73" providerId="ADAL" clId="{BE1ED27B-1B37-4542-BC4F-CF8D5FFF1879}" dt="2022-06-14T17:14:37.181" v="70" actId="207"/>
        <pc:sldMkLst>
          <pc:docMk/>
          <pc:sldMk cId="390346067" sldId="276"/>
        </pc:sldMkLst>
        <pc:spChg chg="mod">
          <ac:chgData name="Toby Donaldson" userId="2e6e5431-bb17-4c41-9985-d39c50d83c73" providerId="ADAL" clId="{BE1ED27B-1B37-4542-BC4F-CF8D5FFF1879}" dt="2022-06-14T17:14:37.181" v="70" actId="207"/>
          <ac:spMkLst>
            <pc:docMk/>
            <pc:sldMk cId="390346067" sldId="276"/>
            <ac:spMk id="2" creationId="{E7EFE3B9-A8FD-4AE1-B222-CF259E66F8E1}"/>
          </ac:spMkLst>
        </pc:spChg>
        <pc:picChg chg="mod">
          <ac:chgData name="Toby Donaldson" userId="2e6e5431-bb17-4c41-9985-d39c50d83c73" providerId="ADAL" clId="{BE1ED27B-1B37-4542-BC4F-CF8D5FFF1879}" dt="2022-06-14T17:10:42.952" v="31" actId="1076"/>
          <ac:picMkLst>
            <pc:docMk/>
            <pc:sldMk cId="390346067" sldId="276"/>
            <ac:picMk id="5122" creationId="{E9F2203B-ECA6-D14F-63FB-EBDBF1D1D11D}"/>
          </ac:picMkLst>
        </pc:picChg>
      </pc:sldChg>
      <pc:sldChg chg="delSp modSp mod delAnim modAnim">
        <pc:chgData name="Toby Donaldson" userId="2e6e5431-bb17-4c41-9985-d39c50d83c73" providerId="ADAL" clId="{BE1ED27B-1B37-4542-BC4F-CF8D5FFF1879}" dt="2022-06-14T17:14:14.335" v="67" actId="207"/>
        <pc:sldMkLst>
          <pc:docMk/>
          <pc:sldMk cId="4198230947" sldId="277"/>
        </pc:sldMkLst>
        <pc:spChg chg="mod">
          <ac:chgData name="Toby Donaldson" userId="2e6e5431-bb17-4c41-9985-d39c50d83c73" providerId="ADAL" clId="{BE1ED27B-1B37-4542-BC4F-CF8D5FFF1879}" dt="2022-06-14T17:14:14.335" v="67" actId="207"/>
          <ac:spMkLst>
            <pc:docMk/>
            <pc:sldMk cId="4198230947" sldId="277"/>
            <ac:spMk id="2" creationId="{9E374E6F-0FF1-43DD-A06C-EF7571CCEA89}"/>
          </ac:spMkLst>
        </pc:spChg>
        <pc:spChg chg="del mod">
          <ac:chgData name="Toby Donaldson" userId="2e6e5431-bb17-4c41-9985-d39c50d83c73" providerId="ADAL" clId="{BE1ED27B-1B37-4542-BC4F-CF8D5FFF1879}" dt="2022-06-14T17:09:05.890" v="26" actId="21"/>
          <ac:spMkLst>
            <pc:docMk/>
            <pc:sldMk cId="4198230947" sldId="277"/>
            <ac:spMk id="5" creationId="{8F75B901-2123-4EAE-9F0D-2187CE35C7C4}"/>
          </ac:spMkLst>
        </pc:spChg>
        <pc:picChg chg="mod">
          <ac:chgData name="Toby Donaldson" userId="2e6e5431-bb17-4c41-9985-d39c50d83c73" providerId="ADAL" clId="{BE1ED27B-1B37-4542-BC4F-CF8D5FFF1879}" dt="2022-06-14T17:08:45.994" v="22" actId="14100"/>
          <ac:picMkLst>
            <pc:docMk/>
            <pc:sldMk cId="4198230947" sldId="277"/>
            <ac:picMk id="4098" creationId="{FBA016FE-4BE5-0984-C7D3-5EB3DA5D5764}"/>
          </ac:picMkLst>
        </pc:picChg>
      </pc:sldChg>
      <pc:sldChg chg="modSp mod">
        <pc:chgData name="Toby Donaldson" userId="2e6e5431-bb17-4c41-9985-d39c50d83c73" providerId="ADAL" clId="{BE1ED27B-1B37-4542-BC4F-CF8D5FFF1879}" dt="2022-06-14T17:06:43.802" v="7" actId="1076"/>
        <pc:sldMkLst>
          <pc:docMk/>
          <pc:sldMk cId="598291729" sldId="278"/>
        </pc:sldMkLst>
        <pc:spChg chg="mod">
          <ac:chgData name="Toby Donaldson" userId="2e6e5431-bb17-4c41-9985-d39c50d83c73" providerId="ADAL" clId="{BE1ED27B-1B37-4542-BC4F-CF8D5FFF1879}" dt="2022-06-14T17:06:25.196" v="3" actId="1076"/>
          <ac:spMkLst>
            <pc:docMk/>
            <pc:sldMk cId="598291729" sldId="278"/>
            <ac:spMk id="3" creationId="{8D326F70-6E73-48ED-853E-D802A1F7CD4A}"/>
          </ac:spMkLst>
        </pc:spChg>
        <pc:spChg chg="mod">
          <ac:chgData name="Toby Donaldson" userId="2e6e5431-bb17-4c41-9985-d39c50d83c73" providerId="ADAL" clId="{BE1ED27B-1B37-4542-BC4F-CF8D5FFF1879}" dt="2022-06-14T17:06:28.586" v="4" actId="1076"/>
          <ac:spMkLst>
            <pc:docMk/>
            <pc:sldMk cId="598291729" sldId="278"/>
            <ac:spMk id="7" creationId="{729F9EAB-E96A-4A13-B339-346BBE62D038}"/>
          </ac:spMkLst>
        </pc:spChg>
        <pc:spChg chg="mod">
          <ac:chgData name="Toby Donaldson" userId="2e6e5431-bb17-4c41-9985-d39c50d83c73" providerId="ADAL" clId="{BE1ED27B-1B37-4542-BC4F-CF8D5FFF1879}" dt="2022-06-14T17:06:43.802" v="7" actId="1076"/>
          <ac:spMkLst>
            <pc:docMk/>
            <pc:sldMk cId="598291729" sldId="278"/>
            <ac:spMk id="8" creationId="{4B2E5120-9846-4325-A51B-589BC6A79787}"/>
          </ac:spMkLst>
        </pc:spChg>
        <pc:spChg chg="mod">
          <ac:chgData name="Toby Donaldson" userId="2e6e5431-bb17-4c41-9985-d39c50d83c73" providerId="ADAL" clId="{BE1ED27B-1B37-4542-BC4F-CF8D5FFF1879}" dt="2022-06-14T17:06:43.802" v="7" actId="1076"/>
          <ac:spMkLst>
            <pc:docMk/>
            <pc:sldMk cId="598291729" sldId="278"/>
            <ac:spMk id="9" creationId="{DA58FF75-2376-46F2-19E6-8CFEBBBDC59F}"/>
          </ac:spMkLst>
        </pc:spChg>
        <pc:picChg chg="mod">
          <ac:chgData name="Toby Donaldson" userId="2e6e5431-bb17-4c41-9985-d39c50d83c73" providerId="ADAL" clId="{BE1ED27B-1B37-4542-BC4F-CF8D5FFF1879}" dt="2022-06-14T17:06:33.637" v="6" actId="14100"/>
          <ac:picMkLst>
            <pc:docMk/>
            <pc:sldMk cId="598291729" sldId="278"/>
            <ac:picMk id="2" creationId="{6CF7EA21-F47E-4D11-0CE9-5C10A59F1281}"/>
          </ac:picMkLst>
        </pc:picChg>
      </pc:sldChg>
      <pc:sldChg chg="modSp mod">
        <pc:chgData name="Toby Donaldson" userId="2e6e5431-bb17-4c41-9985-d39c50d83c73" providerId="ADAL" clId="{BE1ED27B-1B37-4542-BC4F-CF8D5FFF1879}" dt="2022-06-14T17:15:49.446" v="84" actId="1076"/>
        <pc:sldMkLst>
          <pc:docMk/>
          <pc:sldMk cId="1280580569" sldId="279"/>
        </pc:sldMkLst>
        <pc:spChg chg="mod">
          <ac:chgData name="Toby Donaldson" userId="2e6e5431-bb17-4c41-9985-d39c50d83c73" providerId="ADAL" clId="{BE1ED27B-1B37-4542-BC4F-CF8D5FFF1879}" dt="2022-06-14T17:15:00.134" v="74" actId="1076"/>
          <ac:spMkLst>
            <pc:docMk/>
            <pc:sldMk cId="1280580569" sldId="279"/>
            <ac:spMk id="6" creationId="{776963EF-E408-94B3-2A6B-41229EB589AE}"/>
          </ac:spMkLst>
        </pc:spChg>
        <pc:picChg chg="mod">
          <ac:chgData name="Toby Donaldson" userId="2e6e5431-bb17-4c41-9985-d39c50d83c73" providerId="ADAL" clId="{BE1ED27B-1B37-4542-BC4F-CF8D5FFF1879}" dt="2022-06-14T17:15:49.446" v="84" actId="1076"/>
          <ac:picMkLst>
            <pc:docMk/>
            <pc:sldMk cId="1280580569" sldId="279"/>
            <ac:picMk id="4" creationId="{8C21B427-7917-78FC-39C2-7641F5DC0977}"/>
          </ac:picMkLst>
        </pc:picChg>
      </pc:sldChg>
      <pc:sldChg chg="modSp add mod">
        <pc:chgData name="Toby Donaldson" userId="2e6e5431-bb17-4c41-9985-d39c50d83c73" providerId="ADAL" clId="{BE1ED27B-1B37-4542-BC4F-CF8D5FFF1879}" dt="2022-06-14T17:43:59.956" v="524" actId="20577"/>
        <pc:sldMkLst>
          <pc:docMk/>
          <pc:sldMk cId="1573181305" sldId="280"/>
        </pc:sldMkLst>
        <pc:spChg chg="mod">
          <ac:chgData name="Toby Donaldson" userId="2e6e5431-bb17-4c41-9985-d39c50d83c73" providerId="ADAL" clId="{BE1ED27B-1B37-4542-BC4F-CF8D5FFF1879}" dt="2022-06-14T17:22:54.084" v="305" actId="20577"/>
          <ac:spMkLst>
            <pc:docMk/>
            <pc:sldMk cId="1573181305" sldId="280"/>
            <ac:spMk id="2" creationId="{E453DFDB-8487-48AA-A582-0CEA13856DA2}"/>
          </ac:spMkLst>
        </pc:spChg>
        <pc:spChg chg="mod">
          <ac:chgData name="Toby Donaldson" userId="2e6e5431-bb17-4c41-9985-d39c50d83c73" providerId="ADAL" clId="{BE1ED27B-1B37-4542-BC4F-CF8D5FFF1879}" dt="2022-06-14T17:43:59.956" v="524" actId="20577"/>
          <ac:spMkLst>
            <pc:docMk/>
            <pc:sldMk cId="1573181305" sldId="280"/>
            <ac:spMk id="3" creationId="{E45AFAE3-7D9D-4DB0-A01B-CD046F1E7D5F}"/>
          </ac:spMkLst>
        </pc:spChg>
      </pc:sldChg>
    </pc:docChg>
  </pc:docChgLst>
  <pc:docChgLst>
    <pc:chgData name="Toby Donaldson" userId="2e6e5431-bb17-4c41-9985-d39c50d83c73" providerId="ADAL" clId="{651E7E8B-7D45-4BD3-87F9-5688BE7704CE}"/>
    <pc:docChg chg="undo custSel addSld modSld">
      <pc:chgData name="Toby Donaldson" userId="2e6e5431-bb17-4c41-9985-d39c50d83c73" providerId="ADAL" clId="{651E7E8B-7D45-4BD3-87F9-5688BE7704CE}" dt="2022-06-10T22:52:00.549" v="455" actId="1076"/>
      <pc:docMkLst>
        <pc:docMk/>
      </pc:docMkLst>
      <pc:sldChg chg="modSp mod">
        <pc:chgData name="Toby Donaldson" userId="2e6e5431-bb17-4c41-9985-d39c50d83c73" providerId="ADAL" clId="{651E7E8B-7D45-4BD3-87F9-5688BE7704CE}" dt="2022-06-10T22:14:19.548" v="5" actId="20577"/>
        <pc:sldMkLst>
          <pc:docMk/>
          <pc:sldMk cId="1855501012" sldId="259"/>
        </pc:sldMkLst>
        <pc:spChg chg="mod">
          <ac:chgData name="Toby Donaldson" userId="2e6e5431-bb17-4c41-9985-d39c50d83c73" providerId="ADAL" clId="{651E7E8B-7D45-4BD3-87F9-5688BE7704CE}" dt="2022-06-10T22:14:19.548" v="5" actId="20577"/>
          <ac:spMkLst>
            <pc:docMk/>
            <pc:sldMk cId="1855501012" sldId="259"/>
            <ac:spMk id="9" creationId="{47FE2D5E-13CF-4FA0-04A0-66A64587C63B}"/>
          </ac:spMkLst>
        </pc:spChg>
      </pc:sldChg>
      <pc:sldChg chg="modSp mod">
        <pc:chgData name="Toby Donaldson" userId="2e6e5431-bb17-4c41-9985-d39c50d83c73" providerId="ADAL" clId="{651E7E8B-7D45-4BD3-87F9-5688BE7704CE}" dt="2022-06-10T22:16:47.104" v="194" actId="20577"/>
        <pc:sldMkLst>
          <pc:docMk/>
          <pc:sldMk cId="247949623" sldId="261"/>
        </pc:sldMkLst>
        <pc:spChg chg="mod">
          <ac:chgData name="Toby Donaldson" userId="2e6e5431-bb17-4c41-9985-d39c50d83c73" providerId="ADAL" clId="{651E7E8B-7D45-4BD3-87F9-5688BE7704CE}" dt="2022-06-10T22:16:47.104" v="194" actId="20577"/>
          <ac:spMkLst>
            <pc:docMk/>
            <pc:sldMk cId="247949623" sldId="261"/>
            <ac:spMk id="3" creationId="{E45AFAE3-7D9D-4DB0-A01B-CD046F1E7D5F}"/>
          </ac:spMkLst>
        </pc:spChg>
      </pc:sldChg>
      <pc:sldChg chg="modSp mod">
        <pc:chgData name="Toby Donaldson" userId="2e6e5431-bb17-4c41-9985-d39c50d83c73" providerId="ADAL" clId="{651E7E8B-7D45-4BD3-87F9-5688BE7704CE}" dt="2022-06-10T22:14:39.179" v="7" actId="14100"/>
        <pc:sldMkLst>
          <pc:docMk/>
          <pc:sldMk cId="251576758" sldId="267"/>
        </pc:sldMkLst>
        <pc:spChg chg="mod">
          <ac:chgData name="Toby Donaldson" userId="2e6e5431-bb17-4c41-9985-d39c50d83c73" providerId="ADAL" clId="{651E7E8B-7D45-4BD3-87F9-5688BE7704CE}" dt="2022-06-10T22:14:39.179" v="7" actId="14100"/>
          <ac:spMkLst>
            <pc:docMk/>
            <pc:sldMk cId="251576758" sldId="267"/>
            <ac:spMk id="27" creationId="{689FDA23-C4D9-4490-9037-82BD6C7F4654}"/>
          </ac:spMkLst>
        </pc:spChg>
      </pc:sldChg>
      <pc:sldChg chg="modSp mod">
        <pc:chgData name="Toby Donaldson" userId="2e6e5431-bb17-4c41-9985-d39c50d83c73" providerId="ADAL" clId="{651E7E8B-7D45-4BD3-87F9-5688BE7704CE}" dt="2022-06-10T22:15:44.209" v="173" actId="20577"/>
        <pc:sldMkLst>
          <pc:docMk/>
          <pc:sldMk cId="2072605454" sldId="270"/>
        </pc:sldMkLst>
        <pc:spChg chg="mod">
          <ac:chgData name="Toby Donaldson" userId="2e6e5431-bb17-4c41-9985-d39c50d83c73" providerId="ADAL" clId="{651E7E8B-7D45-4BD3-87F9-5688BE7704CE}" dt="2022-06-10T22:15:44.209" v="173" actId="20577"/>
          <ac:spMkLst>
            <pc:docMk/>
            <pc:sldMk cId="2072605454" sldId="270"/>
            <ac:spMk id="3" creationId="{9D85EADE-0C03-49DA-BB59-0942833F47FA}"/>
          </ac:spMkLst>
        </pc:spChg>
      </pc:sldChg>
      <pc:sldChg chg="addSp delSp modSp mod modAnim">
        <pc:chgData name="Toby Donaldson" userId="2e6e5431-bb17-4c41-9985-d39c50d83c73" providerId="ADAL" clId="{651E7E8B-7D45-4BD3-87F9-5688BE7704CE}" dt="2022-06-10T22:52:00.549" v="455" actId="1076"/>
        <pc:sldMkLst>
          <pc:docMk/>
          <pc:sldMk cId="1031835898" sldId="272"/>
        </pc:sldMkLst>
        <pc:spChg chg="add mod topLvl">
          <ac:chgData name="Toby Donaldson" userId="2e6e5431-bb17-4c41-9985-d39c50d83c73" providerId="ADAL" clId="{651E7E8B-7D45-4BD3-87F9-5688BE7704CE}" dt="2022-06-10T22:52:00.549" v="455" actId="1076"/>
          <ac:spMkLst>
            <pc:docMk/>
            <pc:sldMk cId="1031835898" sldId="272"/>
            <ac:spMk id="2" creationId="{C6F28FBB-0ACA-E8AD-E9D2-5A10750FC260}"/>
          </ac:spMkLst>
        </pc:spChg>
        <pc:spChg chg="del mod">
          <ac:chgData name="Toby Donaldson" userId="2e6e5431-bb17-4c41-9985-d39c50d83c73" providerId="ADAL" clId="{651E7E8B-7D45-4BD3-87F9-5688BE7704CE}" dt="2022-06-10T22:24:16.662" v="252" actId="21"/>
          <ac:spMkLst>
            <pc:docMk/>
            <pc:sldMk cId="1031835898" sldId="272"/>
            <ac:spMk id="4" creationId="{8D140EF2-7A80-4170-96C7-C567343A91EE}"/>
          </ac:spMkLst>
        </pc:spChg>
        <pc:spChg chg="mod">
          <ac:chgData name="Toby Donaldson" userId="2e6e5431-bb17-4c41-9985-d39c50d83c73" providerId="ADAL" clId="{651E7E8B-7D45-4BD3-87F9-5688BE7704CE}" dt="2022-06-10T22:48:40.658" v="431" actId="1076"/>
          <ac:spMkLst>
            <pc:docMk/>
            <pc:sldMk cId="1031835898" sldId="272"/>
            <ac:spMk id="8" creationId="{E2400FBB-A4E6-4E19-BEB2-E43F372AEDD9}"/>
          </ac:spMkLst>
        </pc:spChg>
        <pc:spChg chg="add mod">
          <ac:chgData name="Toby Donaldson" userId="2e6e5431-bb17-4c41-9985-d39c50d83c73" providerId="ADAL" clId="{651E7E8B-7D45-4BD3-87F9-5688BE7704CE}" dt="2022-06-10T22:52:00.549" v="455" actId="1076"/>
          <ac:spMkLst>
            <pc:docMk/>
            <pc:sldMk cId="1031835898" sldId="272"/>
            <ac:spMk id="9" creationId="{14BC7E00-46A1-9983-75B7-574401B94175}"/>
          </ac:spMkLst>
        </pc:spChg>
        <pc:spChg chg="add mod">
          <ac:chgData name="Toby Donaldson" userId="2e6e5431-bb17-4c41-9985-d39c50d83c73" providerId="ADAL" clId="{651E7E8B-7D45-4BD3-87F9-5688BE7704CE}" dt="2022-06-10T22:52:00.549" v="455" actId="1076"/>
          <ac:spMkLst>
            <pc:docMk/>
            <pc:sldMk cId="1031835898" sldId="272"/>
            <ac:spMk id="10" creationId="{4CC38CBC-D973-5348-0555-5578FBDE72D2}"/>
          </ac:spMkLst>
        </pc:spChg>
        <pc:spChg chg="add del mod">
          <ac:chgData name="Toby Donaldson" userId="2e6e5431-bb17-4c41-9985-d39c50d83c73" providerId="ADAL" clId="{651E7E8B-7D45-4BD3-87F9-5688BE7704CE}" dt="2022-06-10T22:51:34.020" v="452" actId="21"/>
          <ac:spMkLst>
            <pc:docMk/>
            <pc:sldMk cId="1031835898" sldId="272"/>
            <ac:spMk id="12" creationId="{90DC4BCA-601B-4255-3189-AA70DFF2EE06}"/>
          </ac:spMkLst>
        </pc:spChg>
        <pc:spChg chg="add mod">
          <ac:chgData name="Toby Donaldson" userId="2e6e5431-bb17-4c41-9985-d39c50d83c73" providerId="ADAL" clId="{651E7E8B-7D45-4BD3-87F9-5688BE7704CE}" dt="2022-06-10T22:52:00.549" v="455" actId="1076"/>
          <ac:spMkLst>
            <pc:docMk/>
            <pc:sldMk cId="1031835898" sldId="272"/>
            <ac:spMk id="13" creationId="{4B980735-E3C3-244F-1907-082B5F770DF8}"/>
          </ac:spMkLst>
        </pc:spChg>
        <pc:spChg chg="add mod">
          <ac:chgData name="Toby Donaldson" userId="2e6e5431-bb17-4c41-9985-d39c50d83c73" providerId="ADAL" clId="{651E7E8B-7D45-4BD3-87F9-5688BE7704CE}" dt="2022-06-10T22:52:00.549" v="455" actId="1076"/>
          <ac:spMkLst>
            <pc:docMk/>
            <pc:sldMk cId="1031835898" sldId="272"/>
            <ac:spMk id="14" creationId="{2A3243DC-2098-2F2D-D377-21A451C5B005}"/>
          </ac:spMkLst>
        </pc:spChg>
        <pc:spChg chg="add mod">
          <ac:chgData name="Toby Donaldson" userId="2e6e5431-bb17-4c41-9985-d39c50d83c73" providerId="ADAL" clId="{651E7E8B-7D45-4BD3-87F9-5688BE7704CE}" dt="2022-06-10T22:52:00.549" v="455" actId="1076"/>
          <ac:spMkLst>
            <pc:docMk/>
            <pc:sldMk cId="1031835898" sldId="272"/>
            <ac:spMk id="15" creationId="{C21C4C36-4BE5-269F-662A-D1231058D823}"/>
          </ac:spMkLst>
        </pc:spChg>
        <pc:grpChg chg="add del mod">
          <ac:chgData name="Toby Donaldson" userId="2e6e5431-bb17-4c41-9985-d39c50d83c73" providerId="ADAL" clId="{651E7E8B-7D45-4BD3-87F9-5688BE7704CE}" dt="2022-06-10T22:50:10.579" v="437" actId="165"/>
          <ac:grpSpMkLst>
            <pc:docMk/>
            <pc:sldMk cId="1031835898" sldId="272"/>
            <ac:grpSpMk id="6" creationId="{A3DE50AF-97EB-DF18-33AD-395CE13910D7}"/>
          </ac:grpSpMkLst>
        </pc:grpChg>
        <pc:grpChg chg="add mod">
          <ac:chgData name="Toby Donaldson" userId="2e6e5431-bb17-4c41-9985-d39c50d83c73" providerId="ADAL" clId="{651E7E8B-7D45-4BD3-87F9-5688BE7704CE}" dt="2022-06-10T22:52:00.549" v="455" actId="1076"/>
          <ac:grpSpMkLst>
            <pc:docMk/>
            <pc:sldMk cId="1031835898" sldId="272"/>
            <ac:grpSpMk id="7" creationId="{897F7249-7EEA-73E0-3FBD-2D314F377402}"/>
          </ac:grpSpMkLst>
        </pc:grpChg>
        <pc:grpChg chg="add mod">
          <ac:chgData name="Toby Donaldson" userId="2e6e5431-bb17-4c41-9985-d39c50d83c73" providerId="ADAL" clId="{651E7E8B-7D45-4BD3-87F9-5688BE7704CE}" dt="2022-06-10T22:52:00.549" v="455" actId="1076"/>
          <ac:grpSpMkLst>
            <pc:docMk/>
            <pc:sldMk cId="1031835898" sldId="272"/>
            <ac:grpSpMk id="11" creationId="{56C88C12-B014-BD73-6279-6EC0B8536ED6}"/>
          </ac:grpSpMkLst>
        </pc:grpChg>
        <pc:grpChg chg="add mod">
          <ac:chgData name="Toby Donaldson" userId="2e6e5431-bb17-4c41-9985-d39c50d83c73" providerId="ADAL" clId="{651E7E8B-7D45-4BD3-87F9-5688BE7704CE}" dt="2022-06-10T22:52:00.549" v="455" actId="1076"/>
          <ac:grpSpMkLst>
            <pc:docMk/>
            <pc:sldMk cId="1031835898" sldId="272"/>
            <ac:grpSpMk id="16" creationId="{EBCC9C8A-6CF7-2691-7C78-828339E90433}"/>
          </ac:grpSpMkLst>
        </pc:grpChg>
        <pc:picChg chg="add mod topLvl">
          <ac:chgData name="Toby Donaldson" userId="2e6e5431-bb17-4c41-9985-d39c50d83c73" providerId="ADAL" clId="{651E7E8B-7D45-4BD3-87F9-5688BE7704CE}" dt="2022-06-10T22:52:00.549" v="455" actId="1076"/>
          <ac:picMkLst>
            <pc:docMk/>
            <pc:sldMk cId="1031835898" sldId="272"/>
            <ac:picMk id="1026" creationId="{91573992-F42A-F0EA-85D7-3A11F0DCE30F}"/>
          </ac:picMkLst>
        </pc:picChg>
        <pc:picChg chg="add mod">
          <ac:chgData name="Toby Donaldson" userId="2e6e5431-bb17-4c41-9985-d39c50d83c73" providerId="ADAL" clId="{651E7E8B-7D45-4BD3-87F9-5688BE7704CE}" dt="2022-06-10T22:52:00.549" v="455" actId="1076"/>
          <ac:picMkLst>
            <pc:docMk/>
            <pc:sldMk cId="1031835898" sldId="272"/>
            <ac:picMk id="1028" creationId="{8F2E7C4A-9EBE-EE5C-DD53-00458386FE4F}"/>
          </ac:picMkLst>
        </pc:picChg>
        <pc:picChg chg="add mod">
          <ac:chgData name="Toby Donaldson" userId="2e6e5431-bb17-4c41-9985-d39c50d83c73" providerId="ADAL" clId="{651E7E8B-7D45-4BD3-87F9-5688BE7704CE}" dt="2022-06-10T22:52:00.549" v="455" actId="1076"/>
          <ac:picMkLst>
            <pc:docMk/>
            <pc:sldMk cId="1031835898" sldId="272"/>
            <ac:picMk id="1030" creationId="{20F8BF9D-4CAF-A044-6B8E-D7FC81AD77EF}"/>
          </ac:picMkLst>
        </pc:picChg>
      </pc:sldChg>
      <pc:sldChg chg="addSp modSp mod modAnim">
        <pc:chgData name="Toby Donaldson" userId="2e6e5431-bb17-4c41-9985-d39c50d83c73" providerId="ADAL" clId="{651E7E8B-7D45-4BD3-87F9-5688BE7704CE}" dt="2022-06-10T22:42:53.758" v="296"/>
        <pc:sldMkLst>
          <pc:docMk/>
          <pc:sldMk cId="390346067" sldId="276"/>
        </pc:sldMkLst>
        <pc:spChg chg="mod">
          <ac:chgData name="Toby Donaldson" userId="2e6e5431-bb17-4c41-9985-d39c50d83c73" providerId="ADAL" clId="{651E7E8B-7D45-4BD3-87F9-5688BE7704CE}" dt="2022-06-10T22:40:26.260" v="292" actId="1076"/>
          <ac:spMkLst>
            <pc:docMk/>
            <pc:sldMk cId="390346067" sldId="276"/>
            <ac:spMk id="3" creationId="{44141B78-E7ED-4D2B-B858-4927CEC46631}"/>
          </ac:spMkLst>
        </pc:spChg>
        <pc:picChg chg="add mod">
          <ac:chgData name="Toby Donaldson" userId="2e6e5431-bb17-4c41-9985-d39c50d83c73" providerId="ADAL" clId="{651E7E8B-7D45-4BD3-87F9-5688BE7704CE}" dt="2022-06-10T22:40:29.310" v="293" actId="1076"/>
          <ac:picMkLst>
            <pc:docMk/>
            <pc:sldMk cId="390346067" sldId="276"/>
            <ac:picMk id="4" creationId="{16C01FE0-4250-7351-0727-A13CCAD29193}"/>
          </ac:picMkLst>
        </pc:picChg>
      </pc:sldChg>
      <pc:sldChg chg="addSp delSp modSp add mod delAnim modAnim">
        <pc:chgData name="Toby Donaldson" userId="2e6e5431-bb17-4c41-9985-d39c50d83c73" providerId="ADAL" clId="{651E7E8B-7D45-4BD3-87F9-5688BE7704CE}" dt="2022-06-10T22:45:26.272" v="383"/>
        <pc:sldMkLst>
          <pc:docMk/>
          <pc:sldMk cId="1280580569" sldId="279"/>
        </pc:sldMkLst>
        <pc:spChg chg="del">
          <ac:chgData name="Toby Donaldson" userId="2e6e5431-bb17-4c41-9985-d39c50d83c73" providerId="ADAL" clId="{651E7E8B-7D45-4BD3-87F9-5688BE7704CE}" dt="2022-06-10T22:38:11.477" v="280" actId="21"/>
          <ac:spMkLst>
            <pc:docMk/>
            <pc:sldMk cId="1280580569" sldId="279"/>
            <ac:spMk id="2" creationId="{C6F28FBB-0ACA-E8AD-E9D2-5A10750FC260}"/>
          </ac:spMkLst>
        </pc:spChg>
        <pc:spChg chg="add del mod">
          <ac:chgData name="Toby Donaldson" userId="2e6e5431-bb17-4c41-9985-d39c50d83c73" providerId="ADAL" clId="{651E7E8B-7D45-4BD3-87F9-5688BE7704CE}" dt="2022-06-10T22:45:26.272" v="383"/>
          <ac:spMkLst>
            <pc:docMk/>
            <pc:sldMk cId="1280580569" sldId="279"/>
            <ac:spMk id="5" creationId="{B35512F5-F197-2B40-1CCC-14B39C493C34}"/>
          </ac:spMkLst>
        </pc:spChg>
        <pc:spChg chg="add mod">
          <ac:chgData name="Toby Donaldson" userId="2e6e5431-bb17-4c41-9985-d39c50d83c73" providerId="ADAL" clId="{651E7E8B-7D45-4BD3-87F9-5688BE7704CE}" dt="2022-06-10T22:45:25.649" v="381" actId="1076"/>
          <ac:spMkLst>
            <pc:docMk/>
            <pc:sldMk cId="1280580569" sldId="279"/>
            <ac:spMk id="6" creationId="{776963EF-E408-94B3-2A6B-41229EB589AE}"/>
          </ac:spMkLst>
        </pc:spChg>
        <pc:spChg chg="mod">
          <ac:chgData name="Toby Donaldson" userId="2e6e5431-bb17-4c41-9985-d39c50d83c73" providerId="ADAL" clId="{651E7E8B-7D45-4BD3-87F9-5688BE7704CE}" dt="2022-06-10T22:38:27.321" v="285" actId="1076"/>
          <ac:spMkLst>
            <pc:docMk/>
            <pc:sldMk cId="1280580569" sldId="279"/>
            <ac:spMk id="8" creationId="{E2400FBB-A4E6-4E19-BEB2-E43F372AEDD9}"/>
          </ac:spMkLst>
        </pc:spChg>
        <pc:spChg chg="del">
          <ac:chgData name="Toby Donaldson" userId="2e6e5431-bb17-4c41-9985-d39c50d83c73" providerId="ADAL" clId="{651E7E8B-7D45-4BD3-87F9-5688BE7704CE}" dt="2022-06-10T22:38:11.477" v="280" actId="21"/>
          <ac:spMkLst>
            <pc:docMk/>
            <pc:sldMk cId="1280580569" sldId="279"/>
            <ac:spMk id="9" creationId="{14BC7E00-46A1-9983-75B7-574401B94175}"/>
          </ac:spMkLst>
        </pc:spChg>
        <pc:spChg chg="del">
          <ac:chgData name="Toby Donaldson" userId="2e6e5431-bb17-4c41-9985-d39c50d83c73" providerId="ADAL" clId="{651E7E8B-7D45-4BD3-87F9-5688BE7704CE}" dt="2022-06-10T22:38:11.477" v="280" actId="21"/>
          <ac:spMkLst>
            <pc:docMk/>
            <pc:sldMk cId="1280580569" sldId="279"/>
            <ac:spMk id="10" creationId="{4CC38CBC-D973-5348-0555-5578FBDE72D2}"/>
          </ac:spMkLst>
        </pc:spChg>
        <pc:spChg chg="del">
          <ac:chgData name="Toby Donaldson" userId="2e6e5431-bb17-4c41-9985-d39c50d83c73" providerId="ADAL" clId="{651E7E8B-7D45-4BD3-87F9-5688BE7704CE}" dt="2022-06-10T22:38:15.405" v="281" actId="21"/>
          <ac:spMkLst>
            <pc:docMk/>
            <pc:sldMk cId="1280580569" sldId="279"/>
            <ac:spMk id="12" creationId="{90DC4BCA-601B-4255-3189-AA70DFF2EE06}"/>
          </ac:spMkLst>
        </pc:spChg>
        <pc:picChg chg="add del mod">
          <ac:chgData name="Toby Donaldson" userId="2e6e5431-bb17-4c41-9985-d39c50d83c73" providerId="ADAL" clId="{651E7E8B-7D45-4BD3-87F9-5688BE7704CE}" dt="2022-06-10T22:36:55.335" v="276" actId="21"/>
          <ac:picMkLst>
            <pc:docMk/>
            <pc:sldMk cId="1280580569" sldId="279"/>
            <ac:picMk id="3" creationId="{F3D9B2E7-F9C9-EDFB-65AE-C99CD1B80BAD}"/>
          </ac:picMkLst>
        </pc:picChg>
        <pc:picChg chg="add mod">
          <ac:chgData name="Toby Donaldson" userId="2e6e5431-bb17-4c41-9985-d39c50d83c73" providerId="ADAL" clId="{651E7E8B-7D45-4BD3-87F9-5688BE7704CE}" dt="2022-06-10T22:45:20.981" v="380" actId="1076"/>
          <ac:picMkLst>
            <pc:docMk/>
            <pc:sldMk cId="1280580569" sldId="279"/>
            <ac:picMk id="4" creationId="{8C21B427-7917-78FC-39C2-7641F5DC0977}"/>
          </ac:picMkLst>
        </pc:picChg>
        <pc:picChg chg="del">
          <ac:chgData name="Toby Donaldson" userId="2e6e5431-bb17-4c41-9985-d39c50d83c73" providerId="ADAL" clId="{651E7E8B-7D45-4BD3-87F9-5688BE7704CE}" dt="2022-06-10T22:37:54.826" v="279" actId="21"/>
          <ac:picMkLst>
            <pc:docMk/>
            <pc:sldMk cId="1280580569" sldId="279"/>
            <ac:picMk id="1026" creationId="{91573992-F42A-F0EA-85D7-3A11F0DCE30F}"/>
          </ac:picMkLst>
        </pc:picChg>
        <pc:picChg chg="del">
          <ac:chgData name="Toby Donaldson" userId="2e6e5431-bb17-4c41-9985-d39c50d83c73" providerId="ADAL" clId="{651E7E8B-7D45-4BD3-87F9-5688BE7704CE}" dt="2022-06-10T22:37:54.826" v="279" actId="21"/>
          <ac:picMkLst>
            <pc:docMk/>
            <pc:sldMk cId="1280580569" sldId="279"/>
            <ac:picMk id="1028" creationId="{8F2E7C4A-9EBE-EE5C-DD53-00458386FE4F}"/>
          </ac:picMkLst>
        </pc:picChg>
        <pc:picChg chg="del">
          <ac:chgData name="Toby Donaldson" userId="2e6e5431-bb17-4c41-9985-d39c50d83c73" providerId="ADAL" clId="{651E7E8B-7D45-4BD3-87F9-5688BE7704CE}" dt="2022-06-10T22:37:54.826" v="279" actId="21"/>
          <ac:picMkLst>
            <pc:docMk/>
            <pc:sldMk cId="1280580569" sldId="279"/>
            <ac:picMk id="1030" creationId="{20F8BF9D-4CAF-A044-6B8E-D7FC81AD77EF}"/>
          </ac:picMkLst>
        </pc:picChg>
      </pc:sldChg>
    </pc:docChg>
  </pc:docChgLst>
  <pc:docChgLst>
    <pc:chgData name="Toby Donaldson" userId="2e6e5431-bb17-4c41-9985-d39c50d83c73" providerId="ADAL" clId="{F6FBB65E-788E-4C79-9940-32576FCAB6BA}"/>
    <pc:docChg chg="undo custSel delSld modSld">
      <pc:chgData name="Toby Donaldson" userId="2e6e5431-bb17-4c41-9985-d39c50d83c73" providerId="ADAL" clId="{F6FBB65E-788E-4C79-9940-32576FCAB6BA}" dt="2022-05-22T06:12:26.236" v="3506" actId="20577"/>
      <pc:docMkLst>
        <pc:docMk/>
      </pc:docMkLst>
      <pc:sldChg chg="addSp delSp modSp mod">
        <pc:chgData name="Toby Donaldson" userId="2e6e5431-bb17-4c41-9985-d39c50d83c73" providerId="ADAL" clId="{F6FBB65E-788E-4C79-9940-32576FCAB6BA}" dt="2022-05-22T06:08:38.868" v="3439" actId="207"/>
        <pc:sldMkLst>
          <pc:docMk/>
          <pc:sldMk cId="1855501012" sldId="259"/>
        </pc:sldMkLst>
        <pc:spChg chg="mod">
          <ac:chgData name="Toby Donaldson" userId="2e6e5431-bb17-4c41-9985-d39c50d83c73" providerId="ADAL" clId="{F6FBB65E-788E-4C79-9940-32576FCAB6BA}" dt="2022-05-22T06:08:38.868" v="3439" actId="207"/>
          <ac:spMkLst>
            <pc:docMk/>
            <pc:sldMk cId="1855501012" sldId="259"/>
            <ac:spMk id="2" creationId="{AFC4F8B7-DF69-4161-80D5-5D65C38F8A33}"/>
          </ac:spMkLst>
        </pc:spChg>
        <pc:spChg chg="add mod">
          <ac:chgData name="Toby Donaldson" userId="2e6e5431-bb17-4c41-9985-d39c50d83c73" providerId="ADAL" clId="{F6FBB65E-788E-4C79-9940-32576FCAB6BA}" dt="2022-05-22T06:07:37.973" v="3420" actId="1076"/>
          <ac:spMkLst>
            <pc:docMk/>
            <pc:sldMk cId="1855501012" sldId="259"/>
            <ac:spMk id="3" creationId="{10C4AE68-A781-FD56-1D00-6B3AE095A7EF}"/>
          </ac:spMkLst>
        </pc:spChg>
        <pc:spChg chg="add mod">
          <ac:chgData name="Toby Donaldson" userId="2e6e5431-bb17-4c41-9985-d39c50d83c73" providerId="ADAL" clId="{F6FBB65E-788E-4C79-9940-32576FCAB6BA}" dt="2022-05-22T06:07:37.973" v="3420" actId="1076"/>
          <ac:spMkLst>
            <pc:docMk/>
            <pc:sldMk cId="1855501012" sldId="259"/>
            <ac:spMk id="7" creationId="{69B985F0-AB93-7DC0-1218-74589D1B7444}"/>
          </ac:spMkLst>
        </pc:spChg>
        <pc:spChg chg="add mod">
          <ac:chgData name="Toby Donaldson" userId="2e6e5431-bb17-4c41-9985-d39c50d83c73" providerId="ADAL" clId="{F6FBB65E-788E-4C79-9940-32576FCAB6BA}" dt="2022-05-22T06:07:37.973" v="3420" actId="1076"/>
          <ac:spMkLst>
            <pc:docMk/>
            <pc:sldMk cId="1855501012" sldId="259"/>
            <ac:spMk id="9" creationId="{47FE2D5E-13CF-4FA0-04A0-66A64587C63B}"/>
          </ac:spMkLst>
        </pc:spChg>
        <pc:spChg chg="add mod">
          <ac:chgData name="Toby Donaldson" userId="2e6e5431-bb17-4c41-9985-d39c50d83c73" providerId="ADAL" clId="{F6FBB65E-788E-4C79-9940-32576FCAB6BA}" dt="2022-05-22T06:07:47.360" v="3422" actId="1076"/>
          <ac:spMkLst>
            <pc:docMk/>
            <pc:sldMk cId="1855501012" sldId="259"/>
            <ac:spMk id="11" creationId="{C6BDB633-1BCE-7B16-1722-A554A77B7C89}"/>
          </ac:spMkLst>
        </pc:spChg>
        <pc:picChg chg="del">
          <ac:chgData name="Toby Donaldson" userId="2e6e5431-bb17-4c41-9985-d39c50d83c73" providerId="ADAL" clId="{F6FBB65E-788E-4C79-9940-32576FCAB6BA}" dt="2022-05-22T05:32:21.605" v="794" actId="21"/>
          <ac:picMkLst>
            <pc:docMk/>
            <pc:sldMk cId="1855501012" sldId="259"/>
            <ac:picMk id="2050" creationId="{9B5124B4-C39E-4F5A-A1AC-28DB0550EE7A}"/>
          </ac:picMkLst>
        </pc:picChg>
        <pc:picChg chg="del">
          <ac:chgData name="Toby Donaldson" userId="2e6e5431-bb17-4c41-9985-d39c50d83c73" providerId="ADAL" clId="{F6FBB65E-788E-4C79-9940-32576FCAB6BA}" dt="2022-05-22T05:32:21.605" v="794" actId="21"/>
          <ac:picMkLst>
            <pc:docMk/>
            <pc:sldMk cId="1855501012" sldId="259"/>
            <ac:picMk id="2052" creationId="{55CE3166-7AB1-4DE3-ABAC-93A33111C771}"/>
          </ac:picMkLst>
        </pc:picChg>
        <pc:picChg chg="del">
          <ac:chgData name="Toby Donaldson" userId="2e6e5431-bb17-4c41-9985-d39c50d83c73" providerId="ADAL" clId="{F6FBB65E-788E-4C79-9940-32576FCAB6BA}" dt="2022-05-22T05:32:21.605" v="794" actId="21"/>
          <ac:picMkLst>
            <pc:docMk/>
            <pc:sldMk cId="1855501012" sldId="259"/>
            <ac:picMk id="2056" creationId="{884D2173-FF6D-4E55-A264-10CEE9B24F53}"/>
          </ac:picMkLst>
        </pc:picChg>
        <pc:picChg chg="del">
          <ac:chgData name="Toby Donaldson" userId="2e6e5431-bb17-4c41-9985-d39c50d83c73" providerId="ADAL" clId="{F6FBB65E-788E-4C79-9940-32576FCAB6BA}" dt="2022-05-22T05:32:21.605" v="794" actId="21"/>
          <ac:picMkLst>
            <pc:docMk/>
            <pc:sldMk cId="1855501012" sldId="259"/>
            <ac:picMk id="2058" creationId="{24FAECB0-9232-47DA-880A-89204BE41DA5}"/>
          </ac:picMkLst>
        </pc:picChg>
        <pc:picChg chg="del">
          <ac:chgData name="Toby Donaldson" userId="2e6e5431-bb17-4c41-9985-d39c50d83c73" providerId="ADAL" clId="{F6FBB65E-788E-4C79-9940-32576FCAB6BA}" dt="2022-05-22T05:32:21.605" v="794" actId="21"/>
          <ac:picMkLst>
            <pc:docMk/>
            <pc:sldMk cId="1855501012" sldId="259"/>
            <ac:picMk id="2060" creationId="{3DE72BB8-8E22-4C3A-A2FE-2C78C14F16C1}"/>
          </ac:picMkLst>
        </pc:picChg>
        <pc:picChg chg="add mod">
          <ac:chgData name="Toby Donaldson" userId="2e6e5431-bb17-4c41-9985-d39c50d83c73" providerId="ADAL" clId="{F6FBB65E-788E-4C79-9940-32576FCAB6BA}" dt="2022-05-22T06:07:47.360" v="3422" actId="1076"/>
          <ac:picMkLst>
            <pc:docMk/>
            <pc:sldMk cId="1855501012" sldId="259"/>
            <ac:picMk id="6146" creationId="{29461ED7-186D-9E98-8402-81436C92CAE0}"/>
          </ac:picMkLst>
        </pc:picChg>
      </pc:sldChg>
      <pc:sldChg chg="delSp modSp mod">
        <pc:chgData name="Toby Donaldson" userId="2e6e5431-bb17-4c41-9985-d39c50d83c73" providerId="ADAL" clId="{F6FBB65E-788E-4C79-9940-32576FCAB6BA}" dt="2022-05-22T06:12:26.236" v="3506" actId="20577"/>
        <pc:sldMkLst>
          <pc:docMk/>
          <pc:sldMk cId="2414411496" sldId="260"/>
        </pc:sldMkLst>
        <pc:spChg chg="mod">
          <ac:chgData name="Toby Donaldson" userId="2e6e5431-bb17-4c41-9985-d39c50d83c73" providerId="ADAL" clId="{F6FBB65E-788E-4C79-9940-32576FCAB6BA}" dt="2022-05-22T06:01:52.117" v="2950"/>
          <ac:spMkLst>
            <pc:docMk/>
            <pc:sldMk cId="2414411496" sldId="260"/>
            <ac:spMk id="2" creationId="{E453DFDB-8487-48AA-A582-0CEA13856DA2}"/>
          </ac:spMkLst>
        </pc:spChg>
        <pc:spChg chg="mod">
          <ac:chgData name="Toby Donaldson" userId="2e6e5431-bb17-4c41-9985-d39c50d83c73" providerId="ADAL" clId="{F6FBB65E-788E-4C79-9940-32576FCAB6BA}" dt="2022-05-22T06:12:26.236" v="3506" actId="20577"/>
          <ac:spMkLst>
            <pc:docMk/>
            <pc:sldMk cId="2414411496" sldId="260"/>
            <ac:spMk id="3" creationId="{E45AFAE3-7D9D-4DB0-A01B-CD046F1E7D5F}"/>
          </ac:spMkLst>
        </pc:spChg>
        <pc:spChg chg="del">
          <ac:chgData name="Toby Donaldson" userId="2e6e5431-bb17-4c41-9985-d39c50d83c73" providerId="ADAL" clId="{F6FBB65E-788E-4C79-9940-32576FCAB6BA}" dt="2022-05-22T05:53:26.878" v="2186" actId="21"/>
          <ac:spMkLst>
            <pc:docMk/>
            <pc:sldMk cId="2414411496" sldId="260"/>
            <ac:spMk id="4" creationId="{C3A04A1B-1BE7-D428-5EE3-94258555B527}"/>
          </ac:spMkLst>
        </pc:spChg>
      </pc:sldChg>
      <pc:sldChg chg="delSp modSp mod">
        <pc:chgData name="Toby Donaldson" userId="2e6e5431-bb17-4c41-9985-d39c50d83c73" providerId="ADAL" clId="{F6FBB65E-788E-4C79-9940-32576FCAB6BA}" dt="2022-05-22T06:01:46.934" v="2949" actId="20577"/>
        <pc:sldMkLst>
          <pc:docMk/>
          <pc:sldMk cId="247949623" sldId="261"/>
        </pc:sldMkLst>
        <pc:spChg chg="mod">
          <ac:chgData name="Toby Donaldson" userId="2e6e5431-bb17-4c41-9985-d39c50d83c73" providerId="ADAL" clId="{F6FBB65E-788E-4C79-9940-32576FCAB6BA}" dt="2022-05-22T06:01:46.934" v="2949" actId="20577"/>
          <ac:spMkLst>
            <pc:docMk/>
            <pc:sldMk cId="247949623" sldId="261"/>
            <ac:spMk id="2" creationId="{E453DFDB-8487-48AA-A582-0CEA13856DA2}"/>
          </ac:spMkLst>
        </pc:spChg>
        <pc:spChg chg="mod">
          <ac:chgData name="Toby Donaldson" userId="2e6e5431-bb17-4c41-9985-d39c50d83c73" providerId="ADAL" clId="{F6FBB65E-788E-4C79-9940-32576FCAB6BA}" dt="2022-05-22T06:00:57.534" v="2925" actId="20577"/>
          <ac:spMkLst>
            <pc:docMk/>
            <pc:sldMk cId="247949623" sldId="261"/>
            <ac:spMk id="3" creationId="{E45AFAE3-7D9D-4DB0-A01B-CD046F1E7D5F}"/>
          </ac:spMkLst>
        </pc:spChg>
        <pc:spChg chg="del">
          <ac:chgData name="Toby Donaldson" userId="2e6e5431-bb17-4c41-9985-d39c50d83c73" providerId="ADAL" clId="{F6FBB65E-788E-4C79-9940-32576FCAB6BA}" dt="2022-05-22T05:56:10.987" v="2565" actId="21"/>
          <ac:spMkLst>
            <pc:docMk/>
            <pc:sldMk cId="247949623" sldId="261"/>
            <ac:spMk id="4" creationId="{AF88C1E1-6D97-DDB8-3E24-CCEC7D5AF83B}"/>
          </ac:spMkLst>
        </pc:spChg>
      </pc:sldChg>
      <pc:sldChg chg="modSp mod">
        <pc:chgData name="Toby Donaldson" userId="2e6e5431-bb17-4c41-9985-d39c50d83c73" providerId="ADAL" clId="{F6FBB65E-788E-4C79-9940-32576FCAB6BA}" dt="2022-05-22T06:01:37.893" v="2943" actId="20577"/>
        <pc:sldMkLst>
          <pc:docMk/>
          <pc:sldMk cId="1760816993" sldId="264"/>
        </pc:sldMkLst>
        <pc:spChg chg="mod">
          <ac:chgData name="Toby Donaldson" userId="2e6e5431-bb17-4c41-9985-d39c50d83c73" providerId="ADAL" clId="{F6FBB65E-788E-4C79-9940-32576FCAB6BA}" dt="2022-05-22T06:01:37.893" v="2943" actId="20577"/>
          <ac:spMkLst>
            <pc:docMk/>
            <pc:sldMk cId="1760816993" sldId="264"/>
            <ac:spMk id="2" creationId="{E453DFDB-8487-48AA-A582-0CEA13856DA2}"/>
          </ac:spMkLst>
        </pc:spChg>
        <pc:spChg chg="mod">
          <ac:chgData name="Toby Donaldson" userId="2e6e5431-bb17-4c41-9985-d39c50d83c73" providerId="ADAL" clId="{F6FBB65E-788E-4C79-9940-32576FCAB6BA}" dt="2022-05-22T06:01:35.233" v="2937" actId="20577"/>
          <ac:spMkLst>
            <pc:docMk/>
            <pc:sldMk cId="1760816993" sldId="264"/>
            <ac:spMk id="3" creationId="{E45AFAE3-7D9D-4DB0-A01B-CD046F1E7D5F}"/>
          </ac:spMkLst>
        </pc:spChg>
      </pc:sldChg>
      <pc:sldChg chg="addSp delSp modSp mod">
        <pc:chgData name="Toby Donaldson" userId="2e6e5431-bb17-4c41-9985-d39c50d83c73" providerId="ADAL" clId="{F6FBB65E-788E-4C79-9940-32576FCAB6BA}" dt="2022-05-22T06:11:17.278" v="3451" actId="20577"/>
        <pc:sldMkLst>
          <pc:docMk/>
          <pc:sldMk cId="2446324911" sldId="265"/>
        </pc:sldMkLst>
        <pc:spChg chg="mod">
          <ac:chgData name="Toby Donaldson" userId="2e6e5431-bb17-4c41-9985-d39c50d83c73" providerId="ADAL" clId="{F6FBB65E-788E-4C79-9940-32576FCAB6BA}" dt="2022-05-22T06:11:17.278" v="3451" actId="20577"/>
          <ac:spMkLst>
            <pc:docMk/>
            <pc:sldMk cId="2446324911" sldId="265"/>
            <ac:spMk id="2" creationId="{AFC4F8B7-DF69-4161-80D5-5D65C38F8A33}"/>
          </ac:spMkLst>
        </pc:spChg>
        <pc:spChg chg="del mod">
          <ac:chgData name="Toby Donaldson" userId="2e6e5431-bb17-4c41-9985-d39c50d83c73" providerId="ADAL" clId="{F6FBB65E-788E-4C79-9940-32576FCAB6BA}" dt="2022-05-22T05:42:29.513" v="1645" actId="21"/>
          <ac:spMkLst>
            <pc:docMk/>
            <pc:sldMk cId="2446324911" sldId="265"/>
            <ac:spMk id="3" creationId="{3FF8B6F5-B7C4-45FC-86DA-6C2C9F035E96}"/>
          </ac:spMkLst>
        </pc:spChg>
        <pc:spChg chg="add mod">
          <ac:chgData name="Toby Donaldson" userId="2e6e5431-bb17-4c41-9985-d39c50d83c73" providerId="ADAL" clId="{F6FBB65E-788E-4C79-9940-32576FCAB6BA}" dt="2022-05-22T05:49:49.955" v="1938" actId="113"/>
          <ac:spMkLst>
            <pc:docMk/>
            <pc:sldMk cId="2446324911" sldId="265"/>
            <ac:spMk id="4" creationId="{16127473-8A2B-AE78-F8C5-A0D03B7350B1}"/>
          </ac:spMkLst>
        </pc:spChg>
        <pc:spChg chg="add del mod">
          <ac:chgData name="Toby Donaldson" userId="2e6e5431-bb17-4c41-9985-d39c50d83c73" providerId="ADAL" clId="{F6FBB65E-788E-4C79-9940-32576FCAB6BA}" dt="2022-05-22T05:42:40.509" v="1647" actId="21"/>
          <ac:spMkLst>
            <pc:docMk/>
            <pc:sldMk cId="2446324911" sldId="265"/>
            <ac:spMk id="6" creationId="{BF3BD93B-DF95-DA6B-FA8C-38E1B109AC91}"/>
          </ac:spMkLst>
        </pc:spChg>
        <pc:spChg chg="add mod">
          <ac:chgData name="Toby Donaldson" userId="2e6e5431-bb17-4c41-9985-d39c50d83c73" providerId="ADAL" clId="{F6FBB65E-788E-4C79-9940-32576FCAB6BA}" dt="2022-05-22T05:46:36.380" v="1868" actId="14100"/>
          <ac:spMkLst>
            <pc:docMk/>
            <pc:sldMk cId="2446324911" sldId="265"/>
            <ac:spMk id="9" creationId="{529CDD03-F006-3579-B9AC-F9755300E325}"/>
          </ac:spMkLst>
        </pc:spChg>
        <pc:spChg chg="add mod">
          <ac:chgData name="Toby Donaldson" userId="2e6e5431-bb17-4c41-9985-d39c50d83c73" providerId="ADAL" clId="{F6FBB65E-788E-4C79-9940-32576FCAB6BA}" dt="2022-05-22T05:50:52.191" v="1954" actId="20577"/>
          <ac:spMkLst>
            <pc:docMk/>
            <pc:sldMk cId="2446324911" sldId="265"/>
            <ac:spMk id="12" creationId="{7D456361-9CC9-3318-8D15-4F61A6B43E78}"/>
          </ac:spMkLst>
        </pc:spChg>
        <pc:spChg chg="add mod">
          <ac:chgData name="Toby Donaldson" userId="2e6e5431-bb17-4c41-9985-d39c50d83c73" providerId="ADAL" clId="{F6FBB65E-788E-4C79-9940-32576FCAB6BA}" dt="2022-05-22T05:51:41.706" v="2054" actId="1076"/>
          <ac:spMkLst>
            <pc:docMk/>
            <pc:sldMk cId="2446324911" sldId="265"/>
            <ac:spMk id="13" creationId="{070A0247-E84A-DDE7-4901-76D5D335370E}"/>
          </ac:spMkLst>
        </pc:spChg>
        <pc:picChg chg="del">
          <ac:chgData name="Toby Donaldson" userId="2e6e5431-bb17-4c41-9985-d39c50d83c73" providerId="ADAL" clId="{F6FBB65E-788E-4C79-9940-32576FCAB6BA}" dt="2022-05-22T05:41:10.370" v="1562" actId="21"/>
          <ac:picMkLst>
            <pc:docMk/>
            <pc:sldMk cId="2446324911" sldId="265"/>
            <ac:picMk id="2050" creationId="{8874A8C3-5B41-4069-A6DA-797E9EE12F90}"/>
          </ac:picMkLst>
        </pc:picChg>
        <pc:picChg chg="add mod">
          <ac:chgData name="Toby Donaldson" userId="2e6e5431-bb17-4c41-9985-d39c50d83c73" providerId="ADAL" clId="{F6FBB65E-788E-4C79-9940-32576FCAB6BA}" dt="2022-05-22T05:41:08.386" v="1561" actId="14100"/>
          <ac:picMkLst>
            <pc:docMk/>
            <pc:sldMk cId="2446324911" sldId="265"/>
            <ac:picMk id="8194" creationId="{584C219A-150E-A5C6-E0D4-11E43E4026A2}"/>
          </ac:picMkLst>
        </pc:picChg>
        <pc:picChg chg="add mod">
          <ac:chgData name="Toby Donaldson" userId="2e6e5431-bb17-4c41-9985-d39c50d83c73" providerId="ADAL" clId="{F6FBB65E-788E-4C79-9940-32576FCAB6BA}" dt="2022-05-22T05:50:35.791" v="1949" actId="14100"/>
          <ac:picMkLst>
            <pc:docMk/>
            <pc:sldMk cId="2446324911" sldId="265"/>
            <ac:picMk id="8196" creationId="{BFE3DDBD-D26E-E145-3342-178A22297B56}"/>
          </ac:picMkLst>
        </pc:picChg>
        <pc:picChg chg="add mod">
          <ac:chgData name="Toby Donaldson" userId="2e6e5431-bb17-4c41-9985-d39c50d83c73" providerId="ADAL" clId="{F6FBB65E-788E-4C79-9940-32576FCAB6BA}" dt="2022-05-22T05:50:39.803" v="1951" actId="14100"/>
          <ac:picMkLst>
            <pc:docMk/>
            <pc:sldMk cId="2446324911" sldId="265"/>
            <ac:picMk id="8198" creationId="{DDA7C2AB-C02D-61BF-5B16-E9727D9CF9CD}"/>
          </ac:picMkLst>
        </pc:picChg>
      </pc:sldChg>
      <pc:sldChg chg="addSp delSp modSp mod">
        <pc:chgData name="Toby Donaldson" userId="2e6e5431-bb17-4c41-9985-d39c50d83c73" providerId="ADAL" clId="{F6FBB65E-788E-4C79-9940-32576FCAB6BA}" dt="2022-05-22T05:39:54.452" v="1557" actId="1076"/>
        <pc:sldMkLst>
          <pc:docMk/>
          <pc:sldMk cId="2513690197" sldId="266"/>
        </pc:sldMkLst>
        <pc:spChg chg="add mod">
          <ac:chgData name="Toby Donaldson" userId="2e6e5431-bb17-4c41-9985-d39c50d83c73" providerId="ADAL" clId="{F6FBB65E-788E-4C79-9940-32576FCAB6BA}" dt="2022-05-22T05:39:54.452" v="1557" actId="1076"/>
          <ac:spMkLst>
            <pc:docMk/>
            <pc:sldMk cId="2513690197" sldId="266"/>
            <ac:spMk id="2" creationId="{A7CF2578-931A-9B0F-F1EA-3BB34CCE93DF}"/>
          </ac:spMkLst>
        </pc:spChg>
        <pc:spChg chg="del mod">
          <ac:chgData name="Toby Donaldson" userId="2e6e5431-bb17-4c41-9985-d39c50d83c73" providerId="ADAL" clId="{F6FBB65E-788E-4C79-9940-32576FCAB6BA}" dt="2022-05-22T05:39:30.102" v="1551" actId="21"/>
          <ac:spMkLst>
            <pc:docMk/>
            <pc:sldMk cId="2513690197" sldId="266"/>
            <ac:spMk id="3" creationId="{3FF8B6F5-B7C4-45FC-86DA-6C2C9F035E96}"/>
          </ac:spMkLst>
        </pc:spChg>
        <pc:spChg chg="add del mod">
          <ac:chgData name="Toby Donaldson" userId="2e6e5431-bb17-4c41-9985-d39c50d83c73" providerId="ADAL" clId="{F6FBB65E-788E-4C79-9940-32576FCAB6BA}" dt="2022-05-22T05:39:32.894" v="1552" actId="21"/>
          <ac:spMkLst>
            <pc:docMk/>
            <pc:sldMk cId="2513690197" sldId="266"/>
            <ac:spMk id="7" creationId="{2CE4EBB8-92D2-0EB3-8A07-6018EC7D0635}"/>
          </ac:spMkLst>
        </pc:spChg>
        <pc:picChg chg="add mod">
          <ac:chgData name="Toby Donaldson" userId="2e6e5431-bb17-4c41-9985-d39c50d83c73" providerId="ADAL" clId="{F6FBB65E-788E-4C79-9940-32576FCAB6BA}" dt="2022-05-22T05:31:37.786" v="775" actId="1076"/>
          <ac:picMkLst>
            <pc:docMk/>
            <pc:sldMk cId="2513690197" sldId="266"/>
            <ac:picMk id="4" creationId="{6FE4F0D5-D4CA-7F6E-F27C-8892CF572266}"/>
          </ac:picMkLst>
        </pc:picChg>
        <pc:picChg chg="del">
          <ac:chgData name="Toby Donaldson" userId="2e6e5431-bb17-4c41-9985-d39c50d83c73" providerId="ADAL" clId="{F6FBB65E-788E-4C79-9940-32576FCAB6BA}" dt="2022-05-22T05:31:35.146" v="774" actId="21"/>
          <ac:picMkLst>
            <pc:docMk/>
            <pc:sldMk cId="2513690197" sldId="266"/>
            <ac:picMk id="6" creationId="{CC3FA171-7C39-4E4E-B5F3-0D20D1D70085}"/>
          </ac:picMkLst>
        </pc:picChg>
      </pc:sldChg>
      <pc:sldChg chg="addSp delSp modSp mod">
        <pc:chgData name="Toby Donaldson" userId="2e6e5431-bb17-4c41-9985-d39c50d83c73" providerId="ADAL" clId="{F6FBB65E-788E-4C79-9940-32576FCAB6BA}" dt="2022-05-22T06:08:10.963" v="3432" actId="20577"/>
        <pc:sldMkLst>
          <pc:docMk/>
          <pc:sldMk cId="251576758" sldId="267"/>
        </pc:sldMkLst>
        <pc:spChg chg="mod">
          <ac:chgData name="Toby Donaldson" userId="2e6e5431-bb17-4c41-9985-d39c50d83c73" providerId="ADAL" clId="{F6FBB65E-788E-4C79-9940-32576FCAB6BA}" dt="2022-05-22T05:43:39.192" v="1763" actId="1076"/>
          <ac:spMkLst>
            <pc:docMk/>
            <pc:sldMk cId="251576758" sldId="267"/>
            <ac:spMk id="2" creationId="{AFC4F8B7-DF69-4161-80D5-5D65C38F8A33}"/>
          </ac:spMkLst>
        </pc:spChg>
        <pc:spChg chg="mod">
          <ac:chgData name="Toby Donaldson" userId="2e6e5431-bb17-4c41-9985-d39c50d83c73" providerId="ADAL" clId="{F6FBB65E-788E-4C79-9940-32576FCAB6BA}" dt="2022-05-22T05:52:03.763" v="2058" actId="1076"/>
          <ac:spMkLst>
            <pc:docMk/>
            <pc:sldMk cId="251576758" sldId="267"/>
            <ac:spMk id="3" creationId="{E8A268BC-88E6-45E5-8262-598A2B9A5D02}"/>
          </ac:spMkLst>
        </pc:spChg>
        <pc:spChg chg="add mod">
          <ac:chgData name="Toby Donaldson" userId="2e6e5431-bb17-4c41-9985-d39c50d83c73" providerId="ADAL" clId="{F6FBB65E-788E-4C79-9940-32576FCAB6BA}" dt="2022-05-22T06:08:10.963" v="3432" actId="20577"/>
          <ac:spMkLst>
            <pc:docMk/>
            <pc:sldMk cId="251576758" sldId="267"/>
            <ac:spMk id="6" creationId="{F20849FE-CF35-3A97-ED65-D50740D29574}"/>
          </ac:spMkLst>
        </pc:spChg>
        <pc:spChg chg="mod">
          <ac:chgData name="Toby Donaldson" userId="2e6e5431-bb17-4c41-9985-d39c50d83c73" providerId="ADAL" clId="{F6FBB65E-788E-4C79-9940-32576FCAB6BA}" dt="2022-05-22T05:51:55.704" v="2056" actId="14100"/>
          <ac:spMkLst>
            <pc:docMk/>
            <pc:sldMk cId="251576758" sldId="267"/>
            <ac:spMk id="27" creationId="{689FDA23-C4D9-4490-9037-82BD6C7F4654}"/>
          </ac:spMkLst>
        </pc:spChg>
        <pc:picChg chg="del">
          <ac:chgData name="Toby Donaldson" userId="2e6e5431-bb17-4c41-9985-d39c50d83c73" providerId="ADAL" clId="{F6FBB65E-788E-4C79-9940-32576FCAB6BA}" dt="2022-05-22T05:33:18.724" v="902" actId="21"/>
          <ac:picMkLst>
            <pc:docMk/>
            <pc:sldMk cId="251576758" sldId="267"/>
            <ac:picMk id="3074" creationId="{C9CD9723-0A56-4908-9E43-77DB61534673}"/>
          </ac:picMkLst>
        </pc:picChg>
      </pc:sldChg>
      <pc:sldChg chg="delSp modSp mod">
        <pc:chgData name="Toby Donaldson" userId="2e6e5431-bb17-4c41-9985-d39c50d83c73" providerId="ADAL" clId="{F6FBB65E-788E-4C79-9940-32576FCAB6BA}" dt="2022-05-22T06:12:07.061" v="3498" actId="114"/>
        <pc:sldMkLst>
          <pc:docMk/>
          <pc:sldMk cId="2072605454" sldId="270"/>
        </pc:sldMkLst>
        <pc:spChg chg="mod">
          <ac:chgData name="Toby Donaldson" userId="2e6e5431-bb17-4c41-9985-d39c50d83c73" providerId="ADAL" clId="{F6FBB65E-788E-4C79-9940-32576FCAB6BA}" dt="2022-05-22T06:01:55.456" v="2951"/>
          <ac:spMkLst>
            <pc:docMk/>
            <pc:sldMk cId="2072605454" sldId="270"/>
            <ac:spMk id="2" creationId="{3AB70837-CC6E-409E-828B-6F152569432E}"/>
          </ac:spMkLst>
        </pc:spChg>
        <pc:spChg chg="mod">
          <ac:chgData name="Toby Donaldson" userId="2e6e5431-bb17-4c41-9985-d39c50d83c73" providerId="ADAL" clId="{F6FBB65E-788E-4C79-9940-32576FCAB6BA}" dt="2022-05-22T06:12:07.061" v="3498" actId="114"/>
          <ac:spMkLst>
            <pc:docMk/>
            <pc:sldMk cId="2072605454" sldId="270"/>
            <ac:spMk id="3" creationId="{9D85EADE-0C03-49DA-BB59-0942833F47FA}"/>
          </ac:spMkLst>
        </pc:spChg>
        <pc:spChg chg="del">
          <ac:chgData name="Toby Donaldson" userId="2e6e5431-bb17-4c41-9985-d39c50d83c73" providerId="ADAL" clId="{F6FBB65E-788E-4C79-9940-32576FCAB6BA}" dt="2022-05-22T06:04:01.593" v="3219" actId="21"/>
          <ac:spMkLst>
            <pc:docMk/>
            <pc:sldMk cId="2072605454" sldId="270"/>
            <ac:spMk id="6" creationId="{D47E401A-84BD-4DD8-8927-0E34EE1044A2}"/>
          </ac:spMkLst>
        </pc:spChg>
      </pc:sldChg>
      <pc:sldChg chg="modSp mod">
        <pc:chgData name="Toby Donaldson" userId="2e6e5431-bb17-4c41-9985-d39c50d83c73" providerId="ADAL" clId="{F6FBB65E-788E-4C79-9940-32576FCAB6BA}" dt="2022-05-22T05:59:36.836" v="2809" actId="20577"/>
        <pc:sldMkLst>
          <pc:docMk/>
          <pc:sldMk cId="230914827" sldId="271"/>
        </pc:sldMkLst>
        <pc:spChg chg="mod">
          <ac:chgData name="Toby Donaldson" userId="2e6e5431-bb17-4c41-9985-d39c50d83c73" providerId="ADAL" clId="{F6FBB65E-788E-4C79-9940-32576FCAB6BA}" dt="2022-05-22T05:58:30.482" v="2739" actId="20577"/>
          <ac:spMkLst>
            <pc:docMk/>
            <pc:sldMk cId="230914827" sldId="271"/>
            <ac:spMk id="3" creationId="{625907E2-02AB-4FC8-8372-75485A2CCADC}"/>
          </ac:spMkLst>
        </pc:spChg>
        <pc:spChg chg="mod">
          <ac:chgData name="Toby Donaldson" userId="2e6e5431-bb17-4c41-9985-d39c50d83c73" providerId="ADAL" clId="{F6FBB65E-788E-4C79-9940-32576FCAB6BA}" dt="2022-05-22T05:59:36.836" v="2809" actId="20577"/>
          <ac:spMkLst>
            <pc:docMk/>
            <pc:sldMk cId="230914827" sldId="271"/>
            <ac:spMk id="4" creationId="{1AB9C04D-6CD3-48A5-BEAC-80EB44E5AF49}"/>
          </ac:spMkLst>
        </pc:spChg>
      </pc:sldChg>
      <pc:sldChg chg="modSp mod">
        <pc:chgData name="Toby Donaldson" userId="2e6e5431-bb17-4c41-9985-d39c50d83c73" providerId="ADAL" clId="{F6FBB65E-788E-4C79-9940-32576FCAB6BA}" dt="2022-05-22T06:07:06.006" v="3418" actId="20577"/>
        <pc:sldMkLst>
          <pc:docMk/>
          <pc:sldMk cId="1031835898" sldId="272"/>
        </pc:sldMkLst>
        <pc:spChg chg="mod">
          <ac:chgData name="Toby Donaldson" userId="2e6e5431-bb17-4c41-9985-d39c50d83c73" providerId="ADAL" clId="{F6FBB65E-788E-4C79-9940-32576FCAB6BA}" dt="2022-05-22T06:07:06.006" v="3418" actId="20577"/>
          <ac:spMkLst>
            <pc:docMk/>
            <pc:sldMk cId="1031835898" sldId="272"/>
            <ac:spMk id="4" creationId="{8D140EF2-7A80-4170-96C7-C567343A91EE}"/>
          </ac:spMkLst>
        </pc:spChg>
        <pc:spChg chg="mod">
          <ac:chgData name="Toby Donaldson" userId="2e6e5431-bb17-4c41-9985-d39c50d83c73" providerId="ADAL" clId="{F6FBB65E-788E-4C79-9940-32576FCAB6BA}" dt="2022-05-22T05:28:03.955" v="720" actId="20577"/>
          <ac:spMkLst>
            <pc:docMk/>
            <pc:sldMk cId="1031835898" sldId="272"/>
            <ac:spMk id="8" creationId="{E2400FBB-A4E6-4E19-BEB2-E43F372AEDD9}"/>
          </ac:spMkLst>
        </pc:spChg>
      </pc:sldChg>
      <pc:sldChg chg="modSp mod">
        <pc:chgData name="Toby Donaldson" userId="2e6e5431-bb17-4c41-9985-d39c50d83c73" providerId="ADAL" clId="{F6FBB65E-788E-4C79-9940-32576FCAB6BA}" dt="2022-05-22T05:02:02.756" v="147" actId="20577"/>
        <pc:sldMkLst>
          <pc:docMk/>
          <pc:sldMk cId="1247466648" sldId="273"/>
        </pc:sldMkLst>
        <pc:spChg chg="mod">
          <ac:chgData name="Toby Donaldson" userId="2e6e5431-bb17-4c41-9985-d39c50d83c73" providerId="ADAL" clId="{F6FBB65E-788E-4C79-9940-32576FCAB6BA}" dt="2022-05-22T05:02:02.756" v="147" actId="20577"/>
          <ac:spMkLst>
            <pc:docMk/>
            <pc:sldMk cId="1247466648" sldId="273"/>
            <ac:spMk id="4" creationId="{CB105B6D-9708-4D3F-8738-4E92FD6BE38D}"/>
          </ac:spMkLst>
        </pc:spChg>
      </pc:sldChg>
      <pc:sldChg chg="addSp delSp modSp mod">
        <pc:chgData name="Toby Donaldson" userId="2e6e5431-bb17-4c41-9985-d39c50d83c73" providerId="ADAL" clId="{F6FBB65E-788E-4C79-9940-32576FCAB6BA}" dt="2022-05-22T05:17:12.924" v="462" actId="1076"/>
        <pc:sldMkLst>
          <pc:docMk/>
          <pc:sldMk cId="962438491" sldId="274"/>
        </pc:sldMkLst>
        <pc:spChg chg="mod">
          <ac:chgData name="Toby Donaldson" userId="2e6e5431-bb17-4c41-9985-d39c50d83c73" providerId="ADAL" clId="{F6FBB65E-788E-4C79-9940-32576FCAB6BA}" dt="2022-05-22T05:05:44.227" v="175" actId="20577"/>
          <ac:spMkLst>
            <pc:docMk/>
            <pc:sldMk cId="962438491" sldId="274"/>
            <ac:spMk id="2" creationId="{9D56FCE7-DB3A-40C9-92A2-796AAF385628}"/>
          </ac:spMkLst>
        </pc:spChg>
        <pc:spChg chg="add mod">
          <ac:chgData name="Toby Donaldson" userId="2e6e5431-bb17-4c41-9985-d39c50d83c73" providerId="ADAL" clId="{F6FBB65E-788E-4C79-9940-32576FCAB6BA}" dt="2022-05-22T05:17:12.924" v="462" actId="1076"/>
          <ac:spMkLst>
            <pc:docMk/>
            <pc:sldMk cId="962438491" sldId="274"/>
            <ac:spMk id="5" creationId="{F2D67297-229B-3E0F-FFE3-E73B7D2D46D5}"/>
          </ac:spMkLst>
        </pc:spChg>
        <pc:spChg chg="add mod">
          <ac:chgData name="Toby Donaldson" userId="2e6e5431-bb17-4c41-9985-d39c50d83c73" providerId="ADAL" clId="{F6FBB65E-788E-4C79-9940-32576FCAB6BA}" dt="2022-05-22T05:15:38.654" v="388" actId="1076"/>
          <ac:spMkLst>
            <pc:docMk/>
            <pc:sldMk cId="962438491" sldId="274"/>
            <ac:spMk id="16" creationId="{0CB80DD0-CAD0-477C-0E28-FF01DE67E160}"/>
          </ac:spMkLst>
        </pc:spChg>
        <pc:spChg chg="add mod">
          <ac:chgData name="Toby Donaldson" userId="2e6e5431-bb17-4c41-9985-d39c50d83c73" providerId="ADAL" clId="{F6FBB65E-788E-4C79-9940-32576FCAB6BA}" dt="2022-05-22T05:14:46.681" v="375" actId="1076"/>
          <ac:spMkLst>
            <pc:docMk/>
            <pc:sldMk cId="962438491" sldId="274"/>
            <ac:spMk id="19" creationId="{23530188-1C40-2C32-5B87-5534EF6CEC9A}"/>
          </ac:spMkLst>
        </pc:spChg>
        <pc:spChg chg="add mod">
          <ac:chgData name="Toby Donaldson" userId="2e6e5431-bb17-4c41-9985-d39c50d83c73" providerId="ADAL" clId="{F6FBB65E-788E-4C79-9940-32576FCAB6BA}" dt="2022-05-22T05:17:00.663" v="461" actId="1076"/>
          <ac:spMkLst>
            <pc:docMk/>
            <pc:sldMk cId="962438491" sldId="274"/>
            <ac:spMk id="22" creationId="{73F381D0-8C6A-5A01-20BC-A996D9E465CA}"/>
          </ac:spMkLst>
        </pc:spChg>
        <pc:picChg chg="add mod">
          <ac:chgData name="Toby Donaldson" userId="2e6e5431-bb17-4c41-9985-d39c50d83c73" providerId="ADAL" clId="{F6FBB65E-788E-4C79-9940-32576FCAB6BA}" dt="2022-05-22T05:14:50.767" v="376" actId="1076"/>
          <ac:picMkLst>
            <pc:docMk/>
            <pc:sldMk cId="962438491" sldId="274"/>
            <ac:picMk id="4" creationId="{2C55B9D4-EA2B-7CB0-0CD8-0D1E7720431C}"/>
          </ac:picMkLst>
        </pc:picChg>
        <pc:picChg chg="add mod">
          <ac:chgData name="Toby Donaldson" userId="2e6e5431-bb17-4c41-9985-d39c50d83c73" providerId="ADAL" clId="{F6FBB65E-788E-4C79-9940-32576FCAB6BA}" dt="2022-05-22T05:15:38.654" v="388" actId="1076"/>
          <ac:picMkLst>
            <pc:docMk/>
            <pc:sldMk cId="962438491" sldId="274"/>
            <ac:picMk id="7" creationId="{C46808C1-CFDA-DF22-2957-C868C304F164}"/>
          </ac:picMkLst>
        </pc:picChg>
        <pc:picChg chg="add mod">
          <ac:chgData name="Toby Donaldson" userId="2e6e5431-bb17-4c41-9985-d39c50d83c73" providerId="ADAL" clId="{F6FBB65E-788E-4C79-9940-32576FCAB6BA}" dt="2022-05-22T05:14:46.681" v="375" actId="1076"/>
          <ac:picMkLst>
            <pc:docMk/>
            <pc:sldMk cId="962438491" sldId="274"/>
            <ac:picMk id="9" creationId="{AFE33563-555F-8EAF-38A1-15AF81D69B3A}"/>
          </ac:picMkLst>
        </pc:picChg>
        <pc:picChg chg="add mod">
          <ac:chgData name="Toby Donaldson" userId="2e6e5431-bb17-4c41-9985-d39c50d83c73" providerId="ADAL" clId="{F6FBB65E-788E-4C79-9940-32576FCAB6BA}" dt="2022-05-22T05:15:34.316" v="387" actId="1076"/>
          <ac:picMkLst>
            <pc:docMk/>
            <pc:sldMk cId="962438491" sldId="274"/>
            <ac:picMk id="11" creationId="{3B14DEDC-8340-BAF7-CD22-7465E72E1698}"/>
          </ac:picMkLst>
        </pc:picChg>
        <pc:picChg chg="add mod">
          <ac:chgData name="Toby Donaldson" userId="2e6e5431-bb17-4c41-9985-d39c50d83c73" providerId="ADAL" clId="{F6FBB65E-788E-4C79-9940-32576FCAB6BA}" dt="2022-05-22T05:17:12.924" v="462" actId="1076"/>
          <ac:picMkLst>
            <pc:docMk/>
            <pc:sldMk cId="962438491" sldId="274"/>
            <ac:picMk id="2050" creationId="{BB11DB6A-CA00-FBD5-56A1-AAAA9227F6D1}"/>
          </ac:picMkLst>
        </pc:picChg>
        <pc:picChg chg="del">
          <ac:chgData name="Toby Donaldson" userId="2e6e5431-bb17-4c41-9985-d39c50d83c73" providerId="ADAL" clId="{F6FBB65E-788E-4C79-9940-32576FCAB6BA}" dt="2022-05-22T05:02:17.997" v="148" actId="21"/>
          <ac:picMkLst>
            <pc:docMk/>
            <pc:sldMk cId="962438491" sldId="274"/>
            <ac:picMk id="3076" creationId="{60F22383-E5D5-40D3-8CEF-12C4B744294D}"/>
          </ac:picMkLst>
        </pc:picChg>
        <pc:picChg chg="del">
          <ac:chgData name="Toby Donaldson" userId="2e6e5431-bb17-4c41-9985-d39c50d83c73" providerId="ADAL" clId="{F6FBB65E-788E-4C79-9940-32576FCAB6BA}" dt="2022-05-22T05:02:17.997" v="148" actId="21"/>
          <ac:picMkLst>
            <pc:docMk/>
            <pc:sldMk cId="962438491" sldId="274"/>
            <ac:picMk id="3080" creationId="{68EECE25-2031-4F71-B629-C545A289BA91}"/>
          </ac:picMkLst>
        </pc:picChg>
        <pc:picChg chg="del">
          <ac:chgData name="Toby Donaldson" userId="2e6e5431-bb17-4c41-9985-d39c50d83c73" providerId="ADAL" clId="{F6FBB65E-788E-4C79-9940-32576FCAB6BA}" dt="2022-05-22T05:02:17.997" v="148" actId="21"/>
          <ac:picMkLst>
            <pc:docMk/>
            <pc:sldMk cId="962438491" sldId="274"/>
            <ac:picMk id="3082" creationId="{856324F9-09E6-47F8-8251-E4118ACC4D71}"/>
          </ac:picMkLst>
        </pc:picChg>
        <pc:picChg chg="del">
          <ac:chgData name="Toby Donaldson" userId="2e6e5431-bb17-4c41-9985-d39c50d83c73" providerId="ADAL" clId="{F6FBB65E-788E-4C79-9940-32576FCAB6BA}" dt="2022-05-22T05:02:17.997" v="148" actId="21"/>
          <ac:picMkLst>
            <pc:docMk/>
            <pc:sldMk cId="962438491" sldId="274"/>
            <ac:picMk id="3084" creationId="{51CABADB-0C44-48A5-93BE-5762F7AAB791}"/>
          </ac:picMkLst>
        </pc:picChg>
        <pc:picChg chg="del">
          <ac:chgData name="Toby Donaldson" userId="2e6e5431-bb17-4c41-9985-d39c50d83c73" providerId="ADAL" clId="{F6FBB65E-788E-4C79-9940-32576FCAB6BA}" dt="2022-05-22T05:02:17.997" v="148" actId="21"/>
          <ac:picMkLst>
            <pc:docMk/>
            <pc:sldMk cId="962438491" sldId="274"/>
            <ac:picMk id="3086" creationId="{2C525DE0-7F4C-41D2-B088-4D35E24373B2}"/>
          </ac:picMkLst>
        </pc:picChg>
        <pc:picChg chg="del">
          <ac:chgData name="Toby Donaldson" userId="2e6e5431-bb17-4c41-9985-d39c50d83c73" providerId="ADAL" clId="{F6FBB65E-788E-4C79-9940-32576FCAB6BA}" dt="2022-05-22T05:02:17.997" v="148" actId="21"/>
          <ac:picMkLst>
            <pc:docMk/>
            <pc:sldMk cId="962438491" sldId="274"/>
            <ac:picMk id="3090" creationId="{0F916873-7A55-4F7B-B621-264907551B5E}"/>
          </ac:picMkLst>
        </pc:picChg>
        <pc:picChg chg="del">
          <ac:chgData name="Toby Donaldson" userId="2e6e5431-bb17-4c41-9985-d39c50d83c73" providerId="ADAL" clId="{F6FBB65E-788E-4C79-9940-32576FCAB6BA}" dt="2022-05-22T05:02:17.997" v="148" actId="21"/>
          <ac:picMkLst>
            <pc:docMk/>
            <pc:sldMk cId="962438491" sldId="274"/>
            <ac:picMk id="3092" creationId="{4EE89793-E0B9-4C86-8272-426BB883855A}"/>
          </ac:picMkLst>
        </pc:picChg>
      </pc:sldChg>
      <pc:sldChg chg="addSp delSp modSp mod modAnim">
        <pc:chgData name="Toby Donaldson" userId="2e6e5431-bb17-4c41-9985-d39c50d83c73" providerId="ADAL" clId="{F6FBB65E-788E-4C79-9940-32576FCAB6BA}" dt="2022-05-22T06:06:38.696" v="3403"/>
        <pc:sldMkLst>
          <pc:docMk/>
          <pc:sldMk cId="2446982689" sldId="275"/>
        </pc:sldMkLst>
        <pc:spChg chg="mod">
          <ac:chgData name="Toby Donaldson" userId="2e6e5431-bb17-4c41-9985-d39c50d83c73" providerId="ADAL" clId="{F6FBB65E-788E-4C79-9940-32576FCAB6BA}" dt="2022-05-22T05:20:58.103" v="503" actId="20577"/>
          <ac:spMkLst>
            <pc:docMk/>
            <pc:sldMk cId="2446982689" sldId="275"/>
            <ac:spMk id="2" creationId="{9E374E6F-0FF1-43DD-A06C-EF7571CCEA89}"/>
          </ac:spMkLst>
        </pc:spChg>
        <pc:spChg chg="mod">
          <ac:chgData name="Toby Donaldson" userId="2e6e5431-bb17-4c41-9985-d39c50d83c73" providerId="ADAL" clId="{F6FBB65E-788E-4C79-9940-32576FCAB6BA}" dt="2022-05-22T05:23:56.921" v="565" actId="1076"/>
          <ac:spMkLst>
            <pc:docMk/>
            <pc:sldMk cId="2446982689" sldId="275"/>
            <ac:spMk id="3" creationId="{4B9D1E49-D2CE-4AA9-B391-099DA1AD682D}"/>
          </ac:spMkLst>
        </pc:spChg>
        <pc:picChg chg="add mod">
          <ac:chgData name="Toby Donaldson" userId="2e6e5431-bb17-4c41-9985-d39c50d83c73" providerId="ADAL" clId="{F6FBB65E-788E-4C79-9940-32576FCAB6BA}" dt="2022-05-22T05:23:56.921" v="565" actId="1076"/>
          <ac:picMkLst>
            <pc:docMk/>
            <pc:sldMk cId="2446982689" sldId="275"/>
            <ac:picMk id="3074" creationId="{EF88CC97-0AAA-E040-AC25-5BBD3D887DF3}"/>
          </ac:picMkLst>
        </pc:picChg>
        <pc:picChg chg="add mod">
          <ac:chgData name="Toby Donaldson" userId="2e6e5431-bb17-4c41-9985-d39c50d83c73" providerId="ADAL" clId="{F6FBB65E-788E-4C79-9940-32576FCAB6BA}" dt="2022-05-22T05:23:56.921" v="565" actId="1076"/>
          <ac:picMkLst>
            <pc:docMk/>
            <pc:sldMk cId="2446982689" sldId="275"/>
            <ac:picMk id="3076" creationId="{067363C7-022B-1249-EA60-59CE39F34A44}"/>
          </ac:picMkLst>
        </pc:picChg>
        <pc:picChg chg="del">
          <ac:chgData name="Toby Donaldson" userId="2e6e5431-bb17-4c41-9985-d39c50d83c73" providerId="ADAL" clId="{F6FBB65E-788E-4C79-9940-32576FCAB6BA}" dt="2022-05-22T05:20:36.327" v="465" actId="21"/>
          <ac:picMkLst>
            <pc:docMk/>
            <pc:sldMk cId="2446982689" sldId="275"/>
            <ac:picMk id="4098" creationId="{603BD4B8-A624-426C-9879-B04F9370135B}"/>
          </ac:picMkLst>
        </pc:picChg>
      </pc:sldChg>
      <pc:sldChg chg="addSp delSp modSp mod modAnim">
        <pc:chgData name="Toby Donaldson" userId="2e6e5431-bb17-4c41-9985-d39c50d83c73" providerId="ADAL" clId="{F6FBB65E-788E-4C79-9940-32576FCAB6BA}" dt="2022-05-22T06:06:51.198" v="3405"/>
        <pc:sldMkLst>
          <pc:docMk/>
          <pc:sldMk cId="390346067" sldId="276"/>
        </pc:sldMkLst>
        <pc:spChg chg="mod">
          <ac:chgData name="Toby Donaldson" userId="2e6e5431-bb17-4c41-9985-d39c50d83c73" providerId="ADAL" clId="{F6FBB65E-788E-4C79-9940-32576FCAB6BA}" dt="2022-05-22T05:24:02.679" v="566" actId="20577"/>
          <ac:spMkLst>
            <pc:docMk/>
            <pc:sldMk cId="390346067" sldId="276"/>
            <ac:spMk id="2" creationId="{E7EFE3B9-A8FD-4AE1-B222-CF259E66F8E1}"/>
          </ac:spMkLst>
        </pc:spChg>
        <pc:spChg chg="mod">
          <ac:chgData name="Toby Donaldson" userId="2e6e5431-bb17-4c41-9985-d39c50d83c73" providerId="ADAL" clId="{F6FBB65E-788E-4C79-9940-32576FCAB6BA}" dt="2022-05-22T05:25:27.013" v="644" actId="114"/>
          <ac:spMkLst>
            <pc:docMk/>
            <pc:sldMk cId="390346067" sldId="276"/>
            <ac:spMk id="3" creationId="{44141B78-E7ED-4D2B-B858-4927CEC46631}"/>
          </ac:spMkLst>
        </pc:spChg>
        <pc:picChg chg="del">
          <ac:chgData name="Toby Donaldson" userId="2e6e5431-bb17-4c41-9985-d39c50d83c73" providerId="ADAL" clId="{F6FBB65E-788E-4C79-9940-32576FCAB6BA}" dt="2022-05-22T05:26:53.485" v="646" actId="21"/>
          <ac:picMkLst>
            <pc:docMk/>
            <pc:sldMk cId="390346067" sldId="276"/>
            <ac:picMk id="1026" creationId="{89513715-CFA2-44D8-A70E-475109B72E93}"/>
          </ac:picMkLst>
        </pc:picChg>
        <pc:picChg chg="add mod">
          <ac:chgData name="Toby Donaldson" userId="2e6e5431-bb17-4c41-9985-d39c50d83c73" providerId="ADAL" clId="{F6FBB65E-788E-4C79-9940-32576FCAB6BA}" dt="2022-05-22T05:26:58.262" v="647" actId="1076"/>
          <ac:picMkLst>
            <pc:docMk/>
            <pc:sldMk cId="390346067" sldId="276"/>
            <ac:picMk id="5122" creationId="{E9F2203B-ECA6-D14F-63FB-EBDBF1D1D11D}"/>
          </ac:picMkLst>
        </pc:picChg>
      </pc:sldChg>
      <pc:sldChg chg="addSp delSp modSp mod modAnim">
        <pc:chgData name="Toby Donaldson" userId="2e6e5431-bb17-4c41-9985-d39c50d83c73" providerId="ADAL" clId="{F6FBB65E-788E-4C79-9940-32576FCAB6BA}" dt="2022-05-22T06:06:45.680" v="3404"/>
        <pc:sldMkLst>
          <pc:docMk/>
          <pc:sldMk cId="4198230947" sldId="277"/>
        </pc:sldMkLst>
        <pc:spChg chg="mod">
          <ac:chgData name="Toby Donaldson" userId="2e6e5431-bb17-4c41-9985-d39c50d83c73" providerId="ADAL" clId="{F6FBB65E-788E-4C79-9940-32576FCAB6BA}" dt="2022-05-22T05:23:10.343" v="550" actId="20577"/>
          <ac:spMkLst>
            <pc:docMk/>
            <pc:sldMk cId="4198230947" sldId="277"/>
            <ac:spMk id="2" creationId="{9E374E6F-0FF1-43DD-A06C-EF7571CCEA89}"/>
          </ac:spMkLst>
        </pc:spChg>
        <pc:spChg chg="mod">
          <ac:chgData name="Toby Donaldson" userId="2e6e5431-bb17-4c41-9985-d39c50d83c73" providerId="ADAL" clId="{F6FBB65E-788E-4C79-9940-32576FCAB6BA}" dt="2022-05-22T05:23:47.580" v="562" actId="1076"/>
          <ac:spMkLst>
            <pc:docMk/>
            <pc:sldMk cId="4198230947" sldId="277"/>
            <ac:spMk id="5" creationId="{8F75B901-2123-4EAE-9F0D-2187CE35C7C4}"/>
          </ac:spMkLst>
        </pc:spChg>
        <pc:picChg chg="add mod">
          <ac:chgData name="Toby Donaldson" userId="2e6e5431-bb17-4c41-9985-d39c50d83c73" providerId="ADAL" clId="{F6FBB65E-788E-4C79-9940-32576FCAB6BA}" dt="2022-05-22T05:23:44.946" v="561" actId="1076"/>
          <ac:picMkLst>
            <pc:docMk/>
            <pc:sldMk cId="4198230947" sldId="277"/>
            <ac:picMk id="4098" creationId="{FBA016FE-4BE5-0984-C7D3-5EB3DA5D5764}"/>
          </ac:picMkLst>
        </pc:picChg>
        <pc:picChg chg="del">
          <ac:chgData name="Toby Donaldson" userId="2e6e5431-bb17-4c41-9985-d39c50d83c73" providerId="ADAL" clId="{F6FBB65E-788E-4C79-9940-32576FCAB6BA}" dt="2022-05-22T05:23:12.200" v="551" actId="21"/>
          <ac:picMkLst>
            <pc:docMk/>
            <pc:sldMk cId="4198230947" sldId="277"/>
            <ac:picMk id="5122" creationId="{BFCA658C-ECC0-4D1C-909C-5AA85D3D9546}"/>
          </ac:picMkLst>
        </pc:picChg>
      </pc:sldChg>
      <pc:sldChg chg="addSp delSp modSp mod">
        <pc:chgData name="Toby Donaldson" userId="2e6e5431-bb17-4c41-9985-d39c50d83c73" providerId="ADAL" clId="{F6FBB65E-788E-4C79-9940-32576FCAB6BA}" dt="2022-05-22T05:01:56.371" v="146" actId="1076"/>
        <pc:sldMkLst>
          <pc:docMk/>
          <pc:sldMk cId="598291729" sldId="278"/>
        </pc:sldMkLst>
        <pc:spChg chg="mod">
          <ac:chgData name="Toby Donaldson" userId="2e6e5431-bb17-4c41-9985-d39c50d83c73" providerId="ADAL" clId="{F6FBB65E-788E-4C79-9940-32576FCAB6BA}" dt="2022-05-22T05:00:59.477" v="128" actId="113"/>
          <ac:spMkLst>
            <pc:docMk/>
            <pc:sldMk cId="598291729" sldId="278"/>
            <ac:spMk id="3" creationId="{8D326F70-6E73-48ED-853E-D802A1F7CD4A}"/>
          </ac:spMkLst>
        </pc:spChg>
        <pc:spChg chg="mod">
          <ac:chgData name="Toby Donaldson" userId="2e6e5431-bb17-4c41-9985-d39c50d83c73" providerId="ADAL" clId="{F6FBB65E-788E-4C79-9940-32576FCAB6BA}" dt="2022-05-22T05:01:19.560" v="129" actId="1076"/>
          <ac:spMkLst>
            <pc:docMk/>
            <pc:sldMk cId="598291729" sldId="278"/>
            <ac:spMk id="8" creationId="{4B2E5120-9846-4325-A51B-589BC6A79787}"/>
          </ac:spMkLst>
        </pc:spChg>
        <pc:spChg chg="add mod">
          <ac:chgData name="Toby Donaldson" userId="2e6e5431-bb17-4c41-9985-d39c50d83c73" providerId="ADAL" clId="{F6FBB65E-788E-4C79-9940-32576FCAB6BA}" dt="2022-05-22T05:01:56.371" v="146" actId="1076"/>
          <ac:spMkLst>
            <pc:docMk/>
            <pc:sldMk cId="598291729" sldId="278"/>
            <ac:spMk id="9" creationId="{DA58FF75-2376-46F2-19E6-8CFEBBBDC59F}"/>
          </ac:spMkLst>
        </pc:spChg>
        <pc:picChg chg="add mod">
          <ac:chgData name="Toby Donaldson" userId="2e6e5431-bb17-4c41-9985-d39c50d83c73" providerId="ADAL" clId="{F6FBB65E-788E-4C79-9940-32576FCAB6BA}" dt="2022-05-22T04:59:49.988" v="7" actId="1076"/>
          <ac:picMkLst>
            <pc:docMk/>
            <pc:sldMk cId="598291729" sldId="278"/>
            <ac:picMk id="2" creationId="{6CF7EA21-F47E-4D11-0CE9-5C10A59F1281}"/>
          </ac:picMkLst>
        </pc:picChg>
        <pc:picChg chg="del">
          <ac:chgData name="Toby Donaldson" userId="2e6e5431-bb17-4c41-9985-d39c50d83c73" providerId="ADAL" clId="{F6FBB65E-788E-4C79-9940-32576FCAB6BA}" dt="2022-05-22T04:59:09.389" v="2" actId="21"/>
          <ac:picMkLst>
            <pc:docMk/>
            <pc:sldMk cId="598291729" sldId="278"/>
            <ac:picMk id="1026" creationId="{A17FD224-2525-464A-82E0-578851818670}"/>
          </ac:picMkLst>
        </pc:picChg>
      </pc:sldChg>
      <pc:sldChg chg="del">
        <pc:chgData name="Toby Donaldson" userId="2e6e5431-bb17-4c41-9985-d39c50d83c73" providerId="ADAL" clId="{F6FBB65E-788E-4C79-9940-32576FCAB6BA}" dt="2022-05-22T05:58:46.322" v="2740" actId="2696"/>
        <pc:sldMkLst>
          <pc:docMk/>
          <pc:sldMk cId="3886036611" sldId="279"/>
        </pc:sldMkLst>
      </pc:sldChg>
    </pc:docChg>
  </pc:docChgLst>
  <pc:docChgLst>
    <pc:chgData name="Toby Donaldson" userId="2e6e5431-bb17-4c41-9985-d39c50d83c73" providerId="ADAL" clId="{1A05A053-E8BF-4EE7-8EE7-A31DFB869775}"/>
    <pc:docChg chg="undo redo custSel addSld delSld modSld sldOrd">
      <pc:chgData name="Toby Donaldson" userId="2e6e5431-bb17-4c41-9985-d39c50d83c73" providerId="ADAL" clId="{1A05A053-E8BF-4EE7-8EE7-A31DFB869775}" dt="2022-06-25T06:14:20.678" v="2785"/>
      <pc:docMkLst>
        <pc:docMk/>
      </pc:docMkLst>
      <pc:sldChg chg="delSp modSp mod">
        <pc:chgData name="Toby Donaldson" userId="2e6e5431-bb17-4c41-9985-d39c50d83c73" providerId="ADAL" clId="{1A05A053-E8BF-4EE7-8EE7-A31DFB869775}" dt="2022-06-25T05:52:36.961" v="730" actId="1076"/>
        <pc:sldMkLst>
          <pc:docMk/>
          <pc:sldMk cId="1855501012" sldId="259"/>
        </pc:sldMkLst>
        <pc:spChg chg="mod">
          <ac:chgData name="Toby Donaldson" userId="2e6e5431-bb17-4c41-9985-d39c50d83c73" providerId="ADAL" clId="{1A05A053-E8BF-4EE7-8EE7-A31DFB869775}" dt="2022-06-25T05:43:09.363" v="411" actId="20577"/>
          <ac:spMkLst>
            <pc:docMk/>
            <pc:sldMk cId="1855501012" sldId="259"/>
            <ac:spMk id="2" creationId="{AFC4F8B7-DF69-4161-80D5-5D65C38F8A33}"/>
          </ac:spMkLst>
        </pc:spChg>
        <pc:spChg chg="mod">
          <ac:chgData name="Toby Donaldson" userId="2e6e5431-bb17-4c41-9985-d39c50d83c73" providerId="ADAL" clId="{1A05A053-E8BF-4EE7-8EE7-A31DFB869775}" dt="2022-06-25T05:52:36.961" v="730" actId="1076"/>
          <ac:spMkLst>
            <pc:docMk/>
            <pc:sldMk cId="1855501012" sldId="259"/>
            <ac:spMk id="3" creationId="{10C4AE68-A781-FD56-1D00-6B3AE095A7EF}"/>
          </ac:spMkLst>
        </pc:spChg>
        <pc:spChg chg="del">
          <ac:chgData name="Toby Donaldson" userId="2e6e5431-bb17-4c41-9985-d39c50d83c73" providerId="ADAL" clId="{1A05A053-E8BF-4EE7-8EE7-A31DFB869775}" dt="2022-06-25T05:48:35.445" v="429" actId="21"/>
          <ac:spMkLst>
            <pc:docMk/>
            <pc:sldMk cId="1855501012" sldId="259"/>
            <ac:spMk id="7" creationId="{69B985F0-AB93-7DC0-1218-74589D1B7444}"/>
          </ac:spMkLst>
        </pc:spChg>
        <pc:spChg chg="mod">
          <ac:chgData name="Toby Donaldson" userId="2e6e5431-bb17-4c41-9985-d39c50d83c73" providerId="ADAL" clId="{1A05A053-E8BF-4EE7-8EE7-A31DFB869775}" dt="2022-06-25T05:52:36.961" v="730" actId="1076"/>
          <ac:spMkLst>
            <pc:docMk/>
            <pc:sldMk cId="1855501012" sldId="259"/>
            <ac:spMk id="9" creationId="{47FE2D5E-13CF-4FA0-04A0-66A64587C63B}"/>
          </ac:spMkLst>
        </pc:spChg>
        <pc:spChg chg="del">
          <ac:chgData name="Toby Donaldson" userId="2e6e5431-bb17-4c41-9985-d39c50d83c73" providerId="ADAL" clId="{1A05A053-E8BF-4EE7-8EE7-A31DFB869775}" dt="2022-06-25T05:48:44.502" v="431" actId="21"/>
          <ac:spMkLst>
            <pc:docMk/>
            <pc:sldMk cId="1855501012" sldId="259"/>
            <ac:spMk id="11" creationId="{C6BDB633-1BCE-7B16-1722-A554A77B7C89}"/>
          </ac:spMkLst>
        </pc:spChg>
        <pc:picChg chg="del">
          <ac:chgData name="Toby Donaldson" userId="2e6e5431-bb17-4c41-9985-d39c50d83c73" providerId="ADAL" clId="{1A05A053-E8BF-4EE7-8EE7-A31DFB869775}" dt="2022-06-25T05:48:35.445" v="429" actId="21"/>
          <ac:picMkLst>
            <pc:docMk/>
            <pc:sldMk cId="1855501012" sldId="259"/>
            <ac:picMk id="6146" creationId="{29461ED7-186D-9E98-8402-81436C92CAE0}"/>
          </ac:picMkLst>
        </pc:picChg>
      </pc:sldChg>
      <pc:sldChg chg="modSp mod">
        <pc:chgData name="Toby Donaldson" userId="2e6e5431-bb17-4c41-9985-d39c50d83c73" providerId="ADAL" clId="{1A05A053-E8BF-4EE7-8EE7-A31DFB869775}" dt="2022-06-25T06:00:21.364" v="1813" actId="20577"/>
        <pc:sldMkLst>
          <pc:docMk/>
          <pc:sldMk cId="2414411496" sldId="260"/>
        </pc:sldMkLst>
        <pc:spChg chg="mod">
          <ac:chgData name="Toby Donaldson" userId="2e6e5431-bb17-4c41-9985-d39c50d83c73" providerId="ADAL" clId="{1A05A053-E8BF-4EE7-8EE7-A31DFB869775}" dt="2022-06-25T05:59:15.283" v="1789" actId="20577"/>
          <ac:spMkLst>
            <pc:docMk/>
            <pc:sldMk cId="2414411496" sldId="260"/>
            <ac:spMk id="2" creationId="{E453DFDB-8487-48AA-A582-0CEA13856DA2}"/>
          </ac:spMkLst>
        </pc:spChg>
        <pc:spChg chg="mod">
          <ac:chgData name="Toby Donaldson" userId="2e6e5431-bb17-4c41-9985-d39c50d83c73" providerId="ADAL" clId="{1A05A053-E8BF-4EE7-8EE7-A31DFB869775}" dt="2022-06-25T06:00:21.364" v="1813" actId="20577"/>
          <ac:spMkLst>
            <pc:docMk/>
            <pc:sldMk cId="2414411496" sldId="260"/>
            <ac:spMk id="3" creationId="{E45AFAE3-7D9D-4DB0-A01B-CD046F1E7D5F}"/>
          </ac:spMkLst>
        </pc:spChg>
      </pc:sldChg>
      <pc:sldChg chg="modSp mod">
        <pc:chgData name="Toby Donaldson" userId="2e6e5431-bb17-4c41-9985-d39c50d83c73" providerId="ADAL" clId="{1A05A053-E8BF-4EE7-8EE7-A31DFB869775}" dt="2022-06-25T06:05:43.222" v="2356" actId="113"/>
        <pc:sldMkLst>
          <pc:docMk/>
          <pc:sldMk cId="247949623" sldId="261"/>
        </pc:sldMkLst>
        <pc:spChg chg="mod">
          <ac:chgData name="Toby Donaldson" userId="2e6e5431-bb17-4c41-9985-d39c50d83c73" providerId="ADAL" clId="{1A05A053-E8BF-4EE7-8EE7-A31DFB869775}" dt="2022-06-25T06:05:43.222" v="2356" actId="113"/>
          <ac:spMkLst>
            <pc:docMk/>
            <pc:sldMk cId="247949623" sldId="261"/>
            <ac:spMk id="3" creationId="{E45AFAE3-7D9D-4DB0-A01B-CD046F1E7D5F}"/>
          </ac:spMkLst>
        </pc:spChg>
      </pc:sldChg>
      <pc:sldChg chg="addSp delSp modSp mod">
        <pc:chgData name="Toby Donaldson" userId="2e6e5431-bb17-4c41-9985-d39c50d83c73" providerId="ADAL" clId="{1A05A053-E8BF-4EE7-8EE7-A31DFB869775}" dt="2022-06-25T05:42:58.660" v="404" actId="1076"/>
        <pc:sldMkLst>
          <pc:docMk/>
          <pc:sldMk cId="2446324911" sldId="265"/>
        </pc:sldMkLst>
        <pc:spChg chg="mod">
          <ac:chgData name="Toby Donaldson" userId="2e6e5431-bb17-4c41-9985-d39c50d83c73" providerId="ADAL" clId="{1A05A053-E8BF-4EE7-8EE7-A31DFB869775}" dt="2022-06-25T05:42:58.660" v="404" actId="1076"/>
          <ac:spMkLst>
            <pc:docMk/>
            <pc:sldMk cId="2446324911" sldId="265"/>
            <ac:spMk id="2" creationId="{AFC4F8B7-DF69-4161-80D5-5D65C38F8A33}"/>
          </ac:spMkLst>
        </pc:spChg>
        <pc:spChg chg="del mod">
          <ac:chgData name="Toby Donaldson" userId="2e6e5431-bb17-4c41-9985-d39c50d83c73" providerId="ADAL" clId="{1A05A053-E8BF-4EE7-8EE7-A31DFB869775}" dt="2022-06-25T05:41:20.895" v="348" actId="21"/>
          <ac:spMkLst>
            <pc:docMk/>
            <pc:sldMk cId="2446324911" sldId="265"/>
            <ac:spMk id="4" creationId="{16127473-8A2B-AE78-F8C5-A0D03B7350B1}"/>
          </ac:spMkLst>
        </pc:spChg>
        <pc:spChg chg="del">
          <ac:chgData name="Toby Donaldson" userId="2e6e5431-bb17-4c41-9985-d39c50d83c73" providerId="ADAL" clId="{1A05A053-E8BF-4EE7-8EE7-A31DFB869775}" dt="2022-06-25T05:41:22.183" v="349" actId="21"/>
          <ac:spMkLst>
            <pc:docMk/>
            <pc:sldMk cId="2446324911" sldId="265"/>
            <ac:spMk id="9" creationId="{529CDD03-F006-3579-B9AC-F9755300E325}"/>
          </ac:spMkLst>
        </pc:spChg>
        <pc:spChg chg="mod">
          <ac:chgData name="Toby Donaldson" userId="2e6e5431-bb17-4c41-9985-d39c50d83c73" providerId="ADAL" clId="{1A05A053-E8BF-4EE7-8EE7-A31DFB869775}" dt="2022-06-25T05:42:48.945" v="403" actId="1076"/>
          <ac:spMkLst>
            <pc:docMk/>
            <pc:sldMk cId="2446324911" sldId="265"/>
            <ac:spMk id="12" creationId="{7D456361-9CC9-3318-8D15-4F61A6B43E78}"/>
          </ac:spMkLst>
        </pc:spChg>
        <pc:spChg chg="del mod">
          <ac:chgData name="Toby Donaldson" userId="2e6e5431-bb17-4c41-9985-d39c50d83c73" providerId="ADAL" clId="{1A05A053-E8BF-4EE7-8EE7-A31DFB869775}" dt="2022-06-25T05:42:20.063" v="395" actId="21"/>
          <ac:spMkLst>
            <pc:docMk/>
            <pc:sldMk cId="2446324911" sldId="265"/>
            <ac:spMk id="13" creationId="{070A0247-E84A-DDE7-4901-76D5D335370E}"/>
          </ac:spMkLst>
        </pc:spChg>
        <pc:picChg chg="add mod">
          <ac:chgData name="Toby Donaldson" userId="2e6e5431-bb17-4c41-9985-d39c50d83c73" providerId="ADAL" clId="{1A05A053-E8BF-4EE7-8EE7-A31DFB869775}" dt="2022-06-25T05:42:16.173" v="394" actId="1076"/>
          <ac:picMkLst>
            <pc:docMk/>
            <pc:sldMk cId="2446324911" sldId="265"/>
            <ac:picMk id="5" creationId="{9B670045-907A-2DAD-60AB-7B5E370C8929}"/>
          </ac:picMkLst>
        </pc:picChg>
        <pc:picChg chg="del">
          <ac:chgData name="Toby Donaldson" userId="2e6e5431-bb17-4c41-9985-d39c50d83c73" providerId="ADAL" clId="{1A05A053-E8BF-4EE7-8EE7-A31DFB869775}" dt="2022-06-25T05:41:11.454" v="345" actId="21"/>
          <ac:picMkLst>
            <pc:docMk/>
            <pc:sldMk cId="2446324911" sldId="265"/>
            <ac:picMk id="8194" creationId="{584C219A-150E-A5C6-E0D4-11E43E4026A2}"/>
          </ac:picMkLst>
        </pc:picChg>
        <pc:picChg chg="del">
          <ac:chgData name="Toby Donaldson" userId="2e6e5431-bb17-4c41-9985-d39c50d83c73" providerId="ADAL" clId="{1A05A053-E8BF-4EE7-8EE7-A31DFB869775}" dt="2022-06-25T05:41:11.454" v="345" actId="21"/>
          <ac:picMkLst>
            <pc:docMk/>
            <pc:sldMk cId="2446324911" sldId="265"/>
            <ac:picMk id="8196" creationId="{BFE3DDBD-D26E-E145-3342-178A22297B56}"/>
          </ac:picMkLst>
        </pc:picChg>
        <pc:picChg chg="del">
          <ac:chgData name="Toby Donaldson" userId="2e6e5431-bb17-4c41-9985-d39c50d83c73" providerId="ADAL" clId="{1A05A053-E8BF-4EE7-8EE7-A31DFB869775}" dt="2022-06-25T05:41:11.454" v="345" actId="21"/>
          <ac:picMkLst>
            <pc:docMk/>
            <pc:sldMk cId="2446324911" sldId="265"/>
            <ac:picMk id="8198" creationId="{DDA7C2AB-C02D-61BF-5B16-E9727D9CF9CD}"/>
          </ac:picMkLst>
        </pc:picChg>
      </pc:sldChg>
      <pc:sldChg chg="del">
        <pc:chgData name="Toby Donaldson" userId="2e6e5431-bb17-4c41-9985-d39c50d83c73" providerId="ADAL" clId="{1A05A053-E8BF-4EE7-8EE7-A31DFB869775}" dt="2022-06-25T05:38:39.564" v="321" actId="2696"/>
        <pc:sldMkLst>
          <pc:docMk/>
          <pc:sldMk cId="2513690197" sldId="266"/>
        </pc:sldMkLst>
      </pc:sldChg>
      <pc:sldChg chg="modSp mod">
        <pc:chgData name="Toby Donaldson" userId="2e6e5431-bb17-4c41-9985-d39c50d83c73" providerId="ADAL" clId="{1A05A053-E8BF-4EE7-8EE7-A31DFB869775}" dt="2022-06-25T05:54:53.335" v="965" actId="1076"/>
        <pc:sldMkLst>
          <pc:docMk/>
          <pc:sldMk cId="251576758" sldId="267"/>
        </pc:sldMkLst>
        <pc:spChg chg="mod">
          <ac:chgData name="Toby Donaldson" userId="2e6e5431-bb17-4c41-9985-d39c50d83c73" providerId="ADAL" clId="{1A05A053-E8BF-4EE7-8EE7-A31DFB869775}" dt="2022-06-25T05:52:55.923" v="738" actId="20577"/>
          <ac:spMkLst>
            <pc:docMk/>
            <pc:sldMk cId="251576758" sldId="267"/>
            <ac:spMk id="2" creationId="{AFC4F8B7-DF69-4161-80D5-5D65C38F8A33}"/>
          </ac:spMkLst>
        </pc:spChg>
        <pc:spChg chg="mod">
          <ac:chgData name="Toby Donaldson" userId="2e6e5431-bb17-4c41-9985-d39c50d83c73" providerId="ADAL" clId="{1A05A053-E8BF-4EE7-8EE7-A31DFB869775}" dt="2022-06-25T05:54:53.335" v="965" actId="1076"/>
          <ac:spMkLst>
            <pc:docMk/>
            <pc:sldMk cId="251576758" sldId="267"/>
            <ac:spMk id="3" creationId="{E8A268BC-88E6-45E5-8262-598A2B9A5D02}"/>
          </ac:spMkLst>
        </pc:spChg>
        <pc:spChg chg="mod">
          <ac:chgData name="Toby Donaldson" userId="2e6e5431-bb17-4c41-9985-d39c50d83c73" providerId="ADAL" clId="{1A05A053-E8BF-4EE7-8EE7-A31DFB869775}" dt="2022-06-25T05:53:32.268" v="801" actId="20577"/>
          <ac:spMkLst>
            <pc:docMk/>
            <pc:sldMk cId="251576758" sldId="267"/>
            <ac:spMk id="6" creationId="{F20849FE-CF35-3A97-ED65-D50740D29574}"/>
          </ac:spMkLst>
        </pc:spChg>
        <pc:spChg chg="mod">
          <ac:chgData name="Toby Donaldson" userId="2e6e5431-bb17-4c41-9985-d39c50d83c73" providerId="ADAL" clId="{1A05A053-E8BF-4EE7-8EE7-A31DFB869775}" dt="2022-06-25T05:54:46.115" v="964" actId="20577"/>
          <ac:spMkLst>
            <pc:docMk/>
            <pc:sldMk cId="251576758" sldId="267"/>
            <ac:spMk id="27" creationId="{689FDA23-C4D9-4490-9037-82BD6C7F4654}"/>
          </ac:spMkLst>
        </pc:spChg>
      </pc:sldChg>
      <pc:sldChg chg="modSp mod">
        <pc:chgData name="Toby Donaldson" userId="2e6e5431-bb17-4c41-9985-d39c50d83c73" providerId="ADAL" clId="{1A05A053-E8BF-4EE7-8EE7-A31DFB869775}" dt="2022-06-25T05:58:42.491" v="1780" actId="20577"/>
        <pc:sldMkLst>
          <pc:docMk/>
          <pc:sldMk cId="2072605454" sldId="270"/>
        </pc:sldMkLst>
        <pc:spChg chg="mod">
          <ac:chgData name="Toby Donaldson" userId="2e6e5431-bb17-4c41-9985-d39c50d83c73" providerId="ADAL" clId="{1A05A053-E8BF-4EE7-8EE7-A31DFB869775}" dt="2022-06-25T05:55:03.813" v="974" actId="20577"/>
          <ac:spMkLst>
            <pc:docMk/>
            <pc:sldMk cId="2072605454" sldId="270"/>
            <ac:spMk id="2" creationId="{3AB70837-CC6E-409E-828B-6F152569432E}"/>
          </ac:spMkLst>
        </pc:spChg>
        <pc:spChg chg="mod">
          <ac:chgData name="Toby Donaldson" userId="2e6e5431-bb17-4c41-9985-d39c50d83c73" providerId="ADAL" clId="{1A05A053-E8BF-4EE7-8EE7-A31DFB869775}" dt="2022-06-25T05:58:42.491" v="1780" actId="20577"/>
          <ac:spMkLst>
            <pc:docMk/>
            <pc:sldMk cId="2072605454" sldId="270"/>
            <ac:spMk id="3" creationId="{9D85EADE-0C03-49DA-BB59-0942833F47FA}"/>
          </ac:spMkLst>
        </pc:spChg>
        <pc:spChg chg="mod">
          <ac:chgData name="Toby Donaldson" userId="2e6e5431-bb17-4c41-9985-d39c50d83c73" providerId="ADAL" clId="{1A05A053-E8BF-4EE7-8EE7-A31DFB869775}" dt="2022-06-25T05:52:40.709" v="731" actId="1076"/>
          <ac:spMkLst>
            <pc:docMk/>
            <pc:sldMk cId="2072605454" sldId="270"/>
            <ac:spMk id="4" creationId="{BE3E16A3-1414-47FA-A3BB-3ABF0D84A1FE}"/>
          </ac:spMkLst>
        </pc:spChg>
      </pc:sldChg>
      <pc:sldChg chg="addSp delSp modSp mod">
        <pc:chgData name="Toby Donaldson" userId="2e6e5431-bb17-4c41-9985-d39c50d83c73" providerId="ADAL" clId="{1A05A053-E8BF-4EE7-8EE7-A31DFB869775}" dt="2022-06-25T06:10:03.723" v="2515" actId="1076"/>
        <pc:sldMkLst>
          <pc:docMk/>
          <pc:sldMk cId="230914827" sldId="271"/>
        </pc:sldMkLst>
        <pc:spChg chg="mod">
          <ac:chgData name="Toby Donaldson" userId="2e6e5431-bb17-4c41-9985-d39c50d83c73" providerId="ADAL" clId="{1A05A053-E8BF-4EE7-8EE7-A31DFB869775}" dt="2022-06-25T06:10:03.723" v="2515" actId="1076"/>
          <ac:spMkLst>
            <pc:docMk/>
            <pc:sldMk cId="230914827" sldId="271"/>
            <ac:spMk id="3" creationId="{625907E2-02AB-4FC8-8372-75485A2CCADC}"/>
          </ac:spMkLst>
        </pc:spChg>
        <pc:spChg chg="mod">
          <ac:chgData name="Toby Donaldson" userId="2e6e5431-bb17-4c41-9985-d39c50d83c73" providerId="ADAL" clId="{1A05A053-E8BF-4EE7-8EE7-A31DFB869775}" dt="2022-06-25T06:09:50.717" v="2510" actId="1076"/>
          <ac:spMkLst>
            <pc:docMk/>
            <pc:sldMk cId="230914827" sldId="271"/>
            <ac:spMk id="4" creationId="{1AB9C04D-6CD3-48A5-BEAC-80EB44E5AF49}"/>
          </ac:spMkLst>
        </pc:spChg>
        <pc:spChg chg="add del mod">
          <ac:chgData name="Toby Donaldson" userId="2e6e5431-bb17-4c41-9985-d39c50d83c73" providerId="ADAL" clId="{1A05A053-E8BF-4EE7-8EE7-A31DFB869775}" dt="2022-06-25T06:06:29.853" v="2361" actId="21"/>
          <ac:spMkLst>
            <pc:docMk/>
            <pc:sldMk cId="230914827" sldId="271"/>
            <ac:spMk id="5" creationId="{2DCE059A-928E-FE0F-23D2-3ECC7990D799}"/>
          </ac:spMkLst>
        </pc:spChg>
        <pc:spChg chg="add del mod">
          <ac:chgData name="Toby Donaldson" userId="2e6e5431-bb17-4c41-9985-d39c50d83c73" providerId="ADAL" clId="{1A05A053-E8BF-4EE7-8EE7-A31DFB869775}" dt="2022-06-25T06:06:23.549" v="2359"/>
          <ac:spMkLst>
            <pc:docMk/>
            <pc:sldMk cId="230914827" sldId="271"/>
            <ac:spMk id="6" creationId="{279C17B5-9E5A-5F9B-54FD-F96D99FFF31A}"/>
          </ac:spMkLst>
        </pc:spChg>
      </pc:sldChg>
      <pc:sldChg chg="addSp delSp modSp mod delAnim modAnim">
        <pc:chgData name="Toby Donaldson" userId="2e6e5431-bb17-4c41-9985-d39c50d83c73" providerId="ADAL" clId="{1A05A053-E8BF-4EE7-8EE7-A31DFB869775}" dt="2022-06-25T05:29:37.868" v="277" actId="1076"/>
        <pc:sldMkLst>
          <pc:docMk/>
          <pc:sldMk cId="1031835898" sldId="272"/>
        </pc:sldMkLst>
        <pc:spChg chg="mod">
          <ac:chgData name="Toby Donaldson" userId="2e6e5431-bb17-4c41-9985-d39c50d83c73" providerId="ADAL" clId="{1A05A053-E8BF-4EE7-8EE7-A31DFB869775}" dt="2022-06-25T05:25:52.145" v="223" actId="12788"/>
          <ac:spMkLst>
            <pc:docMk/>
            <pc:sldMk cId="1031835898" sldId="272"/>
            <ac:spMk id="2" creationId="{C6F28FBB-0ACA-E8AD-E9D2-5A10750FC260}"/>
          </ac:spMkLst>
        </pc:spChg>
        <pc:spChg chg="mod">
          <ac:chgData name="Toby Donaldson" userId="2e6e5431-bb17-4c41-9985-d39c50d83c73" providerId="ADAL" clId="{1A05A053-E8BF-4EE7-8EE7-A31DFB869775}" dt="2022-06-25T05:26:02.275" v="228" actId="20577"/>
          <ac:spMkLst>
            <pc:docMk/>
            <pc:sldMk cId="1031835898" sldId="272"/>
            <ac:spMk id="8" creationId="{E2400FBB-A4E6-4E19-BEB2-E43F372AEDD9}"/>
          </ac:spMkLst>
        </pc:spChg>
        <pc:spChg chg="mod">
          <ac:chgData name="Toby Donaldson" userId="2e6e5431-bb17-4c41-9985-d39c50d83c73" providerId="ADAL" clId="{1A05A053-E8BF-4EE7-8EE7-A31DFB869775}" dt="2022-06-25T05:27:32.258" v="266" actId="12788"/>
          <ac:spMkLst>
            <pc:docMk/>
            <pc:sldMk cId="1031835898" sldId="272"/>
            <ac:spMk id="9" creationId="{14BC7E00-46A1-9983-75B7-574401B94175}"/>
          </ac:spMkLst>
        </pc:spChg>
        <pc:spChg chg="mod">
          <ac:chgData name="Toby Donaldson" userId="2e6e5431-bb17-4c41-9985-d39c50d83c73" providerId="ADAL" clId="{1A05A053-E8BF-4EE7-8EE7-A31DFB869775}" dt="2022-06-25T05:29:07.731" v="271" actId="1076"/>
          <ac:spMkLst>
            <pc:docMk/>
            <pc:sldMk cId="1031835898" sldId="272"/>
            <ac:spMk id="10" creationId="{4CC38CBC-D973-5348-0555-5578FBDE72D2}"/>
          </ac:spMkLst>
        </pc:spChg>
        <pc:spChg chg="mod">
          <ac:chgData name="Toby Donaldson" userId="2e6e5431-bb17-4c41-9985-d39c50d83c73" providerId="ADAL" clId="{1A05A053-E8BF-4EE7-8EE7-A31DFB869775}" dt="2022-06-25T05:25:52.145" v="223" actId="12788"/>
          <ac:spMkLst>
            <pc:docMk/>
            <pc:sldMk cId="1031835898" sldId="272"/>
            <ac:spMk id="13" creationId="{4B980735-E3C3-244F-1907-082B5F770DF8}"/>
          </ac:spMkLst>
        </pc:spChg>
        <pc:spChg chg="mod">
          <ac:chgData name="Toby Donaldson" userId="2e6e5431-bb17-4c41-9985-d39c50d83c73" providerId="ADAL" clId="{1A05A053-E8BF-4EE7-8EE7-A31DFB869775}" dt="2022-06-25T05:27:32.258" v="266" actId="12788"/>
          <ac:spMkLst>
            <pc:docMk/>
            <pc:sldMk cId="1031835898" sldId="272"/>
            <ac:spMk id="14" creationId="{2A3243DC-2098-2F2D-D377-21A451C5B005}"/>
          </ac:spMkLst>
        </pc:spChg>
        <pc:spChg chg="del mod">
          <ac:chgData name="Toby Donaldson" userId="2e6e5431-bb17-4c41-9985-d39c50d83c73" providerId="ADAL" clId="{1A05A053-E8BF-4EE7-8EE7-A31DFB869775}" dt="2022-06-25T05:29:20.602" v="274" actId="21"/>
          <ac:spMkLst>
            <pc:docMk/>
            <pc:sldMk cId="1031835898" sldId="272"/>
            <ac:spMk id="15" creationId="{C21C4C36-4BE5-269F-662A-D1231058D823}"/>
          </ac:spMkLst>
        </pc:spChg>
        <pc:picChg chg="del">
          <ac:chgData name="Toby Donaldson" userId="2e6e5431-bb17-4c41-9985-d39c50d83c73" providerId="ADAL" clId="{1A05A053-E8BF-4EE7-8EE7-A31DFB869775}" dt="2022-06-25T05:25:19.934" v="203" actId="21"/>
          <ac:picMkLst>
            <pc:docMk/>
            <pc:sldMk cId="1031835898" sldId="272"/>
            <ac:picMk id="1026" creationId="{91573992-F42A-F0EA-85D7-3A11F0DCE30F}"/>
          </ac:picMkLst>
        </pc:picChg>
        <pc:picChg chg="del">
          <ac:chgData name="Toby Donaldson" userId="2e6e5431-bb17-4c41-9985-d39c50d83c73" providerId="ADAL" clId="{1A05A053-E8BF-4EE7-8EE7-A31DFB869775}" dt="2022-06-25T05:25:55.269" v="224" actId="21"/>
          <ac:picMkLst>
            <pc:docMk/>
            <pc:sldMk cId="1031835898" sldId="272"/>
            <ac:picMk id="1028" creationId="{8F2E7C4A-9EBE-EE5C-DD53-00458386FE4F}"/>
          </ac:picMkLst>
        </pc:picChg>
        <pc:picChg chg="del">
          <ac:chgData name="Toby Donaldson" userId="2e6e5431-bb17-4c41-9985-d39c50d83c73" providerId="ADAL" clId="{1A05A053-E8BF-4EE7-8EE7-A31DFB869775}" dt="2022-06-25T05:27:39.272" v="267" actId="21"/>
          <ac:picMkLst>
            <pc:docMk/>
            <pc:sldMk cId="1031835898" sldId="272"/>
            <ac:picMk id="1030" creationId="{20F8BF9D-4CAF-A044-6B8E-D7FC81AD77EF}"/>
          </ac:picMkLst>
        </pc:picChg>
        <pc:picChg chg="add mod">
          <ac:chgData name="Toby Donaldson" userId="2e6e5431-bb17-4c41-9985-d39c50d83c73" providerId="ADAL" clId="{1A05A053-E8BF-4EE7-8EE7-A31DFB869775}" dt="2022-06-25T05:25:52.145" v="223" actId="12788"/>
          <ac:picMkLst>
            <pc:docMk/>
            <pc:sldMk cId="1031835898" sldId="272"/>
            <ac:picMk id="6146" creationId="{07EB9EC3-FE0E-1ED4-5A41-03589D093837}"/>
          </ac:picMkLst>
        </pc:picChg>
        <pc:picChg chg="add mod">
          <ac:chgData name="Toby Donaldson" userId="2e6e5431-bb17-4c41-9985-d39c50d83c73" providerId="ADAL" clId="{1A05A053-E8BF-4EE7-8EE7-A31DFB869775}" dt="2022-06-25T05:27:32.258" v="266" actId="12788"/>
          <ac:picMkLst>
            <pc:docMk/>
            <pc:sldMk cId="1031835898" sldId="272"/>
            <ac:picMk id="6148" creationId="{09F15E64-58F0-6B35-19C4-4D6E112904BE}"/>
          </ac:picMkLst>
        </pc:picChg>
        <pc:picChg chg="add mod">
          <ac:chgData name="Toby Donaldson" userId="2e6e5431-bb17-4c41-9985-d39c50d83c73" providerId="ADAL" clId="{1A05A053-E8BF-4EE7-8EE7-A31DFB869775}" dt="2022-06-25T05:29:37.868" v="277" actId="1076"/>
          <ac:picMkLst>
            <pc:docMk/>
            <pc:sldMk cId="1031835898" sldId="272"/>
            <ac:picMk id="6150" creationId="{42A67001-52D0-86C2-CECB-EF592CE15310}"/>
          </ac:picMkLst>
        </pc:picChg>
      </pc:sldChg>
      <pc:sldChg chg="modSp mod">
        <pc:chgData name="Toby Donaldson" userId="2e6e5431-bb17-4c41-9985-d39c50d83c73" providerId="ADAL" clId="{1A05A053-E8BF-4EE7-8EE7-A31DFB869775}" dt="2022-06-25T05:02:51.618" v="23" actId="20577"/>
        <pc:sldMkLst>
          <pc:docMk/>
          <pc:sldMk cId="1247466648" sldId="273"/>
        </pc:sldMkLst>
        <pc:spChg chg="mod">
          <ac:chgData name="Toby Donaldson" userId="2e6e5431-bb17-4c41-9985-d39c50d83c73" providerId="ADAL" clId="{1A05A053-E8BF-4EE7-8EE7-A31DFB869775}" dt="2022-06-25T05:02:51.618" v="23" actId="20577"/>
          <ac:spMkLst>
            <pc:docMk/>
            <pc:sldMk cId="1247466648" sldId="273"/>
            <ac:spMk id="4" creationId="{CB105B6D-9708-4D3F-8738-4E92FD6BE38D}"/>
          </ac:spMkLst>
        </pc:spChg>
      </pc:sldChg>
      <pc:sldChg chg="addSp delSp modSp mod">
        <pc:chgData name="Toby Donaldson" userId="2e6e5431-bb17-4c41-9985-d39c50d83c73" providerId="ADAL" clId="{1A05A053-E8BF-4EE7-8EE7-A31DFB869775}" dt="2022-06-25T05:09:53.715" v="107" actId="1076"/>
        <pc:sldMkLst>
          <pc:docMk/>
          <pc:sldMk cId="962438491" sldId="274"/>
        </pc:sldMkLst>
        <pc:spChg chg="mod">
          <ac:chgData name="Toby Donaldson" userId="2e6e5431-bb17-4c41-9985-d39c50d83c73" providerId="ADAL" clId="{1A05A053-E8BF-4EE7-8EE7-A31DFB869775}" dt="2022-06-25T05:09:53.715" v="107" actId="1076"/>
          <ac:spMkLst>
            <pc:docMk/>
            <pc:sldMk cId="962438491" sldId="274"/>
            <ac:spMk id="2" creationId="{9D56FCE7-DB3A-40C9-92A2-796AAF385628}"/>
          </ac:spMkLst>
        </pc:spChg>
        <pc:spChg chg="add mod">
          <ac:chgData name="Toby Donaldson" userId="2e6e5431-bb17-4c41-9985-d39c50d83c73" providerId="ADAL" clId="{1A05A053-E8BF-4EE7-8EE7-A31DFB869775}" dt="2022-06-25T05:09:37.074" v="104" actId="1076"/>
          <ac:spMkLst>
            <pc:docMk/>
            <pc:sldMk cId="962438491" sldId="274"/>
            <ac:spMk id="12" creationId="{FECFF8B1-9D5A-0626-DF1B-81023BD78BC3}"/>
          </ac:spMkLst>
        </pc:spChg>
        <pc:spChg chg="del">
          <ac:chgData name="Toby Donaldson" userId="2e6e5431-bb17-4c41-9985-d39c50d83c73" providerId="ADAL" clId="{1A05A053-E8BF-4EE7-8EE7-A31DFB869775}" dt="2022-06-25T05:07:45.095" v="73" actId="21"/>
          <ac:spMkLst>
            <pc:docMk/>
            <pc:sldMk cId="962438491" sldId="274"/>
            <ac:spMk id="16" creationId="{0CB80DD0-CAD0-477C-0E28-FF01DE67E160}"/>
          </ac:spMkLst>
        </pc:spChg>
        <pc:spChg chg="mod">
          <ac:chgData name="Toby Donaldson" userId="2e6e5431-bb17-4c41-9985-d39c50d83c73" providerId="ADAL" clId="{1A05A053-E8BF-4EE7-8EE7-A31DFB869775}" dt="2022-06-25T05:09:44.158" v="105" actId="255"/>
          <ac:spMkLst>
            <pc:docMk/>
            <pc:sldMk cId="962438491" sldId="274"/>
            <ac:spMk id="19" creationId="{23530188-1C40-2C32-5B87-5534EF6CEC9A}"/>
          </ac:spMkLst>
        </pc:spChg>
        <pc:spChg chg="del">
          <ac:chgData name="Toby Donaldson" userId="2e6e5431-bb17-4c41-9985-d39c50d83c73" providerId="ADAL" clId="{1A05A053-E8BF-4EE7-8EE7-A31DFB869775}" dt="2022-06-25T05:07:41.193" v="71" actId="21"/>
          <ac:spMkLst>
            <pc:docMk/>
            <pc:sldMk cId="962438491" sldId="274"/>
            <ac:spMk id="22" creationId="{73F381D0-8C6A-5A01-20BC-A996D9E465CA}"/>
          </ac:spMkLst>
        </pc:spChg>
        <pc:picChg chg="del">
          <ac:chgData name="Toby Donaldson" userId="2e6e5431-bb17-4c41-9985-d39c50d83c73" providerId="ADAL" clId="{1A05A053-E8BF-4EE7-8EE7-A31DFB869775}" dt="2022-06-25T05:07:35.304" v="69" actId="21"/>
          <ac:picMkLst>
            <pc:docMk/>
            <pc:sldMk cId="962438491" sldId="274"/>
            <ac:picMk id="4" creationId="{2C55B9D4-EA2B-7CB0-0CD8-0D1E7720431C}"/>
          </ac:picMkLst>
        </pc:picChg>
        <pc:picChg chg="del">
          <ac:chgData name="Toby Donaldson" userId="2e6e5431-bb17-4c41-9985-d39c50d83c73" providerId="ADAL" clId="{1A05A053-E8BF-4EE7-8EE7-A31DFB869775}" dt="2022-06-25T05:07:42.855" v="72" actId="21"/>
          <ac:picMkLst>
            <pc:docMk/>
            <pc:sldMk cId="962438491" sldId="274"/>
            <ac:picMk id="7" creationId="{C46808C1-CFDA-DF22-2957-C868C304F164}"/>
          </ac:picMkLst>
        </pc:picChg>
        <pc:picChg chg="del">
          <ac:chgData name="Toby Donaldson" userId="2e6e5431-bb17-4c41-9985-d39c50d83c73" providerId="ADAL" clId="{1A05A053-E8BF-4EE7-8EE7-A31DFB869775}" dt="2022-06-25T05:05:53.031" v="26" actId="21"/>
          <ac:picMkLst>
            <pc:docMk/>
            <pc:sldMk cId="962438491" sldId="274"/>
            <ac:picMk id="9" creationId="{AFE33563-555F-8EAF-38A1-15AF81D69B3A}"/>
          </ac:picMkLst>
        </pc:picChg>
        <pc:picChg chg="del">
          <ac:chgData name="Toby Donaldson" userId="2e6e5431-bb17-4c41-9985-d39c50d83c73" providerId="ADAL" clId="{1A05A053-E8BF-4EE7-8EE7-A31DFB869775}" dt="2022-06-25T05:07:37.630" v="70" actId="21"/>
          <ac:picMkLst>
            <pc:docMk/>
            <pc:sldMk cId="962438491" sldId="274"/>
            <ac:picMk id="11" creationId="{3B14DEDC-8340-BAF7-CD22-7465E72E1698}"/>
          </ac:picMkLst>
        </pc:picChg>
        <pc:picChg chg="add mod">
          <ac:chgData name="Toby Donaldson" userId="2e6e5431-bb17-4c41-9985-d39c50d83c73" providerId="ADAL" clId="{1A05A053-E8BF-4EE7-8EE7-A31DFB869775}" dt="2022-06-25T05:08:13.498" v="79" actId="1076"/>
          <ac:picMkLst>
            <pc:docMk/>
            <pc:sldMk cId="962438491" sldId="274"/>
            <ac:picMk id="2050" creationId="{D679BD0D-1935-CDE7-84A8-00E0CE3BD90B}"/>
          </ac:picMkLst>
        </pc:picChg>
        <pc:picChg chg="add mod">
          <ac:chgData name="Toby Donaldson" userId="2e6e5431-bb17-4c41-9985-d39c50d83c73" providerId="ADAL" clId="{1A05A053-E8BF-4EE7-8EE7-A31DFB869775}" dt="2022-06-25T05:08:55.112" v="81" actId="1076"/>
          <ac:picMkLst>
            <pc:docMk/>
            <pc:sldMk cId="962438491" sldId="274"/>
            <ac:picMk id="2052" creationId="{19B9F74D-EF65-B836-CB90-79C210C70E28}"/>
          </ac:picMkLst>
        </pc:picChg>
      </pc:sldChg>
      <pc:sldChg chg="addSp delSp modSp mod modAnim">
        <pc:chgData name="Toby Donaldson" userId="2e6e5431-bb17-4c41-9985-d39c50d83c73" providerId="ADAL" clId="{1A05A053-E8BF-4EE7-8EE7-A31DFB869775}" dt="2022-06-25T05:14:40.137" v="137"/>
        <pc:sldMkLst>
          <pc:docMk/>
          <pc:sldMk cId="2446982689" sldId="275"/>
        </pc:sldMkLst>
        <pc:spChg chg="mod">
          <ac:chgData name="Toby Donaldson" userId="2e6e5431-bb17-4c41-9985-d39c50d83c73" providerId="ADAL" clId="{1A05A053-E8BF-4EE7-8EE7-A31DFB869775}" dt="2022-06-25T05:13:30.214" v="130" actId="1076"/>
          <ac:spMkLst>
            <pc:docMk/>
            <pc:sldMk cId="2446982689" sldId="275"/>
            <ac:spMk id="2" creationId="{9E374E6F-0FF1-43DD-A06C-EF7571CCEA89}"/>
          </ac:spMkLst>
        </pc:spChg>
        <pc:spChg chg="mod">
          <ac:chgData name="Toby Donaldson" userId="2e6e5431-bb17-4c41-9985-d39c50d83c73" providerId="ADAL" clId="{1A05A053-E8BF-4EE7-8EE7-A31DFB869775}" dt="2022-06-25T05:13:37.976" v="133" actId="1076"/>
          <ac:spMkLst>
            <pc:docMk/>
            <pc:sldMk cId="2446982689" sldId="275"/>
            <ac:spMk id="3" creationId="{4B9D1E49-D2CE-4AA9-B391-099DA1AD682D}"/>
          </ac:spMkLst>
        </pc:spChg>
        <pc:picChg chg="add mod">
          <ac:chgData name="Toby Donaldson" userId="2e6e5431-bb17-4c41-9985-d39c50d83c73" providerId="ADAL" clId="{1A05A053-E8BF-4EE7-8EE7-A31DFB869775}" dt="2022-06-25T05:14:27.612" v="135" actId="1076"/>
          <ac:picMkLst>
            <pc:docMk/>
            <pc:sldMk cId="2446982689" sldId="275"/>
            <ac:picMk id="4" creationId="{C6A0510B-D125-A11F-B55B-27E7505E9E6F}"/>
          </ac:picMkLst>
        </pc:picChg>
        <pc:picChg chg="del">
          <ac:chgData name="Toby Donaldson" userId="2e6e5431-bb17-4c41-9985-d39c50d83c73" providerId="ADAL" clId="{1A05A053-E8BF-4EE7-8EE7-A31DFB869775}" dt="2022-06-25T05:10:46.380" v="112" actId="478"/>
          <ac:picMkLst>
            <pc:docMk/>
            <pc:sldMk cId="2446982689" sldId="275"/>
            <ac:picMk id="3074" creationId="{EF88CC97-0AAA-E040-AC25-5BBD3D887DF3}"/>
          </ac:picMkLst>
        </pc:picChg>
        <pc:picChg chg="del">
          <ac:chgData name="Toby Donaldson" userId="2e6e5431-bb17-4c41-9985-d39c50d83c73" providerId="ADAL" clId="{1A05A053-E8BF-4EE7-8EE7-A31DFB869775}" dt="2022-06-25T05:10:46.380" v="112" actId="478"/>
          <ac:picMkLst>
            <pc:docMk/>
            <pc:sldMk cId="2446982689" sldId="275"/>
            <ac:picMk id="3076" creationId="{067363C7-022B-1249-EA60-59CE39F34A44}"/>
          </ac:picMkLst>
        </pc:picChg>
      </pc:sldChg>
      <pc:sldChg chg="addSp delSp modSp mod delAnim modAnim">
        <pc:chgData name="Toby Donaldson" userId="2e6e5431-bb17-4c41-9985-d39c50d83c73" providerId="ADAL" clId="{1A05A053-E8BF-4EE7-8EE7-A31DFB869775}" dt="2022-06-25T05:22:57.808" v="201" actId="1076"/>
        <pc:sldMkLst>
          <pc:docMk/>
          <pc:sldMk cId="390346067" sldId="276"/>
        </pc:sldMkLst>
        <pc:spChg chg="mod">
          <ac:chgData name="Toby Donaldson" userId="2e6e5431-bb17-4c41-9985-d39c50d83c73" providerId="ADAL" clId="{1A05A053-E8BF-4EE7-8EE7-A31DFB869775}" dt="2022-06-25T05:19:35.866" v="160" actId="20577"/>
          <ac:spMkLst>
            <pc:docMk/>
            <pc:sldMk cId="390346067" sldId="276"/>
            <ac:spMk id="2" creationId="{E7EFE3B9-A8FD-4AE1-B222-CF259E66F8E1}"/>
          </ac:spMkLst>
        </pc:spChg>
        <pc:spChg chg="mod">
          <ac:chgData name="Toby Donaldson" userId="2e6e5431-bb17-4c41-9985-d39c50d83c73" providerId="ADAL" clId="{1A05A053-E8BF-4EE7-8EE7-A31DFB869775}" dt="2022-06-25T05:22:57.808" v="201" actId="1076"/>
          <ac:spMkLst>
            <pc:docMk/>
            <pc:sldMk cId="390346067" sldId="276"/>
            <ac:spMk id="3" creationId="{44141B78-E7ED-4D2B-B858-4927CEC46631}"/>
          </ac:spMkLst>
        </pc:spChg>
        <pc:picChg chg="del">
          <ac:chgData name="Toby Donaldson" userId="2e6e5431-bb17-4c41-9985-d39c50d83c73" providerId="ADAL" clId="{1A05A053-E8BF-4EE7-8EE7-A31DFB869775}" dt="2022-06-25T05:20:42.685" v="162" actId="21"/>
          <ac:picMkLst>
            <pc:docMk/>
            <pc:sldMk cId="390346067" sldId="276"/>
            <ac:picMk id="4" creationId="{16C01FE0-4250-7351-0727-A13CCAD29193}"/>
          </ac:picMkLst>
        </pc:picChg>
        <pc:picChg chg="add mod">
          <ac:chgData name="Toby Donaldson" userId="2e6e5431-bb17-4c41-9985-d39c50d83c73" providerId="ADAL" clId="{1A05A053-E8BF-4EE7-8EE7-A31DFB869775}" dt="2022-06-25T05:22:00.623" v="169" actId="1076"/>
          <ac:picMkLst>
            <pc:docMk/>
            <pc:sldMk cId="390346067" sldId="276"/>
            <ac:picMk id="5" creationId="{4322007B-DD48-5B73-A8A5-B31AC212A3C0}"/>
          </ac:picMkLst>
        </pc:picChg>
        <pc:picChg chg="add del mod">
          <ac:chgData name="Toby Donaldson" userId="2e6e5431-bb17-4c41-9985-d39c50d83c73" providerId="ADAL" clId="{1A05A053-E8BF-4EE7-8EE7-A31DFB869775}" dt="2022-06-25T05:20:48.997" v="164"/>
          <ac:picMkLst>
            <pc:docMk/>
            <pc:sldMk cId="390346067" sldId="276"/>
            <ac:picMk id="6" creationId="{482B6A6A-594C-515A-8D95-7056141DF8C6}"/>
          </ac:picMkLst>
        </pc:picChg>
        <pc:picChg chg="del">
          <ac:chgData name="Toby Donaldson" userId="2e6e5431-bb17-4c41-9985-d39c50d83c73" providerId="ADAL" clId="{1A05A053-E8BF-4EE7-8EE7-A31DFB869775}" dt="2022-06-25T05:20:40.227" v="161" actId="21"/>
          <ac:picMkLst>
            <pc:docMk/>
            <pc:sldMk cId="390346067" sldId="276"/>
            <ac:picMk id="5122" creationId="{E9F2203B-ECA6-D14F-63FB-EBDBF1D1D11D}"/>
          </ac:picMkLst>
        </pc:picChg>
      </pc:sldChg>
      <pc:sldChg chg="addSp delSp modSp mod modAnim">
        <pc:chgData name="Toby Donaldson" userId="2e6e5431-bb17-4c41-9985-d39c50d83c73" providerId="ADAL" clId="{1A05A053-E8BF-4EE7-8EE7-A31DFB869775}" dt="2022-06-25T05:19:12.638" v="158" actId="14100"/>
        <pc:sldMkLst>
          <pc:docMk/>
          <pc:sldMk cId="4198230947" sldId="277"/>
        </pc:sldMkLst>
        <pc:spChg chg="mod">
          <ac:chgData name="Toby Donaldson" userId="2e6e5431-bb17-4c41-9985-d39c50d83c73" providerId="ADAL" clId="{1A05A053-E8BF-4EE7-8EE7-A31DFB869775}" dt="2022-06-25T05:17:06.146" v="152" actId="20577"/>
          <ac:spMkLst>
            <pc:docMk/>
            <pc:sldMk cId="4198230947" sldId="277"/>
            <ac:spMk id="2" creationId="{9E374E6F-0FF1-43DD-A06C-EF7571CCEA89}"/>
          </ac:spMkLst>
        </pc:spChg>
        <pc:picChg chg="del">
          <ac:chgData name="Toby Donaldson" userId="2e6e5431-bb17-4c41-9985-d39c50d83c73" providerId="ADAL" clId="{1A05A053-E8BF-4EE7-8EE7-A31DFB869775}" dt="2022-06-25T05:17:10.756" v="153" actId="21"/>
          <ac:picMkLst>
            <pc:docMk/>
            <pc:sldMk cId="4198230947" sldId="277"/>
            <ac:picMk id="4098" creationId="{FBA016FE-4BE5-0984-C7D3-5EB3DA5D5764}"/>
          </ac:picMkLst>
        </pc:picChg>
        <pc:picChg chg="add mod">
          <ac:chgData name="Toby Donaldson" userId="2e6e5431-bb17-4c41-9985-d39c50d83c73" providerId="ADAL" clId="{1A05A053-E8BF-4EE7-8EE7-A31DFB869775}" dt="2022-06-25T05:19:12.638" v="158" actId="14100"/>
          <ac:picMkLst>
            <pc:docMk/>
            <pc:sldMk cId="4198230947" sldId="277"/>
            <ac:picMk id="5122" creationId="{BE9F25EA-A9F1-3FFA-EAEF-05D7B3347CCC}"/>
          </ac:picMkLst>
        </pc:picChg>
      </pc:sldChg>
      <pc:sldChg chg="addSp delSp modSp mod">
        <pc:chgData name="Toby Donaldson" userId="2e6e5431-bb17-4c41-9985-d39c50d83c73" providerId="ADAL" clId="{1A05A053-E8BF-4EE7-8EE7-A31DFB869775}" dt="2022-06-25T05:38:06.939" v="317" actId="20577"/>
        <pc:sldMkLst>
          <pc:docMk/>
          <pc:sldMk cId="598291729" sldId="278"/>
        </pc:sldMkLst>
        <pc:spChg chg="mod">
          <ac:chgData name="Toby Donaldson" userId="2e6e5431-bb17-4c41-9985-d39c50d83c73" providerId="ADAL" clId="{1A05A053-E8BF-4EE7-8EE7-A31DFB869775}" dt="2022-06-25T05:38:06.939" v="317" actId="20577"/>
          <ac:spMkLst>
            <pc:docMk/>
            <pc:sldMk cId="598291729" sldId="278"/>
            <ac:spMk id="3" creationId="{8D326F70-6E73-48ED-853E-D802A1F7CD4A}"/>
          </ac:spMkLst>
        </pc:spChg>
        <pc:spChg chg="mod">
          <ac:chgData name="Toby Donaldson" userId="2e6e5431-bb17-4c41-9985-d39c50d83c73" providerId="ADAL" clId="{1A05A053-E8BF-4EE7-8EE7-A31DFB869775}" dt="2022-06-25T05:02:33.143" v="20" actId="12788"/>
          <ac:spMkLst>
            <pc:docMk/>
            <pc:sldMk cId="598291729" sldId="278"/>
            <ac:spMk id="7" creationId="{729F9EAB-E96A-4A13-B339-346BBE62D038}"/>
          </ac:spMkLst>
        </pc:spChg>
        <pc:spChg chg="mod">
          <ac:chgData name="Toby Donaldson" userId="2e6e5431-bb17-4c41-9985-d39c50d83c73" providerId="ADAL" clId="{1A05A053-E8BF-4EE7-8EE7-A31DFB869775}" dt="2022-06-25T05:02:40.495" v="21" actId="1076"/>
          <ac:spMkLst>
            <pc:docMk/>
            <pc:sldMk cId="598291729" sldId="278"/>
            <ac:spMk id="8" creationId="{4B2E5120-9846-4325-A51B-589BC6A79787}"/>
          </ac:spMkLst>
        </pc:spChg>
        <pc:spChg chg="del">
          <ac:chgData name="Toby Donaldson" userId="2e6e5431-bb17-4c41-9985-d39c50d83c73" providerId="ADAL" clId="{1A05A053-E8BF-4EE7-8EE7-A31DFB869775}" dt="2022-06-25T05:01:30.320" v="4" actId="21"/>
          <ac:spMkLst>
            <pc:docMk/>
            <pc:sldMk cId="598291729" sldId="278"/>
            <ac:spMk id="9" creationId="{DA58FF75-2376-46F2-19E6-8CFEBBBDC59F}"/>
          </ac:spMkLst>
        </pc:spChg>
        <pc:picChg chg="del">
          <ac:chgData name="Toby Donaldson" userId="2e6e5431-bb17-4c41-9985-d39c50d83c73" providerId="ADAL" clId="{1A05A053-E8BF-4EE7-8EE7-A31DFB869775}" dt="2022-06-25T05:01:37.208" v="12" actId="21"/>
          <ac:picMkLst>
            <pc:docMk/>
            <pc:sldMk cId="598291729" sldId="278"/>
            <ac:picMk id="2" creationId="{6CF7EA21-F47E-4D11-0CE9-5C10A59F1281}"/>
          </ac:picMkLst>
        </pc:picChg>
        <pc:picChg chg="add mod">
          <ac:chgData name="Toby Donaldson" userId="2e6e5431-bb17-4c41-9985-d39c50d83c73" providerId="ADAL" clId="{1A05A053-E8BF-4EE7-8EE7-A31DFB869775}" dt="2022-06-25T05:02:01.589" v="14" actId="1076"/>
          <ac:picMkLst>
            <pc:docMk/>
            <pc:sldMk cId="598291729" sldId="278"/>
            <ac:picMk id="1026" creationId="{5C23C186-F95A-7F54-A3FE-5177C22E0D42}"/>
          </ac:picMkLst>
        </pc:picChg>
      </pc:sldChg>
      <pc:sldChg chg="del">
        <pc:chgData name="Toby Donaldson" userId="2e6e5431-bb17-4c41-9985-d39c50d83c73" providerId="ADAL" clId="{1A05A053-E8BF-4EE7-8EE7-A31DFB869775}" dt="2022-06-25T05:30:29.813" v="278" actId="2696"/>
        <pc:sldMkLst>
          <pc:docMk/>
          <pc:sldMk cId="1280580569" sldId="279"/>
        </pc:sldMkLst>
      </pc:sldChg>
      <pc:sldChg chg="addSp delSp modSp add mod modAnim">
        <pc:chgData name="Toby Donaldson" userId="2e6e5431-bb17-4c41-9985-d39c50d83c73" providerId="ADAL" clId="{1A05A053-E8BF-4EE7-8EE7-A31DFB869775}" dt="2022-06-25T05:16:37.026" v="150"/>
        <pc:sldMkLst>
          <pc:docMk/>
          <pc:sldMk cId="3278974696" sldId="281"/>
        </pc:sldMkLst>
        <pc:spChg chg="mod">
          <ac:chgData name="Toby Donaldson" userId="2e6e5431-bb17-4c41-9985-d39c50d83c73" providerId="ADAL" clId="{1A05A053-E8BF-4EE7-8EE7-A31DFB869775}" dt="2022-06-25T05:16:18.861" v="146" actId="1076"/>
          <ac:spMkLst>
            <pc:docMk/>
            <pc:sldMk cId="3278974696" sldId="281"/>
            <ac:spMk id="3" creationId="{4B9D1E49-D2CE-4AA9-B391-099DA1AD682D}"/>
          </ac:spMkLst>
        </pc:spChg>
        <pc:picChg chg="del">
          <ac:chgData name="Toby Donaldson" userId="2e6e5431-bb17-4c41-9985-d39c50d83c73" providerId="ADAL" clId="{1A05A053-E8BF-4EE7-8EE7-A31DFB869775}" dt="2022-06-25T05:15:35.098" v="140" actId="21"/>
          <ac:picMkLst>
            <pc:docMk/>
            <pc:sldMk cId="3278974696" sldId="281"/>
            <ac:picMk id="4" creationId="{C6A0510B-D125-A11F-B55B-27E7505E9E6F}"/>
          </ac:picMkLst>
        </pc:picChg>
        <pc:picChg chg="add mod">
          <ac:chgData name="Toby Donaldson" userId="2e6e5431-bb17-4c41-9985-d39c50d83c73" providerId="ADAL" clId="{1A05A053-E8BF-4EE7-8EE7-A31DFB869775}" dt="2022-06-25T05:16:21.133" v="147" actId="1076"/>
          <ac:picMkLst>
            <pc:docMk/>
            <pc:sldMk cId="3278974696" sldId="281"/>
            <ac:picMk id="4098" creationId="{D4C0D0FE-B97C-8609-C260-69BCB038D3BF}"/>
          </ac:picMkLst>
        </pc:picChg>
      </pc:sldChg>
      <pc:sldChg chg="addSp delSp modSp add mod">
        <pc:chgData name="Toby Donaldson" userId="2e6e5431-bb17-4c41-9985-d39c50d83c73" providerId="ADAL" clId="{1A05A053-E8BF-4EE7-8EE7-A31DFB869775}" dt="2022-06-25T05:34:50.551" v="310" actId="1076"/>
        <pc:sldMkLst>
          <pc:docMk/>
          <pc:sldMk cId="92702108" sldId="282"/>
        </pc:sldMkLst>
        <pc:spChg chg="add">
          <ac:chgData name="Toby Donaldson" userId="2e6e5431-bb17-4c41-9985-d39c50d83c73" providerId="ADAL" clId="{1A05A053-E8BF-4EE7-8EE7-A31DFB869775}" dt="2022-06-25T05:32:08.451" v="280"/>
          <ac:spMkLst>
            <pc:docMk/>
            <pc:sldMk cId="92702108" sldId="282"/>
            <ac:spMk id="3" creationId="{2D5321BE-C717-7EE1-CD65-DD51A8E72C18}"/>
          </ac:spMkLst>
        </pc:spChg>
        <pc:spChg chg="add mod">
          <ac:chgData name="Toby Donaldson" userId="2e6e5431-bb17-4c41-9985-d39c50d83c73" providerId="ADAL" clId="{1A05A053-E8BF-4EE7-8EE7-A31DFB869775}" dt="2022-06-25T05:32:15.644" v="282"/>
          <ac:spMkLst>
            <pc:docMk/>
            <pc:sldMk cId="92702108" sldId="282"/>
            <ac:spMk id="4" creationId="{FDC02EDB-3E0D-8423-A468-29830D36E81B}"/>
          </ac:spMkLst>
        </pc:spChg>
        <pc:spChg chg="add mod">
          <ac:chgData name="Toby Donaldson" userId="2e6e5431-bb17-4c41-9985-d39c50d83c73" providerId="ADAL" clId="{1A05A053-E8BF-4EE7-8EE7-A31DFB869775}" dt="2022-06-25T05:32:27.810" v="283"/>
          <ac:spMkLst>
            <pc:docMk/>
            <pc:sldMk cId="92702108" sldId="282"/>
            <ac:spMk id="5" creationId="{326DED72-7DFA-CB3A-38B8-59F62D550476}"/>
          </ac:spMkLst>
        </pc:spChg>
        <pc:spChg chg="del mod">
          <ac:chgData name="Toby Donaldson" userId="2e6e5431-bb17-4c41-9985-d39c50d83c73" providerId="ADAL" clId="{1A05A053-E8BF-4EE7-8EE7-A31DFB869775}" dt="2022-06-25T05:32:35.406" v="286" actId="21"/>
          <ac:spMkLst>
            <pc:docMk/>
            <pc:sldMk cId="92702108" sldId="282"/>
            <ac:spMk id="12" creationId="{FECFF8B1-9D5A-0626-DF1B-81023BD78BC3}"/>
          </ac:spMkLst>
        </pc:spChg>
        <pc:spChg chg="mod">
          <ac:chgData name="Toby Donaldson" userId="2e6e5431-bb17-4c41-9985-d39c50d83c73" providerId="ADAL" clId="{1A05A053-E8BF-4EE7-8EE7-A31DFB869775}" dt="2022-06-25T05:34:50.551" v="310" actId="1076"/>
          <ac:spMkLst>
            <pc:docMk/>
            <pc:sldMk cId="92702108" sldId="282"/>
            <ac:spMk id="19" creationId="{23530188-1C40-2C32-5B87-5534EF6CEC9A}"/>
          </ac:spMkLst>
        </pc:spChg>
        <pc:picChg chg="del">
          <ac:chgData name="Toby Donaldson" userId="2e6e5431-bb17-4c41-9985-d39c50d83c73" providerId="ADAL" clId="{1A05A053-E8BF-4EE7-8EE7-A31DFB869775}" dt="2022-06-25T05:34:05.830" v="288" actId="21"/>
          <ac:picMkLst>
            <pc:docMk/>
            <pc:sldMk cId="92702108" sldId="282"/>
            <ac:picMk id="2050" creationId="{D679BD0D-1935-CDE7-84A8-00E0CE3BD90B}"/>
          </ac:picMkLst>
        </pc:picChg>
        <pc:picChg chg="del mod">
          <ac:chgData name="Toby Donaldson" userId="2e6e5431-bb17-4c41-9985-d39c50d83c73" providerId="ADAL" clId="{1A05A053-E8BF-4EE7-8EE7-A31DFB869775}" dt="2022-06-25T05:32:31.142" v="284" actId="21"/>
          <ac:picMkLst>
            <pc:docMk/>
            <pc:sldMk cId="92702108" sldId="282"/>
            <ac:picMk id="2052" creationId="{19B9F74D-EF65-B836-CB90-79C210C70E28}"/>
          </ac:picMkLst>
        </pc:picChg>
        <pc:picChg chg="add mod">
          <ac:chgData name="Toby Donaldson" userId="2e6e5431-bb17-4c41-9985-d39c50d83c73" providerId="ADAL" clId="{1A05A053-E8BF-4EE7-8EE7-A31DFB869775}" dt="2022-06-25T05:34:45.457" v="309" actId="14100"/>
          <ac:picMkLst>
            <pc:docMk/>
            <pc:sldMk cId="92702108" sldId="282"/>
            <ac:picMk id="7176" creationId="{650D37E4-ADFE-944B-1A8D-C5477601E21B}"/>
          </ac:picMkLst>
        </pc:picChg>
      </pc:sldChg>
      <pc:sldChg chg="delSp modSp add mod ord">
        <pc:chgData name="Toby Donaldson" userId="2e6e5431-bb17-4c41-9985-d39c50d83c73" providerId="ADAL" clId="{1A05A053-E8BF-4EE7-8EE7-A31DFB869775}" dt="2022-06-25T05:39:07.052" v="328" actId="1076"/>
        <pc:sldMkLst>
          <pc:docMk/>
          <pc:sldMk cId="2470367201" sldId="283"/>
        </pc:sldMkLst>
        <pc:spChg chg="mod">
          <ac:chgData name="Toby Donaldson" userId="2e6e5431-bb17-4c41-9985-d39c50d83c73" providerId="ADAL" clId="{1A05A053-E8BF-4EE7-8EE7-A31DFB869775}" dt="2022-06-25T05:39:07.052" v="328" actId="1076"/>
          <ac:spMkLst>
            <pc:docMk/>
            <pc:sldMk cId="2470367201" sldId="283"/>
            <ac:spMk id="3" creationId="{8D326F70-6E73-48ED-853E-D802A1F7CD4A}"/>
          </ac:spMkLst>
        </pc:spChg>
        <pc:spChg chg="del">
          <ac:chgData name="Toby Donaldson" userId="2e6e5431-bb17-4c41-9985-d39c50d83c73" providerId="ADAL" clId="{1A05A053-E8BF-4EE7-8EE7-A31DFB869775}" dt="2022-06-25T05:38:45.408" v="322" actId="21"/>
          <ac:spMkLst>
            <pc:docMk/>
            <pc:sldMk cId="2470367201" sldId="283"/>
            <ac:spMk id="7" creationId="{729F9EAB-E96A-4A13-B339-346BBE62D038}"/>
          </ac:spMkLst>
        </pc:spChg>
        <pc:spChg chg="mod">
          <ac:chgData name="Toby Donaldson" userId="2e6e5431-bb17-4c41-9985-d39c50d83c73" providerId="ADAL" clId="{1A05A053-E8BF-4EE7-8EE7-A31DFB869775}" dt="2022-06-25T05:39:03.904" v="327" actId="1076"/>
          <ac:spMkLst>
            <pc:docMk/>
            <pc:sldMk cId="2470367201" sldId="283"/>
            <ac:spMk id="8" creationId="{4B2E5120-9846-4325-A51B-589BC6A79787}"/>
          </ac:spMkLst>
        </pc:spChg>
      </pc:sldChg>
      <pc:sldChg chg="addSp delSp modSp add mod ord">
        <pc:chgData name="Toby Donaldson" userId="2e6e5431-bb17-4c41-9985-d39c50d83c73" providerId="ADAL" clId="{1A05A053-E8BF-4EE7-8EE7-A31DFB869775}" dt="2022-06-25T06:14:20.678" v="2785"/>
        <pc:sldMkLst>
          <pc:docMk/>
          <pc:sldMk cId="640359146" sldId="284"/>
        </pc:sldMkLst>
        <pc:spChg chg="mod">
          <ac:chgData name="Toby Donaldson" userId="2e6e5431-bb17-4c41-9985-d39c50d83c73" providerId="ADAL" clId="{1A05A053-E8BF-4EE7-8EE7-A31DFB869775}" dt="2022-06-25T06:10:59.243" v="2527" actId="20577"/>
          <ac:spMkLst>
            <pc:docMk/>
            <pc:sldMk cId="640359146" sldId="284"/>
            <ac:spMk id="2" creationId="{AFC4F8B7-DF69-4161-80D5-5D65C38F8A33}"/>
          </ac:spMkLst>
        </pc:spChg>
        <pc:spChg chg="mod">
          <ac:chgData name="Toby Donaldson" userId="2e6e5431-bb17-4c41-9985-d39c50d83c73" providerId="ADAL" clId="{1A05A053-E8BF-4EE7-8EE7-A31DFB869775}" dt="2022-06-25T06:13:44.100" v="2783" actId="20577"/>
          <ac:spMkLst>
            <pc:docMk/>
            <pc:sldMk cId="640359146" sldId="284"/>
            <ac:spMk id="12" creationId="{7D456361-9CC9-3318-8D15-4F61A6B43E78}"/>
          </ac:spMkLst>
        </pc:spChg>
        <pc:picChg chg="del">
          <ac:chgData name="Toby Donaldson" userId="2e6e5431-bb17-4c41-9985-d39c50d83c73" providerId="ADAL" clId="{1A05A053-E8BF-4EE7-8EE7-A31DFB869775}" dt="2022-06-25T06:10:51.984" v="2518" actId="21"/>
          <ac:picMkLst>
            <pc:docMk/>
            <pc:sldMk cId="640359146" sldId="284"/>
            <ac:picMk id="5" creationId="{9B670045-907A-2DAD-60AB-7B5E370C8929}"/>
          </ac:picMkLst>
        </pc:picChg>
        <pc:picChg chg="add mod">
          <ac:chgData name="Toby Donaldson" userId="2e6e5431-bb17-4c41-9985-d39c50d83c73" providerId="ADAL" clId="{1A05A053-E8BF-4EE7-8EE7-A31DFB869775}" dt="2022-06-25T06:13:21.305" v="2757" actId="1076"/>
          <ac:picMkLst>
            <pc:docMk/>
            <pc:sldMk cId="640359146" sldId="284"/>
            <ac:picMk id="9218" creationId="{E7D5CC9F-455F-BD05-02DE-B922EFF37FF8}"/>
          </ac:picMkLst>
        </pc:picChg>
      </pc:sldChg>
    </pc:docChg>
  </pc:docChgLst>
  <pc:docChgLst>
    <pc:chgData name="Toby Donaldson" userId="2e6e5431-bb17-4c41-9985-d39c50d83c73" providerId="ADAL" clId="{9EE27B8B-17D5-4A7A-8D00-A82DA98069CF}"/>
    <pc:docChg chg="custSel modSld">
      <pc:chgData name="Toby Donaldson" userId="2e6e5431-bb17-4c41-9985-d39c50d83c73" providerId="ADAL" clId="{9EE27B8B-17D5-4A7A-8D00-A82DA98069CF}" dt="2022-05-21T19:47:55.052" v="368"/>
      <pc:docMkLst>
        <pc:docMk/>
      </pc:docMkLst>
      <pc:sldChg chg="addSp modSp mod">
        <pc:chgData name="Toby Donaldson" userId="2e6e5431-bb17-4c41-9985-d39c50d83c73" providerId="ADAL" clId="{9EE27B8B-17D5-4A7A-8D00-A82DA98069CF}" dt="2022-05-21T19:45:41.939" v="365" actId="1076"/>
        <pc:sldMkLst>
          <pc:docMk/>
          <pc:sldMk cId="2414411496" sldId="260"/>
        </pc:sldMkLst>
        <pc:spChg chg="add mod">
          <ac:chgData name="Toby Donaldson" userId="2e6e5431-bb17-4c41-9985-d39c50d83c73" providerId="ADAL" clId="{9EE27B8B-17D5-4A7A-8D00-A82DA98069CF}" dt="2022-05-21T19:45:41.939" v="365" actId="1076"/>
          <ac:spMkLst>
            <pc:docMk/>
            <pc:sldMk cId="2414411496" sldId="260"/>
            <ac:spMk id="4" creationId="{C3A04A1B-1BE7-D428-5EE3-94258555B527}"/>
          </ac:spMkLst>
        </pc:spChg>
      </pc:sldChg>
      <pc:sldChg chg="addSp modSp mod">
        <pc:chgData name="Toby Donaldson" userId="2e6e5431-bb17-4c41-9985-d39c50d83c73" providerId="ADAL" clId="{9EE27B8B-17D5-4A7A-8D00-A82DA98069CF}" dt="2022-05-21T19:38:22.658" v="11" actId="1076"/>
        <pc:sldMkLst>
          <pc:docMk/>
          <pc:sldMk cId="247949623" sldId="261"/>
        </pc:sldMkLst>
        <pc:spChg chg="add mod">
          <ac:chgData name="Toby Donaldson" userId="2e6e5431-bb17-4c41-9985-d39c50d83c73" providerId="ADAL" clId="{9EE27B8B-17D5-4A7A-8D00-A82DA98069CF}" dt="2022-05-21T19:38:22.658" v="11" actId="1076"/>
          <ac:spMkLst>
            <pc:docMk/>
            <pc:sldMk cId="247949623" sldId="261"/>
            <ac:spMk id="4" creationId="{AF88C1E1-6D97-DDB8-3E24-CCEC7D5AF83B}"/>
          </ac:spMkLst>
        </pc:spChg>
      </pc:sldChg>
      <pc:sldChg chg="delSp mod">
        <pc:chgData name="Toby Donaldson" userId="2e6e5431-bb17-4c41-9985-d39c50d83c73" providerId="ADAL" clId="{9EE27B8B-17D5-4A7A-8D00-A82DA98069CF}" dt="2022-05-21T19:38:15.177" v="9" actId="21"/>
        <pc:sldMkLst>
          <pc:docMk/>
          <pc:sldMk cId="1760816993" sldId="264"/>
        </pc:sldMkLst>
        <pc:spChg chg="del">
          <ac:chgData name="Toby Donaldson" userId="2e6e5431-bb17-4c41-9985-d39c50d83c73" providerId="ADAL" clId="{9EE27B8B-17D5-4A7A-8D00-A82DA98069CF}" dt="2022-05-21T19:38:15.177" v="9" actId="21"/>
          <ac:spMkLst>
            <pc:docMk/>
            <pc:sldMk cId="1760816993" sldId="264"/>
            <ac:spMk id="4" creationId="{7ECBB552-C455-49CB-8B30-2880096E2410}"/>
          </ac:spMkLst>
        </pc:spChg>
      </pc:sldChg>
      <pc:sldChg chg="modSp mod">
        <pc:chgData name="Toby Donaldson" userId="2e6e5431-bb17-4c41-9985-d39c50d83c73" providerId="ADAL" clId="{9EE27B8B-17D5-4A7A-8D00-A82DA98069CF}" dt="2022-05-21T19:43:11.006" v="181" actId="20577"/>
        <pc:sldMkLst>
          <pc:docMk/>
          <pc:sldMk cId="2072605454" sldId="270"/>
        </pc:sldMkLst>
        <pc:spChg chg="mod">
          <ac:chgData name="Toby Donaldson" userId="2e6e5431-bb17-4c41-9985-d39c50d83c73" providerId="ADAL" clId="{9EE27B8B-17D5-4A7A-8D00-A82DA98069CF}" dt="2022-05-21T19:42:56.582" v="165" actId="313"/>
          <ac:spMkLst>
            <pc:docMk/>
            <pc:sldMk cId="2072605454" sldId="270"/>
            <ac:spMk id="3" creationId="{9D85EADE-0C03-49DA-BB59-0942833F47FA}"/>
          </ac:spMkLst>
        </pc:spChg>
        <pc:spChg chg="mod">
          <ac:chgData name="Toby Donaldson" userId="2e6e5431-bb17-4c41-9985-d39c50d83c73" providerId="ADAL" clId="{9EE27B8B-17D5-4A7A-8D00-A82DA98069CF}" dt="2022-05-21T19:43:11.006" v="181" actId="20577"/>
          <ac:spMkLst>
            <pc:docMk/>
            <pc:sldMk cId="2072605454" sldId="270"/>
            <ac:spMk id="6" creationId="{D47E401A-84BD-4DD8-8927-0E34EE1044A2}"/>
          </ac:spMkLst>
        </pc:spChg>
      </pc:sldChg>
      <pc:sldChg chg="modSp mod">
        <pc:chgData name="Toby Donaldson" userId="2e6e5431-bb17-4c41-9985-d39c50d83c73" providerId="ADAL" clId="{9EE27B8B-17D5-4A7A-8D00-A82DA98069CF}" dt="2022-05-21T19:40:33.937" v="14" actId="20577"/>
        <pc:sldMkLst>
          <pc:docMk/>
          <pc:sldMk cId="1031835898" sldId="272"/>
        </pc:sldMkLst>
        <pc:spChg chg="mod">
          <ac:chgData name="Toby Donaldson" userId="2e6e5431-bb17-4c41-9985-d39c50d83c73" providerId="ADAL" clId="{9EE27B8B-17D5-4A7A-8D00-A82DA98069CF}" dt="2022-05-21T19:40:33.937" v="14" actId="20577"/>
          <ac:spMkLst>
            <pc:docMk/>
            <pc:sldMk cId="1031835898" sldId="272"/>
            <ac:spMk id="4" creationId="{8D140EF2-7A80-4170-96C7-C567343A91EE}"/>
          </ac:spMkLst>
        </pc:spChg>
      </pc:sldChg>
      <pc:sldChg chg="modAnim">
        <pc:chgData name="Toby Donaldson" userId="2e6e5431-bb17-4c41-9985-d39c50d83c73" providerId="ADAL" clId="{9EE27B8B-17D5-4A7A-8D00-A82DA98069CF}" dt="2022-05-21T19:47:05.070" v="366"/>
        <pc:sldMkLst>
          <pc:docMk/>
          <pc:sldMk cId="2446982689" sldId="275"/>
        </pc:sldMkLst>
      </pc:sldChg>
      <pc:sldChg chg="modAnim">
        <pc:chgData name="Toby Donaldson" userId="2e6e5431-bb17-4c41-9985-d39c50d83c73" providerId="ADAL" clId="{9EE27B8B-17D5-4A7A-8D00-A82DA98069CF}" dt="2022-05-21T19:47:55.052" v="368"/>
        <pc:sldMkLst>
          <pc:docMk/>
          <pc:sldMk cId="390346067" sldId="276"/>
        </pc:sldMkLst>
      </pc:sldChg>
      <pc:sldChg chg="modAnim">
        <pc:chgData name="Toby Donaldson" userId="2e6e5431-bb17-4c41-9985-d39c50d83c73" providerId="ADAL" clId="{9EE27B8B-17D5-4A7A-8D00-A82DA98069CF}" dt="2022-05-21T19:47:22.412" v="367"/>
        <pc:sldMkLst>
          <pc:docMk/>
          <pc:sldMk cId="4198230947" sldId="277"/>
        </pc:sldMkLst>
      </pc:sldChg>
      <pc:sldChg chg="modSp mod">
        <pc:chgData name="Toby Donaldson" userId="2e6e5431-bb17-4c41-9985-d39c50d83c73" providerId="ADAL" clId="{9EE27B8B-17D5-4A7A-8D00-A82DA98069CF}" dt="2022-05-21T19:39:04.415" v="12" actId="20577"/>
        <pc:sldMkLst>
          <pc:docMk/>
          <pc:sldMk cId="3886036611" sldId="279"/>
        </pc:sldMkLst>
        <pc:spChg chg="mod">
          <ac:chgData name="Toby Donaldson" userId="2e6e5431-bb17-4c41-9985-d39c50d83c73" providerId="ADAL" clId="{9EE27B8B-17D5-4A7A-8D00-A82DA98069CF}" dt="2022-05-21T19:39:04.415" v="12" actId="20577"/>
          <ac:spMkLst>
            <pc:docMk/>
            <pc:sldMk cId="3886036611" sldId="279"/>
            <ac:spMk id="8" creationId="{83AEB31E-9A7A-4B21-8085-7EB50EDFD1F7}"/>
          </ac:spMkLst>
        </pc:spChg>
      </pc:sldChg>
    </pc:docChg>
  </pc:docChgLst>
  <pc:docChgLst>
    <pc:chgData name="Toby Donaldson" userId="2e6e5431-bb17-4c41-9985-d39c50d83c73" providerId="ADAL" clId="{B6F55248-A722-4CE1-9F34-43C0D06813D9}"/>
    <pc:docChg chg="undo redo custSel addSld delSld modSld sldOrd">
      <pc:chgData name="Toby Donaldson" userId="2e6e5431-bb17-4c41-9985-d39c50d83c73" providerId="ADAL" clId="{B6F55248-A722-4CE1-9F34-43C0D06813D9}" dt="2022-04-13T02:28:04.932" v="6815" actId="1076"/>
      <pc:docMkLst>
        <pc:docMk/>
      </pc:docMkLst>
      <pc:sldChg chg="new del">
        <pc:chgData name="Toby Donaldson" userId="2e6e5431-bb17-4c41-9985-d39c50d83c73" providerId="ADAL" clId="{B6F55248-A722-4CE1-9F34-43C0D06813D9}" dt="2022-04-12T05:58:40.770" v="84" actId="2696"/>
        <pc:sldMkLst>
          <pc:docMk/>
          <pc:sldMk cId="897815749" sldId="256"/>
        </pc:sldMkLst>
      </pc:sldChg>
      <pc:sldChg chg="addSp delSp modSp new del mod">
        <pc:chgData name="Toby Donaldson" userId="2e6e5431-bb17-4c41-9985-d39c50d83c73" providerId="ADAL" clId="{B6F55248-A722-4CE1-9F34-43C0D06813D9}" dt="2022-04-12T05:58:36.581" v="83" actId="2696"/>
        <pc:sldMkLst>
          <pc:docMk/>
          <pc:sldMk cId="4107862448" sldId="257"/>
        </pc:sldMkLst>
        <pc:spChg chg="mod">
          <ac:chgData name="Toby Donaldson" userId="2e6e5431-bb17-4c41-9985-d39c50d83c73" providerId="ADAL" clId="{B6F55248-A722-4CE1-9F34-43C0D06813D9}" dt="2022-04-12T05:53:41.774" v="39" actId="1076"/>
          <ac:spMkLst>
            <pc:docMk/>
            <pc:sldMk cId="4107862448" sldId="257"/>
            <ac:spMk id="2" creationId="{95F59E6D-88A7-4390-8856-CBC396646D34}"/>
          </ac:spMkLst>
        </pc:spChg>
        <pc:spChg chg="del mod">
          <ac:chgData name="Toby Donaldson" userId="2e6e5431-bb17-4c41-9985-d39c50d83c73" providerId="ADAL" clId="{B6F55248-A722-4CE1-9F34-43C0D06813D9}" dt="2022-04-12T05:51:26.165" v="8" actId="21"/>
          <ac:spMkLst>
            <pc:docMk/>
            <pc:sldMk cId="4107862448" sldId="257"/>
            <ac:spMk id="3" creationId="{71DB96C9-C891-4845-BF5B-36FB39B83ADF}"/>
          </ac:spMkLst>
        </pc:spChg>
        <pc:spChg chg="add">
          <ac:chgData name="Toby Donaldson" userId="2e6e5431-bb17-4c41-9985-d39c50d83c73" providerId="ADAL" clId="{B6F55248-A722-4CE1-9F34-43C0D06813D9}" dt="2022-04-12T05:50:24.740" v="2"/>
          <ac:spMkLst>
            <pc:docMk/>
            <pc:sldMk cId="4107862448" sldId="257"/>
            <ac:spMk id="4" creationId="{10E9A77D-9268-4D51-9668-DCD2F7B8714D}"/>
          </ac:spMkLst>
        </pc:spChg>
        <pc:spChg chg="add mod">
          <ac:chgData name="Toby Donaldson" userId="2e6e5431-bb17-4c41-9985-d39c50d83c73" providerId="ADAL" clId="{B6F55248-A722-4CE1-9F34-43C0D06813D9}" dt="2022-04-12T05:50:29.204" v="3"/>
          <ac:spMkLst>
            <pc:docMk/>
            <pc:sldMk cId="4107862448" sldId="257"/>
            <ac:spMk id="5" creationId="{7E613350-B2DB-4BC0-9A8B-373028874A10}"/>
          </ac:spMkLst>
        </pc:spChg>
        <pc:spChg chg="add del mod">
          <ac:chgData name="Toby Donaldson" userId="2e6e5431-bb17-4c41-9985-d39c50d83c73" providerId="ADAL" clId="{B6F55248-A722-4CE1-9F34-43C0D06813D9}" dt="2022-04-12T05:50:46.798" v="6"/>
          <ac:spMkLst>
            <pc:docMk/>
            <pc:sldMk cId="4107862448" sldId="257"/>
            <ac:spMk id="6" creationId="{3FC415AF-68F1-4A67-94E6-6CC4EDFAACB9}"/>
          </ac:spMkLst>
        </pc:spChg>
        <pc:picChg chg="add mod">
          <ac:chgData name="Toby Donaldson" userId="2e6e5431-bb17-4c41-9985-d39c50d83c73" providerId="ADAL" clId="{B6F55248-A722-4CE1-9F34-43C0D06813D9}" dt="2022-04-12T05:51:32.055" v="9" actId="1076"/>
          <ac:picMkLst>
            <pc:docMk/>
            <pc:sldMk cId="4107862448" sldId="257"/>
            <ac:picMk id="1032" creationId="{FE91F15C-1FE4-4AB7-9440-1C40FF899B7A}"/>
          </ac:picMkLst>
        </pc:picChg>
        <pc:picChg chg="add del mod">
          <ac:chgData name="Toby Donaldson" userId="2e6e5431-bb17-4c41-9985-d39c50d83c73" providerId="ADAL" clId="{B6F55248-A722-4CE1-9F34-43C0D06813D9}" dt="2022-04-12T05:53:46.454" v="40" actId="21"/>
          <ac:picMkLst>
            <pc:docMk/>
            <pc:sldMk cId="4107862448" sldId="257"/>
            <ac:picMk id="1034" creationId="{A596B602-E8F3-49D5-9980-8D37B2FE2D14}"/>
          </ac:picMkLst>
        </pc:picChg>
      </pc:sldChg>
      <pc:sldChg chg="addSp delSp modSp new mod setBg">
        <pc:chgData name="Toby Donaldson" userId="2e6e5431-bb17-4c41-9985-d39c50d83c73" providerId="ADAL" clId="{B6F55248-A722-4CE1-9F34-43C0D06813D9}" dt="2022-04-13T01:30:02.972" v="4347" actId="1076"/>
        <pc:sldMkLst>
          <pc:docMk/>
          <pc:sldMk cId="4078775610" sldId="258"/>
        </pc:sldMkLst>
        <pc:spChg chg="del">
          <ac:chgData name="Toby Donaldson" userId="2e6e5431-bb17-4c41-9985-d39c50d83c73" providerId="ADAL" clId="{B6F55248-A722-4CE1-9F34-43C0D06813D9}" dt="2022-04-12T05:55:27.678" v="44" actId="21"/>
          <ac:spMkLst>
            <pc:docMk/>
            <pc:sldMk cId="4078775610" sldId="258"/>
            <ac:spMk id="2" creationId="{81883903-C1CA-4070-A991-1D0D34737866}"/>
          </ac:spMkLst>
        </pc:spChg>
        <pc:spChg chg="del">
          <ac:chgData name="Toby Donaldson" userId="2e6e5431-bb17-4c41-9985-d39c50d83c73" providerId="ADAL" clId="{B6F55248-A722-4CE1-9F34-43C0D06813D9}" dt="2022-04-12T05:55:29.810" v="45" actId="21"/>
          <ac:spMkLst>
            <pc:docMk/>
            <pc:sldMk cId="4078775610" sldId="258"/>
            <ac:spMk id="3" creationId="{10FAD549-7AE4-40D1-87DB-421E2B97D9EC}"/>
          </ac:spMkLst>
        </pc:spChg>
        <pc:spChg chg="add mod">
          <ac:chgData name="Toby Donaldson" userId="2e6e5431-bb17-4c41-9985-d39c50d83c73" providerId="ADAL" clId="{B6F55248-A722-4CE1-9F34-43C0D06813D9}" dt="2022-04-13T01:29:55.842" v="4346" actId="1076"/>
          <ac:spMkLst>
            <pc:docMk/>
            <pc:sldMk cId="4078775610" sldId="258"/>
            <ac:spMk id="3" creationId="{8D326F70-6E73-48ED-853E-D802A1F7CD4A}"/>
          </ac:spMkLst>
        </pc:spChg>
        <pc:spChg chg="add mod">
          <ac:chgData name="Toby Donaldson" userId="2e6e5431-bb17-4c41-9985-d39c50d83c73" providerId="ADAL" clId="{B6F55248-A722-4CE1-9F34-43C0D06813D9}" dt="2022-04-13T01:28:25.332" v="4219" actId="1076"/>
          <ac:spMkLst>
            <pc:docMk/>
            <pc:sldMk cId="4078775610" sldId="258"/>
            <ac:spMk id="4" creationId="{578C8077-C1D4-400C-BAE0-7AC48F397C35}"/>
          </ac:spMkLst>
        </pc:spChg>
        <pc:spChg chg="add mod">
          <ac:chgData name="Toby Donaldson" userId="2e6e5431-bb17-4c41-9985-d39c50d83c73" providerId="ADAL" clId="{B6F55248-A722-4CE1-9F34-43C0D06813D9}" dt="2022-04-13T01:29:44.856" v="4341" actId="1076"/>
          <ac:spMkLst>
            <pc:docMk/>
            <pc:sldMk cId="4078775610" sldId="258"/>
            <ac:spMk id="7" creationId="{729F9EAB-E96A-4A13-B339-346BBE62D038}"/>
          </ac:spMkLst>
        </pc:spChg>
        <pc:grpChg chg="add mod">
          <ac:chgData name="Toby Donaldson" userId="2e6e5431-bb17-4c41-9985-d39c50d83c73" providerId="ADAL" clId="{B6F55248-A722-4CE1-9F34-43C0D06813D9}" dt="2022-04-13T01:28:25.332" v="4219" actId="1076"/>
          <ac:grpSpMkLst>
            <pc:docMk/>
            <pc:sldMk cId="4078775610" sldId="258"/>
            <ac:grpSpMk id="2" creationId="{C7C7C6C7-9397-46B2-A2FF-C632EDA7C632}"/>
          </ac:grpSpMkLst>
        </pc:grpChg>
        <pc:picChg chg="add mod">
          <ac:chgData name="Toby Donaldson" userId="2e6e5431-bb17-4c41-9985-d39c50d83c73" providerId="ADAL" clId="{B6F55248-A722-4CE1-9F34-43C0D06813D9}" dt="2022-04-13T01:30:02.972" v="4347" actId="1076"/>
          <ac:picMkLst>
            <pc:docMk/>
            <pc:sldMk cId="4078775610" sldId="258"/>
            <ac:picMk id="5" creationId="{2A3EA073-AB11-414C-9B52-4FAACFDEB101}"/>
          </ac:picMkLst>
        </pc:picChg>
        <pc:picChg chg="add mod">
          <ac:chgData name="Toby Donaldson" userId="2e6e5431-bb17-4c41-9985-d39c50d83c73" providerId="ADAL" clId="{B6F55248-A722-4CE1-9F34-43C0D06813D9}" dt="2022-04-13T01:28:25.332" v="4219" actId="1076"/>
          <ac:picMkLst>
            <pc:docMk/>
            <pc:sldMk cId="4078775610" sldId="258"/>
            <ac:picMk id="2050" creationId="{D9EF78EA-B97C-4BC3-831F-ACE9C30B82C6}"/>
          </ac:picMkLst>
        </pc:picChg>
      </pc:sldChg>
      <pc:sldChg chg="addSp delSp modSp new mod">
        <pc:chgData name="Toby Donaldson" userId="2e6e5431-bb17-4c41-9985-d39c50d83c73" providerId="ADAL" clId="{B6F55248-A722-4CE1-9F34-43C0D06813D9}" dt="2022-04-13T01:32:01.020" v="4402" actId="20577"/>
        <pc:sldMkLst>
          <pc:docMk/>
          <pc:sldMk cId="1855501012" sldId="259"/>
        </pc:sldMkLst>
        <pc:spChg chg="mod">
          <ac:chgData name="Toby Donaldson" userId="2e6e5431-bb17-4c41-9985-d39c50d83c73" providerId="ADAL" clId="{B6F55248-A722-4CE1-9F34-43C0D06813D9}" dt="2022-04-13T01:32:01.020" v="4402" actId="20577"/>
          <ac:spMkLst>
            <pc:docMk/>
            <pc:sldMk cId="1855501012" sldId="259"/>
            <ac:spMk id="2" creationId="{AFC4F8B7-DF69-4161-80D5-5D65C38F8A33}"/>
          </ac:spMkLst>
        </pc:spChg>
        <pc:spChg chg="del mod">
          <ac:chgData name="Toby Donaldson" userId="2e6e5431-bb17-4c41-9985-d39c50d83c73" providerId="ADAL" clId="{B6F55248-A722-4CE1-9F34-43C0D06813D9}" dt="2022-04-13T01:31:50.930" v="4400" actId="21"/>
          <ac:spMkLst>
            <pc:docMk/>
            <pc:sldMk cId="1855501012" sldId="259"/>
            <ac:spMk id="3" creationId="{3FF8B6F5-B7C4-45FC-86DA-6C2C9F035E96}"/>
          </ac:spMkLst>
        </pc:spChg>
        <pc:spChg chg="add del mod">
          <ac:chgData name="Toby Donaldson" userId="2e6e5431-bb17-4c41-9985-d39c50d83c73" providerId="ADAL" clId="{B6F55248-A722-4CE1-9F34-43C0D06813D9}" dt="2022-04-13T01:31:54.203" v="4401" actId="21"/>
          <ac:spMkLst>
            <pc:docMk/>
            <pc:sldMk cId="1855501012" sldId="259"/>
            <ac:spMk id="7" creationId="{7C4DB72C-3F01-4EA7-B2BD-B2EF19EAA80B}"/>
          </ac:spMkLst>
        </pc:spChg>
        <pc:picChg chg="add">
          <ac:chgData name="Toby Donaldson" userId="2e6e5431-bb17-4c41-9985-d39c50d83c73" providerId="ADAL" clId="{B6F55248-A722-4CE1-9F34-43C0D06813D9}" dt="2022-04-13T01:31:31.234" v="4353" actId="22"/>
          <ac:picMkLst>
            <pc:docMk/>
            <pc:sldMk cId="1855501012" sldId="259"/>
            <ac:picMk id="5" creationId="{DEE46FF6-47E5-44B7-8A35-21E8D8B00F31}"/>
          </ac:picMkLst>
        </pc:picChg>
      </pc:sldChg>
      <pc:sldChg chg="modSp new del mod">
        <pc:chgData name="Toby Donaldson" userId="2e6e5431-bb17-4c41-9985-d39c50d83c73" providerId="ADAL" clId="{B6F55248-A722-4CE1-9F34-43C0D06813D9}" dt="2022-04-12T06:07:29.915" v="768" actId="2696"/>
        <pc:sldMkLst>
          <pc:docMk/>
          <pc:sldMk cId="1160613553" sldId="260"/>
        </pc:sldMkLst>
        <pc:spChg chg="mod">
          <ac:chgData name="Toby Donaldson" userId="2e6e5431-bb17-4c41-9985-d39c50d83c73" providerId="ADAL" clId="{B6F55248-A722-4CE1-9F34-43C0D06813D9}" dt="2022-04-12T06:03:29.254" v="561" actId="20577"/>
          <ac:spMkLst>
            <pc:docMk/>
            <pc:sldMk cId="1160613553" sldId="260"/>
            <ac:spMk id="2" creationId="{24D1BFF7-DDB3-4548-AD19-BE7EA0B6BD81}"/>
          </ac:spMkLst>
        </pc:spChg>
        <pc:spChg chg="mod">
          <ac:chgData name="Toby Donaldson" userId="2e6e5431-bb17-4c41-9985-d39c50d83c73" providerId="ADAL" clId="{B6F55248-A722-4CE1-9F34-43C0D06813D9}" dt="2022-04-12T06:05:56.498" v="749" actId="15"/>
          <ac:spMkLst>
            <pc:docMk/>
            <pc:sldMk cId="1160613553" sldId="260"/>
            <ac:spMk id="3" creationId="{BF7BCE5A-4240-4143-8788-98B6570D82D9}"/>
          </ac:spMkLst>
        </pc:spChg>
      </pc:sldChg>
      <pc:sldChg chg="modSp new mod">
        <pc:chgData name="Toby Donaldson" userId="2e6e5431-bb17-4c41-9985-d39c50d83c73" providerId="ADAL" clId="{B6F55248-A722-4CE1-9F34-43C0D06813D9}" dt="2022-04-13T02:23:30.674" v="6564" actId="20577"/>
        <pc:sldMkLst>
          <pc:docMk/>
          <pc:sldMk cId="2414411496" sldId="260"/>
        </pc:sldMkLst>
        <pc:spChg chg="mod">
          <ac:chgData name="Toby Donaldson" userId="2e6e5431-bb17-4c41-9985-d39c50d83c73" providerId="ADAL" clId="{B6F55248-A722-4CE1-9F34-43C0D06813D9}" dt="2022-04-12T06:07:42.431" v="803" actId="20577"/>
          <ac:spMkLst>
            <pc:docMk/>
            <pc:sldMk cId="2414411496" sldId="260"/>
            <ac:spMk id="2" creationId="{E453DFDB-8487-48AA-A582-0CEA13856DA2}"/>
          </ac:spMkLst>
        </pc:spChg>
        <pc:spChg chg="mod">
          <ac:chgData name="Toby Donaldson" userId="2e6e5431-bb17-4c41-9985-d39c50d83c73" providerId="ADAL" clId="{B6F55248-A722-4CE1-9F34-43C0D06813D9}" dt="2022-04-13T02:23:30.674" v="6564" actId="20577"/>
          <ac:spMkLst>
            <pc:docMk/>
            <pc:sldMk cId="2414411496" sldId="260"/>
            <ac:spMk id="3" creationId="{E45AFAE3-7D9D-4DB0-A01B-CD046F1E7D5F}"/>
          </ac:spMkLst>
        </pc:spChg>
      </pc:sldChg>
      <pc:sldChg chg="modSp add mod">
        <pc:chgData name="Toby Donaldson" userId="2e6e5431-bb17-4c41-9985-d39c50d83c73" providerId="ADAL" clId="{B6F55248-A722-4CE1-9F34-43C0D06813D9}" dt="2022-04-13T02:25:42.370" v="6757" actId="20577"/>
        <pc:sldMkLst>
          <pc:docMk/>
          <pc:sldMk cId="247949623" sldId="261"/>
        </pc:sldMkLst>
        <pc:spChg chg="mod">
          <ac:chgData name="Toby Donaldson" userId="2e6e5431-bb17-4c41-9985-d39c50d83c73" providerId="ADAL" clId="{B6F55248-A722-4CE1-9F34-43C0D06813D9}" dt="2022-04-13T02:25:42.370" v="6757" actId="20577"/>
          <ac:spMkLst>
            <pc:docMk/>
            <pc:sldMk cId="247949623" sldId="261"/>
            <ac:spMk id="3" creationId="{E45AFAE3-7D9D-4DB0-A01B-CD046F1E7D5F}"/>
          </ac:spMkLst>
        </pc:spChg>
      </pc:sldChg>
      <pc:sldChg chg="new del">
        <pc:chgData name="Toby Donaldson" userId="2e6e5431-bb17-4c41-9985-d39c50d83c73" providerId="ADAL" clId="{B6F55248-A722-4CE1-9F34-43C0D06813D9}" dt="2022-04-12T06:16:42.992" v="1900" actId="2696"/>
        <pc:sldMkLst>
          <pc:docMk/>
          <pc:sldMk cId="2839471079" sldId="262"/>
        </pc:sldMkLst>
      </pc:sldChg>
      <pc:sldChg chg="modSp add mod">
        <pc:chgData name="Toby Donaldson" userId="2e6e5431-bb17-4c41-9985-d39c50d83c73" providerId="ADAL" clId="{B6F55248-A722-4CE1-9F34-43C0D06813D9}" dt="2022-04-13T01:54:47.201" v="5312" actId="113"/>
        <pc:sldMkLst>
          <pc:docMk/>
          <pc:sldMk cId="3774670057" sldId="263"/>
        </pc:sldMkLst>
        <pc:spChg chg="mod">
          <ac:chgData name="Toby Donaldson" userId="2e6e5431-bb17-4c41-9985-d39c50d83c73" providerId="ADAL" clId="{B6F55248-A722-4CE1-9F34-43C0D06813D9}" dt="2022-04-13T01:54:47.201" v="5312" actId="113"/>
          <ac:spMkLst>
            <pc:docMk/>
            <pc:sldMk cId="3774670057" sldId="263"/>
            <ac:spMk id="3" creationId="{E45AFAE3-7D9D-4DB0-A01B-CD046F1E7D5F}"/>
          </ac:spMkLst>
        </pc:spChg>
      </pc:sldChg>
      <pc:sldChg chg="addSp modSp add mod">
        <pc:chgData name="Toby Donaldson" userId="2e6e5431-bb17-4c41-9985-d39c50d83c73" providerId="ADAL" clId="{B6F55248-A722-4CE1-9F34-43C0D06813D9}" dt="2022-04-13T02:24:42.383" v="6601" actId="207"/>
        <pc:sldMkLst>
          <pc:docMk/>
          <pc:sldMk cId="1760816993" sldId="264"/>
        </pc:sldMkLst>
        <pc:spChg chg="mod">
          <ac:chgData name="Toby Donaldson" userId="2e6e5431-bb17-4c41-9985-d39c50d83c73" providerId="ADAL" clId="{B6F55248-A722-4CE1-9F34-43C0D06813D9}" dt="2022-04-13T01:52:40.690" v="5311" actId="207"/>
          <ac:spMkLst>
            <pc:docMk/>
            <pc:sldMk cId="1760816993" sldId="264"/>
            <ac:spMk id="2" creationId="{E453DFDB-8487-48AA-A582-0CEA13856DA2}"/>
          </ac:spMkLst>
        </pc:spChg>
        <pc:spChg chg="mod">
          <ac:chgData name="Toby Donaldson" userId="2e6e5431-bb17-4c41-9985-d39c50d83c73" providerId="ADAL" clId="{B6F55248-A722-4CE1-9F34-43C0D06813D9}" dt="2022-04-13T02:24:42.383" v="6601" actId="207"/>
          <ac:spMkLst>
            <pc:docMk/>
            <pc:sldMk cId="1760816993" sldId="264"/>
            <ac:spMk id="3" creationId="{E45AFAE3-7D9D-4DB0-A01B-CD046F1E7D5F}"/>
          </ac:spMkLst>
        </pc:spChg>
        <pc:spChg chg="add mod">
          <ac:chgData name="Toby Donaldson" userId="2e6e5431-bb17-4c41-9985-d39c50d83c73" providerId="ADAL" clId="{B6F55248-A722-4CE1-9F34-43C0D06813D9}" dt="2022-04-13T01:52:27.967" v="5296" actId="1076"/>
          <ac:spMkLst>
            <pc:docMk/>
            <pc:sldMk cId="1760816993" sldId="264"/>
            <ac:spMk id="4" creationId="{7ECBB552-C455-49CB-8B30-2880096E2410}"/>
          </ac:spMkLst>
        </pc:spChg>
      </pc:sldChg>
      <pc:sldChg chg="addSp delSp modSp add mod ord">
        <pc:chgData name="Toby Donaldson" userId="2e6e5431-bb17-4c41-9985-d39c50d83c73" providerId="ADAL" clId="{B6F55248-A722-4CE1-9F34-43C0D06813D9}" dt="2022-04-13T02:21:44.026" v="6493" actId="1076"/>
        <pc:sldMkLst>
          <pc:docMk/>
          <pc:sldMk cId="2446324911" sldId="265"/>
        </pc:sldMkLst>
        <pc:spChg chg="mod">
          <ac:chgData name="Toby Donaldson" userId="2e6e5431-bb17-4c41-9985-d39c50d83c73" providerId="ADAL" clId="{B6F55248-A722-4CE1-9F34-43C0D06813D9}" dt="2022-04-13T00:47:48.293" v="2905" actId="20577"/>
          <ac:spMkLst>
            <pc:docMk/>
            <pc:sldMk cId="2446324911" sldId="265"/>
            <ac:spMk id="2" creationId="{AFC4F8B7-DF69-4161-80D5-5D65C38F8A33}"/>
          </ac:spMkLst>
        </pc:spChg>
        <pc:spChg chg="mod">
          <ac:chgData name="Toby Donaldson" userId="2e6e5431-bb17-4c41-9985-d39c50d83c73" providerId="ADAL" clId="{B6F55248-A722-4CE1-9F34-43C0D06813D9}" dt="2022-04-13T02:21:44.026" v="6493" actId="1076"/>
          <ac:spMkLst>
            <pc:docMk/>
            <pc:sldMk cId="2446324911" sldId="265"/>
            <ac:spMk id="3" creationId="{3FF8B6F5-B7C4-45FC-86DA-6C2C9F035E96}"/>
          </ac:spMkLst>
        </pc:spChg>
        <pc:spChg chg="add mod">
          <ac:chgData name="Toby Donaldson" userId="2e6e5431-bb17-4c41-9985-d39c50d83c73" providerId="ADAL" clId="{B6F55248-A722-4CE1-9F34-43C0D06813D9}" dt="2022-04-13T02:21:44.026" v="6493" actId="1076"/>
          <ac:spMkLst>
            <pc:docMk/>
            <pc:sldMk cId="2446324911" sldId="265"/>
            <ac:spMk id="4" creationId="{D4B41A5D-265E-4D39-9E76-1F47F32C6264}"/>
          </ac:spMkLst>
        </pc:spChg>
        <pc:spChg chg="add mod">
          <ac:chgData name="Toby Donaldson" userId="2e6e5431-bb17-4c41-9985-d39c50d83c73" providerId="ADAL" clId="{B6F55248-A722-4CE1-9F34-43C0D06813D9}" dt="2022-04-13T02:21:44.026" v="6493" actId="1076"/>
          <ac:spMkLst>
            <pc:docMk/>
            <pc:sldMk cId="2446324911" sldId="265"/>
            <ac:spMk id="5" creationId="{44B869E9-FA8B-4FD1-AAE5-D14329C27947}"/>
          </ac:spMkLst>
        </pc:spChg>
        <pc:picChg chg="add del mod">
          <ac:chgData name="Toby Donaldson" userId="2e6e5431-bb17-4c41-9985-d39c50d83c73" providerId="ADAL" clId="{B6F55248-A722-4CE1-9F34-43C0D06813D9}" dt="2022-04-13T00:47:32.564" v="2878" actId="21"/>
          <ac:picMkLst>
            <pc:docMk/>
            <pc:sldMk cId="2446324911" sldId="265"/>
            <ac:picMk id="1026" creationId="{83572B5D-0F18-476E-BAB4-B0E934897828}"/>
          </ac:picMkLst>
        </pc:picChg>
        <pc:picChg chg="add mod">
          <ac:chgData name="Toby Donaldson" userId="2e6e5431-bb17-4c41-9985-d39c50d83c73" providerId="ADAL" clId="{B6F55248-A722-4CE1-9F34-43C0D06813D9}" dt="2022-04-13T02:21:44.026" v="6493" actId="1076"/>
          <ac:picMkLst>
            <pc:docMk/>
            <pc:sldMk cId="2446324911" sldId="265"/>
            <ac:picMk id="1028" creationId="{F63A5FF6-58DE-48BD-A9B1-48525B4FA546}"/>
          </ac:picMkLst>
        </pc:picChg>
      </pc:sldChg>
      <pc:sldChg chg="addSp modSp add mod ord">
        <pc:chgData name="Toby Donaldson" userId="2e6e5431-bb17-4c41-9985-d39c50d83c73" providerId="ADAL" clId="{B6F55248-A722-4CE1-9F34-43C0D06813D9}" dt="2022-04-13T02:21:59.993" v="6494" actId="1076"/>
        <pc:sldMkLst>
          <pc:docMk/>
          <pc:sldMk cId="2513690197" sldId="266"/>
        </pc:sldMkLst>
        <pc:spChg chg="mod">
          <ac:chgData name="Toby Donaldson" userId="2e6e5431-bb17-4c41-9985-d39c50d83c73" providerId="ADAL" clId="{B6F55248-A722-4CE1-9F34-43C0D06813D9}" dt="2022-04-13T02:21:59.993" v="6494" actId="1076"/>
          <ac:spMkLst>
            <pc:docMk/>
            <pc:sldMk cId="2513690197" sldId="266"/>
            <ac:spMk id="2" creationId="{AFC4F8B7-DF69-4161-80D5-5D65C38F8A33}"/>
          </ac:spMkLst>
        </pc:spChg>
        <pc:spChg chg="mod">
          <ac:chgData name="Toby Donaldson" userId="2e6e5431-bb17-4c41-9985-d39c50d83c73" providerId="ADAL" clId="{B6F55248-A722-4CE1-9F34-43C0D06813D9}" dt="2022-04-13T02:21:59.993" v="6494" actId="1076"/>
          <ac:spMkLst>
            <pc:docMk/>
            <pc:sldMk cId="2513690197" sldId="266"/>
            <ac:spMk id="3" creationId="{3FF8B6F5-B7C4-45FC-86DA-6C2C9F035E96}"/>
          </ac:spMkLst>
        </pc:spChg>
        <pc:spChg chg="add mod">
          <ac:chgData name="Toby Donaldson" userId="2e6e5431-bb17-4c41-9985-d39c50d83c73" providerId="ADAL" clId="{B6F55248-A722-4CE1-9F34-43C0D06813D9}" dt="2022-04-13T02:21:59.993" v="6494" actId="1076"/>
          <ac:spMkLst>
            <pc:docMk/>
            <pc:sldMk cId="2513690197" sldId="266"/>
            <ac:spMk id="4" creationId="{8D140EF2-7A80-4170-96C7-C567343A91EE}"/>
          </ac:spMkLst>
        </pc:spChg>
        <pc:spChg chg="add mod">
          <ac:chgData name="Toby Donaldson" userId="2e6e5431-bb17-4c41-9985-d39c50d83c73" providerId="ADAL" clId="{B6F55248-A722-4CE1-9F34-43C0D06813D9}" dt="2022-04-13T02:21:59.993" v="6494" actId="1076"/>
          <ac:spMkLst>
            <pc:docMk/>
            <pc:sldMk cId="2513690197" sldId="266"/>
            <ac:spMk id="8" creationId="{E2400FBB-A4E6-4E19-BEB2-E43F372AEDD9}"/>
          </ac:spMkLst>
        </pc:spChg>
        <pc:graphicFrameChg chg="add mod modGraphic">
          <ac:chgData name="Toby Donaldson" userId="2e6e5431-bb17-4c41-9985-d39c50d83c73" providerId="ADAL" clId="{B6F55248-A722-4CE1-9F34-43C0D06813D9}" dt="2022-04-13T02:21:59.993" v="6494" actId="1076"/>
          <ac:graphicFrameMkLst>
            <pc:docMk/>
            <pc:sldMk cId="2513690197" sldId="266"/>
            <ac:graphicFrameMk id="5" creationId="{40085C16-0B61-42F1-98B2-503E1961B2D2}"/>
          </ac:graphicFrameMkLst>
        </pc:graphicFrameChg>
        <pc:picChg chg="add mod">
          <ac:chgData name="Toby Donaldson" userId="2e6e5431-bb17-4c41-9985-d39c50d83c73" providerId="ADAL" clId="{B6F55248-A722-4CE1-9F34-43C0D06813D9}" dt="2022-04-13T02:21:59.993" v="6494" actId="1076"/>
          <ac:picMkLst>
            <pc:docMk/>
            <pc:sldMk cId="2513690197" sldId="266"/>
            <ac:picMk id="7" creationId="{128E5F7F-5BC8-4569-A9FA-5DAD8E043937}"/>
          </ac:picMkLst>
        </pc:picChg>
      </pc:sldChg>
      <pc:sldChg chg="addSp delSp modSp add mod">
        <pc:chgData name="Toby Donaldson" userId="2e6e5431-bb17-4c41-9985-d39c50d83c73" providerId="ADAL" clId="{B6F55248-A722-4CE1-9F34-43C0D06813D9}" dt="2022-04-13T02:16:50.707" v="6394" actId="207"/>
        <pc:sldMkLst>
          <pc:docMk/>
          <pc:sldMk cId="251576758" sldId="267"/>
        </pc:sldMkLst>
        <pc:spChg chg="mod">
          <ac:chgData name="Toby Donaldson" userId="2e6e5431-bb17-4c41-9985-d39c50d83c73" providerId="ADAL" clId="{B6F55248-A722-4CE1-9F34-43C0D06813D9}" dt="2022-04-13T02:16:50.707" v="6394" actId="207"/>
          <ac:spMkLst>
            <pc:docMk/>
            <pc:sldMk cId="251576758" sldId="267"/>
            <ac:spMk id="2" creationId="{AFC4F8B7-DF69-4161-80D5-5D65C38F8A33}"/>
          </ac:spMkLst>
        </pc:spChg>
        <pc:spChg chg="del mod">
          <ac:chgData name="Toby Donaldson" userId="2e6e5431-bb17-4c41-9985-d39c50d83c73" providerId="ADAL" clId="{B6F55248-A722-4CE1-9F34-43C0D06813D9}" dt="2022-04-13T01:38:16.358" v="4452" actId="21"/>
          <ac:spMkLst>
            <pc:docMk/>
            <pc:sldMk cId="251576758" sldId="267"/>
            <ac:spMk id="3" creationId="{3FF8B6F5-B7C4-45FC-86DA-6C2C9F035E96}"/>
          </ac:spMkLst>
        </pc:spChg>
        <pc:spChg chg="add del mod">
          <ac:chgData name="Toby Donaldson" userId="2e6e5431-bb17-4c41-9985-d39c50d83c73" providerId="ADAL" clId="{B6F55248-A722-4CE1-9F34-43C0D06813D9}" dt="2022-04-13T01:38:18.453" v="4453" actId="21"/>
          <ac:spMkLst>
            <pc:docMk/>
            <pc:sldMk cId="251576758" sldId="267"/>
            <ac:spMk id="5" creationId="{F8B6DA6F-EE21-4A17-950D-48DD953C2319}"/>
          </ac:spMkLst>
        </pc:spChg>
        <pc:spChg chg="add mod">
          <ac:chgData name="Toby Donaldson" userId="2e6e5431-bb17-4c41-9985-d39c50d83c73" providerId="ADAL" clId="{B6F55248-A722-4CE1-9F34-43C0D06813D9}" dt="2022-04-13T01:45:05.804" v="4748" actId="1076"/>
          <ac:spMkLst>
            <pc:docMk/>
            <pc:sldMk cId="251576758" sldId="267"/>
            <ac:spMk id="6" creationId="{BADB74DA-5F0A-4AE9-81F4-7C084E4F2041}"/>
          </ac:spMkLst>
        </pc:spChg>
        <pc:spChg chg="add mod">
          <ac:chgData name="Toby Donaldson" userId="2e6e5431-bb17-4c41-9985-d39c50d83c73" providerId="ADAL" clId="{B6F55248-A722-4CE1-9F34-43C0D06813D9}" dt="2022-04-13T01:44:57.010" v="4746" actId="1076"/>
          <ac:spMkLst>
            <pc:docMk/>
            <pc:sldMk cId="251576758" sldId="267"/>
            <ac:spMk id="7" creationId="{FBA5532F-96D0-4C9F-8F56-96077A42B0B6}"/>
          </ac:spMkLst>
        </pc:spChg>
        <pc:spChg chg="add mod">
          <ac:chgData name="Toby Donaldson" userId="2e6e5431-bb17-4c41-9985-d39c50d83c73" providerId="ADAL" clId="{B6F55248-A722-4CE1-9F34-43C0D06813D9}" dt="2022-04-13T01:44:57.010" v="4746" actId="1076"/>
          <ac:spMkLst>
            <pc:docMk/>
            <pc:sldMk cId="251576758" sldId="267"/>
            <ac:spMk id="8" creationId="{0D98E3AE-9B04-4784-B6E6-FA4E8856E886}"/>
          </ac:spMkLst>
        </pc:spChg>
        <pc:spChg chg="add mod">
          <ac:chgData name="Toby Donaldson" userId="2e6e5431-bb17-4c41-9985-d39c50d83c73" providerId="ADAL" clId="{B6F55248-A722-4CE1-9F34-43C0D06813D9}" dt="2022-04-13T01:44:52.309" v="4744" actId="1076"/>
          <ac:spMkLst>
            <pc:docMk/>
            <pc:sldMk cId="251576758" sldId="267"/>
            <ac:spMk id="11" creationId="{C6742675-7EF7-4BD1-A10E-D0088FDAFF78}"/>
          </ac:spMkLst>
        </pc:spChg>
        <pc:grpChg chg="add mod">
          <ac:chgData name="Toby Donaldson" userId="2e6e5431-bb17-4c41-9985-d39c50d83c73" providerId="ADAL" clId="{B6F55248-A722-4CE1-9F34-43C0D06813D9}" dt="2022-04-13T01:44:57.010" v="4746" actId="1076"/>
          <ac:grpSpMkLst>
            <pc:docMk/>
            <pc:sldMk cId="251576758" sldId="267"/>
            <ac:grpSpMk id="9" creationId="{FA69C1C9-F7AC-441A-A7DA-A5714041AF81}"/>
          </ac:grpSpMkLst>
        </pc:grpChg>
        <pc:grpChg chg="add mod">
          <ac:chgData name="Toby Donaldson" userId="2e6e5431-bb17-4c41-9985-d39c50d83c73" providerId="ADAL" clId="{B6F55248-A722-4CE1-9F34-43C0D06813D9}" dt="2022-04-13T01:45:05.804" v="4748" actId="1076"/>
          <ac:grpSpMkLst>
            <pc:docMk/>
            <pc:sldMk cId="251576758" sldId="267"/>
            <ac:grpSpMk id="10" creationId="{46E1B374-1FC5-44A7-88F5-BC6F7C732922}"/>
          </ac:grpSpMkLst>
        </pc:grpChg>
        <pc:grpChg chg="add mod">
          <ac:chgData name="Toby Donaldson" userId="2e6e5431-bb17-4c41-9985-d39c50d83c73" providerId="ADAL" clId="{B6F55248-A722-4CE1-9F34-43C0D06813D9}" dt="2022-04-13T01:44:52.309" v="4744" actId="1076"/>
          <ac:grpSpMkLst>
            <pc:docMk/>
            <pc:sldMk cId="251576758" sldId="267"/>
            <ac:grpSpMk id="12" creationId="{C5800063-A3E1-4134-BC4D-FBA76FFBA210}"/>
          </ac:grpSpMkLst>
        </pc:grpChg>
        <pc:picChg chg="add mod">
          <ac:chgData name="Toby Donaldson" userId="2e6e5431-bb17-4c41-9985-d39c50d83c73" providerId="ADAL" clId="{B6F55248-A722-4CE1-9F34-43C0D06813D9}" dt="2022-04-13T01:44:57.010" v="4746" actId="1076"/>
          <ac:picMkLst>
            <pc:docMk/>
            <pc:sldMk cId="251576758" sldId="267"/>
            <ac:picMk id="2050" creationId="{74DE0F23-68B4-48D2-AD7B-79DD40A8B9D1}"/>
          </ac:picMkLst>
        </pc:picChg>
        <pc:picChg chg="add mod">
          <ac:chgData name="Toby Donaldson" userId="2e6e5431-bb17-4c41-9985-d39c50d83c73" providerId="ADAL" clId="{B6F55248-A722-4CE1-9F34-43C0D06813D9}" dt="2022-04-13T01:44:57.010" v="4746" actId="1076"/>
          <ac:picMkLst>
            <pc:docMk/>
            <pc:sldMk cId="251576758" sldId="267"/>
            <ac:picMk id="2052" creationId="{E7836B64-DAA8-4A0D-89B8-6F059953D572}"/>
          </ac:picMkLst>
        </pc:picChg>
        <pc:picChg chg="add mod">
          <ac:chgData name="Toby Donaldson" userId="2e6e5431-bb17-4c41-9985-d39c50d83c73" providerId="ADAL" clId="{B6F55248-A722-4CE1-9F34-43C0D06813D9}" dt="2022-04-13T01:45:05.804" v="4748" actId="1076"/>
          <ac:picMkLst>
            <pc:docMk/>
            <pc:sldMk cId="251576758" sldId="267"/>
            <ac:picMk id="2054" creationId="{464803B0-B645-4969-A2AA-8854E243B572}"/>
          </ac:picMkLst>
        </pc:picChg>
        <pc:picChg chg="add mod">
          <ac:chgData name="Toby Donaldson" userId="2e6e5431-bb17-4c41-9985-d39c50d83c73" providerId="ADAL" clId="{B6F55248-A722-4CE1-9F34-43C0D06813D9}" dt="2022-04-13T01:44:52.309" v="4744" actId="1076"/>
          <ac:picMkLst>
            <pc:docMk/>
            <pc:sldMk cId="251576758" sldId="267"/>
            <ac:picMk id="2056" creationId="{DDA5EE6F-83A1-4998-952E-78F07F192B52}"/>
          </ac:picMkLst>
        </pc:picChg>
      </pc:sldChg>
      <pc:sldChg chg="add del">
        <pc:chgData name="Toby Donaldson" userId="2e6e5431-bb17-4c41-9985-d39c50d83c73" providerId="ADAL" clId="{B6F55248-A722-4CE1-9F34-43C0D06813D9}" dt="2022-04-13T02:16:43.916" v="6393" actId="2696"/>
        <pc:sldMkLst>
          <pc:docMk/>
          <pc:sldMk cId="4244132893" sldId="268"/>
        </pc:sldMkLst>
      </pc:sldChg>
      <pc:sldChg chg="delSp modSp add del mod">
        <pc:chgData name="Toby Donaldson" userId="2e6e5431-bb17-4c41-9985-d39c50d83c73" providerId="ADAL" clId="{B6F55248-A722-4CE1-9F34-43C0D06813D9}" dt="2022-04-13T02:16:15.652" v="6392" actId="2696"/>
        <pc:sldMkLst>
          <pc:docMk/>
          <pc:sldMk cId="2690238088" sldId="269"/>
        </pc:sldMkLst>
        <pc:spChg chg="mod">
          <ac:chgData name="Toby Donaldson" userId="2e6e5431-bb17-4c41-9985-d39c50d83c73" providerId="ADAL" clId="{B6F55248-A722-4CE1-9F34-43C0D06813D9}" dt="2022-04-13T01:55:59.356" v="5327" actId="14100"/>
          <ac:spMkLst>
            <pc:docMk/>
            <pc:sldMk cId="2690238088" sldId="269"/>
            <ac:spMk id="2" creationId="{AFC4F8B7-DF69-4161-80D5-5D65C38F8A33}"/>
          </ac:spMkLst>
        </pc:spChg>
        <pc:grpChg chg="del">
          <ac:chgData name="Toby Donaldson" userId="2e6e5431-bb17-4c41-9985-d39c50d83c73" providerId="ADAL" clId="{B6F55248-A722-4CE1-9F34-43C0D06813D9}" dt="2022-04-13T01:55:53.323" v="5325" actId="21"/>
          <ac:grpSpMkLst>
            <pc:docMk/>
            <pc:sldMk cId="2690238088" sldId="269"/>
            <ac:grpSpMk id="9" creationId="{FA69C1C9-F7AC-441A-A7DA-A5714041AF81}"/>
          </ac:grpSpMkLst>
        </pc:grpChg>
        <pc:grpChg chg="del">
          <ac:chgData name="Toby Donaldson" userId="2e6e5431-bb17-4c41-9985-d39c50d83c73" providerId="ADAL" clId="{B6F55248-A722-4CE1-9F34-43C0D06813D9}" dt="2022-04-13T01:55:55.282" v="5326" actId="21"/>
          <ac:grpSpMkLst>
            <pc:docMk/>
            <pc:sldMk cId="2690238088" sldId="269"/>
            <ac:grpSpMk id="10" creationId="{46E1B374-1FC5-44A7-88F5-BC6F7C732922}"/>
          </ac:grpSpMkLst>
        </pc:grpChg>
        <pc:grpChg chg="del">
          <ac:chgData name="Toby Donaldson" userId="2e6e5431-bb17-4c41-9985-d39c50d83c73" providerId="ADAL" clId="{B6F55248-A722-4CE1-9F34-43C0D06813D9}" dt="2022-04-13T01:55:50.421" v="5324" actId="21"/>
          <ac:grpSpMkLst>
            <pc:docMk/>
            <pc:sldMk cId="2690238088" sldId="269"/>
            <ac:grpSpMk id="12" creationId="{C5800063-A3E1-4134-BC4D-FBA76FFBA210}"/>
          </ac:grpSpMkLst>
        </pc:grpChg>
      </pc:sldChg>
      <pc:sldChg chg="addSp modSp new mod">
        <pc:chgData name="Toby Donaldson" userId="2e6e5431-bb17-4c41-9985-d39c50d83c73" providerId="ADAL" clId="{B6F55248-A722-4CE1-9F34-43C0D06813D9}" dt="2022-04-13T02:22:55.203" v="6512" actId="14100"/>
        <pc:sldMkLst>
          <pc:docMk/>
          <pc:sldMk cId="2072605454" sldId="270"/>
        </pc:sldMkLst>
        <pc:spChg chg="mod">
          <ac:chgData name="Toby Donaldson" userId="2e6e5431-bb17-4c41-9985-d39c50d83c73" providerId="ADAL" clId="{B6F55248-A722-4CE1-9F34-43C0D06813D9}" dt="2022-04-13T02:10:07.564" v="5955" actId="27636"/>
          <ac:spMkLst>
            <pc:docMk/>
            <pc:sldMk cId="2072605454" sldId="270"/>
            <ac:spMk id="2" creationId="{3AB70837-CC6E-409E-828B-6F152569432E}"/>
          </ac:spMkLst>
        </pc:spChg>
        <pc:spChg chg="mod">
          <ac:chgData name="Toby Donaldson" userId="2e6e5431-bb17-4c41-9985-d39c50d83c73" providerId="ADAL" clId="{B6F55248-A722-4CE1-9F34-43C0D06813D9}" dt="2022-04-13T02:22:32.317" v="6500" actId="20577"/>
          <ac:spMkLst>
            <pc:docMk/>
            <pc:sldMk cId="2072605454" sldId="270"/>
            <ac:spMk id="3" creationId="{9D85EADE-0C03-49DA-BB59-0942833F47FA}"/>
          </ac:spMkLst>
        </pc:spChg>
        <pc:spChg chg="add mod">
          <ac:chgData name="Toby Donaldson" userId="2e6e5431-bb17-4c41-9985-d39c50d83c73" providerId="ADAL" clId="{B6F55248-A722-4CE1-9F34-43C0D06813D9}" dt="2022-04-13T02:15:21.513" v="6379" actId="1076"/>
          <ac:spMkLst>
            <pc:docMk/>
            <pc:sldMk cId="2072605454" sldId="270"/>
            <ac:spMk id="4" creationId="{BE3E16A3-1414-47FA-A3BB-3ABF0D84A1FE}"/>
          </ac:spMkLst>
        </pc:spChg>
        <pc:spChg chg="add mod">
          <ac:chgData name="Toby Donaldson" userId="2e6e5431-bb17-4c41-9985-d39c50d83c73" providerId="ADAL" clId="{B6F55248-A722-4CE1-9F34-43C0D06813D9}" dt="2022-04-13T02:15:34.042" v="6383" actId="1076"/>
          <ac:spMkLst>
            <pc:docMk/>
            <pc:sldMk cId="2072605454" sldId="270"/>
            <ac:spMk id="5" creationId="{17720DB2-6405-4D41-B342-518B575893A4}"/>
          </ac:spMkLst>
        </pc:spChg>
        <pc:spChg chg="add mod">
          <ac:chgData name="Toby Donaldson" userId="2e6e5431-bb17-4c41-9985-d39c50d83c73" providerId="ADAL" clId="{B6F55248-A722-4CE1-9F34-43C0D06813D9}" dt="2022-04-13T02:22:55.203" v="6512" actId="14100"/>
          <ac:spMkLst>
            <pc:docMk/>
            <pc:sldMk cId="2072605454" sldId="270"/>
            <ac:spMk id="6" creationId="{D47E401A-84BD-4DD8-8927-0E34EE1044A2}"/>
          </ac:spMkLst>
        </pc:spChg>
        <pc:spChg chg="add mod">
          <ac:chgData name="Toby Donaldson" userId="2e6e5431-bb17-4c41-9985-d39c50d83c73" providerId="ADAL" clId="{B6F55248-A722-4CE1-9F34-43C0D06813D9}" dt="2022-04-13T02:15:56.228" v="6391" actId="688"/>
          <ac:spMkLst>
            <pc:docMk/>
            <pc:sldMk cId="2072605454" sldId="270"/>
            <ac:spMk id="7" creationId="{9D4F540D-54AA-445E-A7CD-6F91D946B605}"/>
          </ac:spMkLst>
        </pc:spChg>
      </pc:sldChg>
      <pc:sldChg chg="addSp modSp new mod">
        <pc:chgData name="Toby Donaldson" userId="2e6e5431-bb17-4c41-9985-d39c50d83c73" providerId="ADAL" clId="{B6F55248-A722-4CE1-9F34-43C0D06813D9}" dt="2022-04-13T02:28:04.932" v="6815" actId="1076"/>
        <pc:sldMkLst>
          <pc:docMk/>
          <pc:sldMk cId="230914827" sldId="271"/>
        </pc:sldMkLst>
        <pc:spChg chg="mod">
          <ac:chgData name="Toby Donaldson" userId="2e6e5431-bb17-4c41-9985-d39c50d83c73" providerId="ADAL" clId="{B6F55248-A722-4CE1-9F34-43C0D06813D9}" dt="2022-04-13T02:26:04.042" v="6759" actId="1076"/>
          <ac:spMkLst>
            <pc:docMk/>
            <pc:sldMk cId="230914827" sldId="271"/>
            <ac:spMk id="2" creationId="{24666DA8-3BC8-44C4-A6B8-4077E3A5589E}"/>
          </ac:spMkLst>
        </pc:spChg>
        <pc:spChg chg="mod">
          <ac:chgData name="Toby Donaldson" userId="2e6e5431-bb17-4c41-9985-d39c50d83c73" providerId="ADAL" clId="{B6F55248-A722-4CE1-9F34-43C0D06813D9}" dt="2022-04-13T02:26:08.437" v="6760" actId="1076"/>
          <ac:spMkLst>
            <pc:docMk/>
            <pc:sldMk cId="230914827" sldId="271"/>
            <ac:spMk id="3" creationId="{625907E2-02AB-4FC8-8372-75485A2CCADC}"/>
          </ac:spMkLst>
        </pc:spChg>
        <pc:spChg chg="add mod">
          <ac:chgData name="Toby Donaldson" userId="2e6e5431-bb17-4c41-9985-d39c50d83c73" providerId="ADAL" clId="{B6F55248-A722-4CE1-9F34-43C0D06813D9}" dt="2022-04-13T02:28:04.932" v="6815" actId="1076"/>
          <ac:spMkLst>
            <pc:docMk/>
            <pc:sldMk cId="230914827" sldId="271"/>
            <ac:spMk id="4" creationId="{1AB9C04D-6CD3-48A5-BEAC-80EB44E5AF49}"/>
          </ac:spMkLst>
        </pc:spChg>
      </pc:sldChg>
    </pc:docChg>
  </pc:docChgLst>
  <pc:docChgLst>
    <pc:chgData name="Toby Donaldson" userId="2e6e5431-bb17-4c41-9985-d39c50d83c73" providerId="ADAL" clId="{2C3188EB-0659-4694-96B2-D9090C697809}"/>
    <pc:docChg chg="undo redo custSel addSld delSld modSld">
      <pc:chgData name="Toby Donaldson" userId="2e6e5431-bb17-4c41-9985-d39c50d83c73" providerId="ADAL" clId="{2C3188EB-0659-4694-96B2-D9090C697809}" dt="2022-04-29T02:18:10.509" v="2698" actId="1076"/>
      <pc:docMkLst>
        <pc:docMk/>
      </pc:docMkLst>
      <pc:sldChg chg="addSp delSp modSp mod">
        <pc:chgData name="Toby Donaldson" userId="2e6e5431-bb17-4c41-9985-d39c50d83c73" providerId="ADAL" clId="{2C3188EB-0659-4694-96B2-D9090C697809}" dt="2022-04-28T23:27:47.061" v="960" actId="1076"/>
        <pc:sldMkLst>
          <pc:docMk/>
          <pc:sldMk cId="1855501012" sldId="259"/>
        </pc:sldMkLst>
        <pc:spChg chg="mod">
          <ac:chgData name="Toby Donaldson" userId="2e6e5431-bb17-4c41-9985-d39c50d83c73" providerId="ADAL" clId="{2C3188EB-0659-4694-96B2-D9090C697809}" dt="2022-04-28T23:20:13.099" v="885" actId="20577"/>
          <ac:spMkLst>
            <pc:docMk/>
            <pc:sldMk cId="1855501012" sldId="259"/>
            <ac:spMk id="2" creationId="{AFC4F8B7-DF69-4161-80D5-5D65C38F8A33}"/>
          </ac:spMkLst>
        </pc:spChg>
        <pc:picChg chg="del">
          <ac:chgData name="Toby Donaldson" userId="2e6e5431-bb17-4c41-9985-d39c50d83c73" providerId="ADAL" clId="{2C3188EB-0659-4694-96B2-D9090C697809}" dt="2022-04-28T23:20:10.442" v="881" actId="21"/>
          <ac:picMkLst>
            <pc:docMk/>
            <pc:sldMk cId="1855501012" sldId="259"/>
            <ac:picMk id="5" creationId="{DEE46FF6-47E5-44B7-8A35-21E8D8B00F31}"/>
          </ac:picMkLst>
        </pc:picChg>
        <pc:picChg chg="add mod">
          <ac:chgData name="Toby Donaldson" userId="2e6e5431-bb17-4c41-9985-d39c50d83c73" providerId="ADAL" clId="{2C3188EB-0659-4694-96B2-D9090C697809}" dt="2022-04-28T23:27:25.894" v="958" actId="408"/>
          <ac:picMkLst>
            <pc:docMk/>
            <pc:sldMk cId="1855501012" sldId="259"/>
            <ac:picMk id="2050" creationId="{9B5124B4-C39E-4F5A-A1AC-28DB0550EE7A}"/>
          </ac:picMkLst>
        </pc:picChg>
        <pc:picChg chg="add mod">
          <ac:chgData name="Toby Donaldson" userId="2e6e5431-bb17-4c41-9985-d39c50d83c73" providerId="ADAL" clId="{2C3188EB-0659-4694-96B2-D9090C697809}" dt="2022-04-28T23:27:25.894" v="958" actId="408"/>
          <ac:picMkLst>
            <pc:docMk/>
            <pc:sldMk cId="1855501012" sldId="259"/>
            <ac:picMk id="2052" creationId="{55CE3166-7AB1-4DE3-ABAC-93A33111C771}"/>
          </ac:picMkLst>
        </pc:picChg>
        <pc:picChg chg="add del mod">
          <ac:chgData name="Toby Donaldson" userId="2e6e5431-bb17-4c41-9985-d39c50d83c73" providerId="ADAL" clId="{2C3188EB-0659-4694-96B2-D9090C697809}" dt="2022-04-28T23:25:03.753" v="938" actId="21"/>
          <ac:picMkLst>
            <pc:docMk/>
            <pc:sldMk cId="1855501012" sldId="259"/>
            <ac:picMk id="2054" creationId="{62FFE9B2-E207-4CE5-9C1B-4A935C135C89}"/>
          </ac:picMkLst>
        </pc:picChg>
        <pc:picChg chg="add mod">
          <ac:chgData name="Toby Donaldson" userId="2e6e5431-bb17-4c41-9985-d39c50d83c73" providerId="ADAL" clId="{2C3188EB-0659-4694-96B2-D9090C697809}" dt="2022-04-28T23:27:33.129" v="959" actId="12789"/>
          <ac:picMkLst>
            <pc:docMk/>
            <pc:sldMk cId="1855501012" sldId="259"/>
            <ac:picMk id="2056" creationId="{884D2173-FF6D-4E55-A264-10CEE9B24F53}"/>
          </ac:picMkLst>
        </pc:picChg>
        <pc:picChg chg="add mod">
          <ac:chgData name="Toby Donaldson" userId="2e6e5431-bb17-4c41-9985-d39c50d83c73" providerId="ADAL" clId="{2C3188EB-0659-4694-96B2-D9090C697809}" dt="2022-04-28T23:27:25.894" v="958" actId="408"/>
          <ac:picMkLst>
            <pc:docMk/>
            <pc:sldMk cId="1855501012" sldId="259"/>
            <ac:picMk id="2058" creationId="{24FAECB0-9232-47DA-880A-89204BE41DA5}"/>
          </ac:picMkLst>
        </pc:picChg>
        <pc:picChg chg="add mod">
          <ac:chgData name="Toby Donaldson" userId="2e6e5431-bb17-4c41-9985-d39c50d83c73" providerId="ADAL" clId="{2C3188EB-0659-4694-96B2-D9090C697809}" dt="2022-04-28T23:27:47.061" v="960" actId="1076"/>
          <ac:picMkLst>
            <pc:docMk/>
            <pc:sldMk cId="1855501012" sldId="259"/>
            <ac:picMk id="2060" creationId="{3DE72BB8-8E22-4C3A-A2FE-2C78C14F16C1}"/>
          </ac:picMkLst>
        </pc:picChg>
      </pc:sldChg>
      <pc:sldChg chg="delSp modSp mod">
        <pc:chgData name="Toby Donaldson" userId="2e6e5431-bb17-4c41-9985-d39c50d83c73" providerId="ADAL" clId="{2C3188EB-0659-4694-96B2-D9090C697809}" dt="2022-04-29T02:05:35.798" v="1931" actId="20577"/>
        <pc:sldMkLst>
          <pc:docMk/>
          <pc:sldMk cId="2414411496" sldId="260"/>
        </pc:sldMkLst>
        <pc:spChg chg="mod">
          <ac:chgData name="Toby Donaldson" userId="2e6e5431-bb17-4c41-9985-d39c50d83c73" providerId="ADAL" clId="{2C3188EB-0659-4694-96B2-D9090C697809}" dt="2022-04-29T02:03:25.841" v="1668" actId="20577"/>
          <ac:spMkLst>
            <pc:docMk/>
            <pc:sldMk cId="2414411496" sldId="260"/>
            <ac:spMk id="2" creationId="{E453DFDB-8487-48AA-A582-0CEA13856DA2}"/>
          </ac:spMkLst>
        </pc:spChg>
        <pc:spChg chg="mod">
          <ac:chgData name="Toby Donaldson" userId="2e6e5431-bb17-4c41-9985-d39c50d83c73" providerId="ADAL" clId="{2C3188EB-0659-4694-96B2-D9090C697809}" dt="2022-04-29T02:05:35.798" v="1931" actId="20577"/>
          <ac:spMkLst>
            <pc:docMk/>
            <pc:sldMk cId="2414411496" sldId="260"/>
            <ac:spMk id="3" creationId="{E45AFAE3-7D9D-4DB0-A01B-CD046F1E7D5F}"/>
          </ac:spMkLst>
        </pc:spChg>
        <pc:spChg chg="del">
          <ac:chgData name="Toby Donaldson" userId="2e6e5431-bb17-4c41-9985-d39c50d83c73" providerId="ADAL" clId="{2C3188EB-0659-4694-96B2-D9090C697809}" dt="2022-04-29T02:04:17.347" v="1766" actId="21"/>
          <ac:spMkLst>
            <pc:docMk/>
            <pc:sldMk cId="2414411496" sldId="260"/>
            <ac:spMk id="4" creationId="{79E0F8C3-8A4E-4D65-AF48-A65148BFB617}"/>
          </ac:spMkLst>
        </pc:spChg>
        <pc:spChg chg="del">
          <ac:chgData name="Toby Donaldson" userId="2e6e5431-bb17-4c41-9985-d39c50d83c73" providerId="ADAL" clId="{2C3188EB-0659-4694-96B2-D9090C697809}" dt="2022-04-29T02:04:18.845" v="1767" actId="21"/>
          <ac:spMkLst>
            <pc:docMk/>
            <pc:sldMk cId="2414411496" sldId="260"/>
            <ac:spMk id="5" creationId="{F6F8BE28-16A2-43FB-B28E-AC71885AC56E}"/>
          </ac:spMkLst>
        </pc:spChg>
      </pc:sldChg>
      <pc:sldChg chg="addSp delSp modSp mod">
        <pc:chgData name="Toby Donaldson" userId="2e6e5431-bb17-4c41-9985-d39c50d83c73" providerId="ADAL" clId="{2C3188EB-0659-4694-96B2-D9090C697809}" dt="2022-04-29T02:09:34.548" v="2311" actId="15"/>
        <pc:sldMkLst>
          <pc:docMk/>
          <pc:sldMk cId="247949623" sldId="261"/>
        </pc:sldMkLst>
        <pc:spChg chg="mod">
          <ac:chgData name="Toby Donaldson" userId="2e6e5431-bb17-4c41-9985-d39c50d83c73" providerId="ADAL" clId="{2C3188EB-0659-4694-96B2-D9090C697809}" dt="2022-04-29T02:06:16.957" v="1950" actId="20577"/>
          <ac:spMkLst>
            <pc:docMk/>
            <pc:sldMk cId="247949623" sldId="261"/>
            <ac:spMk id="2" creationId="{E453DFDB-8487-48AA-A582-0CEA13856DA2}"/>
          </ac:spMkLst>
        </pc:spChg>
        <pc:spChg chg="mod">
          <ac:chgData name="Toby Donaldson" userId="2e6e5431-bb17-4c41-9985-d39c50d83c73" providerId="ADAL" clId="{2C3188EB-0659-4694-96B2-D9090C697809}" dt="2022-04-29T02:09:34.548" v="2311" actId="15"/>
          <ac:spMkLst>
            <pc:docMk/>
            <pc:sldMk cId="247949623" sldId="261"/>
            <ac:spMk id="3" creationId="{E45AFAE3-7D9D-4DB0-A01B-CD046F1E7D5F}"/>
          </ac:spMkLst>
        </pc:spChg>
        <pc:spChg chg="del">
          <ac:chgData name="Toby Donaldson" userId="2e6e5431-bb17-4c41-9985-d39c50d83c73" providerId="ADAL" clId="{2C3188EB-0659-4694-96B2-D9090C697809}" dt="2022-04-29T02:05:40.182" v="1932" actId="21"/>
          <ac:spMkLst>
            <pc:docMk/>
            <pc:sldMk cId="247949623" sldId="261"/>
            <ac:spMk id="4" creationId="{6B61A8D3-4B08-471E-9F40-F5FE22F6431B}"/>
          </ac:spMkLst>
        </pc:spChg>
        <pc:spChg chg="del">
          <ac:chgData name="Toby Donaldson" userId="2e6e5431-bb17-4c41-9985-d39c50d83c73" providerId="ADAL" clId="{2C3188EB-0659-4694-96B2-D9090C697809}" dt="2022-04-29T02:05:48.443" v="1935" actId="21"/>
          <ac:spMkLst>
            <pc:docMk/>
            <pc:sldMk cId="247949623" sldId="261"/>
            <ac:spMk id="5" creationId="{568288FB-8559-41AB-827C-D6A2E66D2804}"/>
          </ac:spMkLst>
        </pc:spChg>
        <pc:spChg chg="add del mod">
          <ac:chgData name="Toby Donaldson" userId="2e6e5431-bb17-4c41-9985-d39c50d83c73" providerId="ADAL" clId="{2C3188EB-0659-4694-96B2-D9090C697809}" dt="2022-04-29T02:05:47.340" v="1934"/>
          <ac:spMkLst>
            <pc:docMk/>
            <pc:sldMk cId="247949623" sldId="261"/>
            <ac:spMk id="6" creationId="{3192A936-8E05-4BF9-8713-1C32B019C8FC}"/>
          </ac:spMkLst>
        </pc:spChg>
      </pc:sldChg>
      <pc:sldChg chg="delSp modSp del mod">
        <pc:chgData name="Toby Donaldson" userId="2e6e5431-bb17-4c41-9985-d39c50d83c73" providerId="ADAL" clId="{2C3188EB-0659-4694-96B2-D9090C697809}" dt="2022-04-29T02:09:41.685" v="2312" actId="2696"/>
        <pc:sldMkLst>
          <pc:docMk/>
          <pc:sldMk cId="3774670057" sldId="263"/>
        </pc:sldMkLst>
        <pc:spChg chg="mod">
          <ac:chgData name="Toby Donaldson" userId="2e6e5431-bb17-4c41-9985-d39c50d83c73" providerId="ADAL" clId="{2C3188EB-0659-4694-96B2-D9090C697809}" dt="2022-04-29T02:08:44.173" v="2238" actId="20577"/>
          <ac:spMkLst>
            <pc:docMk/>
            <pc:sldMk cId="3774670057" sldId="263"/>
            <ac:spMk id="2" creationId="{E453DFDB-8487-48AA-A582-0CEA13856DA2}"/>
          </ac:spMkLst>
        </pc:spChg>
        <pc:spChg chg="mod">
          <ac:chgData name="Toby Donaldson" userId="2e6e5431-bb17-4c41-9985-d39c50d83c73" providerId="ADAL" clId="{2C3188EB-0659-4694-96B2-D9090C697809}" dt="2022-04-29T02:09:11.035" v="2302" actId="20577"/>
          <ac:spMkLst>
            <pc:docMk/>
            <pc:sldMk cId="3774670057" sldId="263"/>
            <ac:spMk id="3" creationId="{E45AFAE3-7D9D-4DB0-A01B-CD046F1E7D5F}"/>
          </ac:spMkLst>
        </pc:spChg>
        <pc:spChg chg="del">
          <ac:chgData name="Toby Donaldson" userId="2e6e5431-bb17-4c41-9985-d39c50d83c73" providerId="ADAL" clId="{2C3188EB-0659-4694-96B2-D9090C697809}" dt="2022-04-29T02:09:16.715" v="2303" actId="21"/>
          <ac:spMkLst>
            <pc:docMk/>
            <pc:sldMk cId="3774670057" sldId="263"/>
            <ac:spMk id="4" creationId="{0CD00CDE-196A-4552-B023-0333B7AD5421}"/>
          </ac:spMkLst>
        </pc:spChg>
        <pc:spChg chg="del">
          <ac:chgData name="Toby Donaldson" userId="2e6e5431-bb17-4c41-9985-d39c50d83c73" providerId="ADAL" clId="{2C3188EB-0659-4694-96B2-D9090C697809}" dt="2022-04-29T02:09:16.715" v="2303" actId="21"/>
          <ac:spMkLst>
            <pc:docMk/>
            <pc:sldMk cId="3774670057" sldId="263"/>
            <ac:spMk id="5" creationId="{A74B55C4-CE2C-4690-AC47-C8BB18081FD4}"/>
          </ac:spMkLst>
        </pc:spChg>
      </pc:sldChg>
      <pc:sldChg chg="modSp mod">
        <pc:chgData name="Toby Donaldson" userId="2e6e5431-bb17-4c41-9985-d39c50d83c73" providerId="ADAL" clId="{2C3188EB-0659-4694-96B2-D9090C697809}" dt="2022-04-29T02:11:40.447" v="2473" actId="20577"/>
        <pc:sldMkLst>
          <pc:docMk/>
          <pc:sldMk cId="1760816993" sldId="264"/>
        </pc:sldMkLst>
        <pc:spChg chg="mod">
          <ac:chgData name="Toby Donaldson" userId="2e6e5431-bb17-4c41-9985-d39c50d83c73" providerId="ADAL" clId="{2C3188EB-0659-4694-96B2-D9090C697809}" dt="2022-04-29T02:09:58.652" v="2318" actId="20577"/>
          <ac:spMkLst>
            <pc:docMk/>
            <pc:sldMk cId="1760816993" sldId="264"/>
            <ac:spMk id="2" creationId="{E453DFDB-8487-48AA-A582-0CEA13856DA2}"/>
          </ac:spMkLst>
        </pc:spChg>
        <pc:spChg chg="mod">
          <ac:chgData name="Toby Donaldson" userId="2e6e5431-bb17-4c41-9985-d39c50d83c73" providerId="ADAL" clId="{2C3188EB-0659-4694-96B2-D9090C697809}" dt="2022-04-29T02:11:40.447" v="2473" actId="20577"/>
          <ac:spMkLst>
            <pc:docMk/>
            <pc:sldMk cId="1760816993" sldId="264"/>
            <ac:spMk id="3" creationId="{E45AFAE3-7D9D-4DB0-A01B-CD046F1E7D5F}"/>
          </ac:spMkLst>
        </pc:spChg>
        <pc:spChg chg="mod">
          <ac:chgData name="Toby Donaldson" userId="2e6e5431-bb17-4c41-9985-d39c50d83c73" providerId="ADAL" clId="{2C3188EB-0659-4694-96B2-D9090C697809}" dt="2022-04-29T02:11:36.019" v="2472" actId="1076"/>
          <ac:spMkLst>
            <pc:docMk/>
            <pc:sldMk cId="1760816993" sldId="264"/>
            <ac:spMk id="4" creationId="{7ECBB552-C455-49CB-8B30-2880096E2410}"/>
          </ac:spMkLst>
        </pc:spChg>
      </pc:sldChg>
      <pc:sldChg chg="addSp delSp modSp mod">
        <pc:chgData name="Toby Donaldson" userId="2e6e5431-bb17-4c41-9985-d39c50d83c73" providerId="ADAL" clId="{2C3188EB-0659-4694-96B2-D9090C697809}" dt="2022-04-28T22:16:31.857" v="35" actId="1076"/>
        <pc:sldMkLst>
          <pc:docMk/>
          <pc:sldMk cId="2446324911" sldId="265"/>
        </pc:sldMkLst>
        <pc:spChg chg="mod">
          <ac:chgData name="Toby Donaldson" userId="2e6e5431-bb17-4c41-9985-d39c50d83c73" providerId="ADAL" clId="{2C3188EB-0659-4694-96B2-D9090C697809}" dt="2022-04-28T22:15:44.833" v="23" actId="20577"/>
          <ac:spMkLst>
            <pc:docMk/>
            <pc:sldMk cId="2446324911" sldId="265"/>
            <ac:spMk id="2" creationId="{AFC4F8B7-DF69-4161-80D5-5D65C38F8A33}"/>
          </ac:spMkLst>
        </pc:spChg>
        <pc:spChg chg="mod">
          <ac:chgData name="Toby Donaldson" userId="2e6e5431-bb17-4c41-9985-d39c50d83c73" providerId="ADAL" clId="{2C3188EB-0659-4694-96B2-D9090C697809}" dt="2022-04-28T22:16:31.857" v="35" actId="1076"/>
          <ac:spMkLst>
            <pc:docMk/>
            <pc:sldMk cId="2446324911" sldId="265"/>
            <ac:spMk id="3" creationId="{3FF8B6F5-B7C4-45FC-86DA-6C2C9F035E96}"/>
          </ac:spMkLst>
        </pc:spChg>
        <pc:spChg chg="del">
          <ac:chgData name="Toby Donaldson" userId="2e6e5431-bb17-4c41-9985-d39c50d83c73" providerId="ADAL" clId="{2C3188EB-0659-4694-96B2-D9090C697809}" dt="2022-04-28T22:15:38.147" v="17" actId="21"/>
          <ac:spMkLst>
            <pc:docMk/>
            <pc:sldMk cId="2446324911" sldId="265"/>
            <ac:spMk id="4" creationId="{D4B41A5D-265E-4D39-9E76-1F47F32C6264}"/>
          </ac:spMkLst>
        </pc:spChg>
        <pc:spChg chg="del">
          <ac:chgData name="Toby Donaldson" userId="2e6e5431-bb17-4c41-9985-d39c50d83c73" providerId="ADAL" clId="{2C3188EB-0659-4694-96B2-D9090C697809}" dt="2022-04-28T22:15:38.147" v="17" actId="21"/>
          <ac:spMkLst>
            <pc:docMk/>
            <pc:sldMk cId="2446324911" sldId="265"/>
            <ac:spMk id="5" creationId="{44B869E9-FA8B-4FD1-AAE5-D14329C27947}"/>
          </ac:spMkLst>
        </pc:spChg>
        <pc:picChg chg="add del">
          <ac:chgData name="Toby Donaldson" userId="2e6e5431-bb17-4c41-9985-d39c50d83c73" providerId="ADAL" clId="{2C3188EB-0659-4694-96B2-D9090C697809}" dt="2022-04-28T22:15:35.391" v="16" actId="21"/>
          <ac:picMkLst>
            <pc:docMk/>
            <pc:sldMk cId="2446324911" sldId="265"/>
            <ac:picMk id="1028" creationId="{F63A5FF6-58DE-48BD-A9B1-48525B4FA546}"/>
          </ac:picMkLst>
        </pc:picChg>
        <pc:picChg chg="add del mod">
          <ac:chgData name="Toby Donaldson" userId="2e6e5431-bb17-4c41-9985-d39c50d83c73" providerId="ADAL" clId="{2C3188EB-0659-4694-96B2-D9090C697809}" dt="2022-04-28T22:16:28.035" v="34" actId="1076"/>
          <ac:picMkLst>
            <pc:docMk/>
            <pc:sldMk cId="2446324911" sldId="265"/>
            <ac:picMk id="2050" creationId="{8874A8C3-5B41-4069-A6DA-797E9EE12F90}"/>
          </ac:picMkLst>
        </pc:picChg>
      </pc:sldChg>
      <pc:sldChg chg="addSp delSp modSp mod">
        <pc:chgData name="Toby Donaldson" userId="2e6e5431-bb17-4c41-9985-d39c50d83c73" providerId="ADAL" clId="{2C3188EB-0659-4694-96B2-D9090C697809}" dt="2022-04-28T23:22:03.228" v="923" actId="12788"/>
        <pc:sldMkLst>
          <pc:docMk/>
          <pc:sldMk cId="2513690197" sldId="266"/>
        </pc:sldMkLst>
        <pc:spChg chg="del mod">
          <ac:chgData name="Toby Donaldson" userId="2e6e5431-bb17-4c41-9985-d39c50d83c73" providerId="ADAL" clId="{2C3188EB-0659-4694-96B2-D9090C697809}" dt="2022-04-28T23:19:08.774" v="879" actId="21"/>
          <ac:spMkLst>
            <pc:docMk/>
            <pc:sldMk cId="2513690197" sldId="266"/>
            <ac:spMk id="2" creationId="{AFC4F8B7-DF69-4161-80D5-5D65C38F8A33}"/>
          </ac:spMkLst>
        </pc:spChg>
        <pc:spChg chg="mod">
          <ac:chgData name="Toby Donaldson" userId="2e6e5431-bb17-4c41-9985-d39c50d83c73" providerId="ADAL" clId="{2C3188EB-0659-4694-96B2-D9090C697809}" dt="2022-04-28T23:22:03.228" v="923" actId="12788"/>
          <ac:spMkLst>
            <pc:docMk/>
            <pc:sldMk cId="2513690197" sldId="266"/>
            <ac:spMk id="3" creationId="{3FF8B6F5-B7C4-45FC-86DA-6C2C9F035E96}"/>
          </ac:spMkLst>
        </pc:spChg>
        <pc:spChg chg="add del mod">
          <ac:chgData name="Toby Donaldson" userId="2e6e5431-bb17-4c41-9985-d39c50d83c73" providerId="ADAL" clId="{2C3188EB-0659-4694-96B2-D9090C697809}" dt="2022-04-28T23:19:10.707" v="880" actId="21"/>
          <ac:spMkLst>
            <pc:docMk/>
            <pc:sldMk cId="2513690197" sldId="266"/>
            <ac:spMk id="5" creationId="{95B6672D-DE6B-4277-AF51-AFD2852820EE}"/>
          </ac:spMkLst>
        </pc:spChg>
        <pc:spChg chg="del">
          <ac:chgData name="Toby Donaldson" userId="2e6e5431-bb17-4c41-9985-d39c50d83c73" providerId="ADAL" clId="{2C3188EB-0659-4694-96B2-D9090C697809}" dt="2022-04-28T23:18:41.585" v="871" actId="21"/>
          <ac:spMkLst>
            <pc:docMk/>
            <pc:sldMk cId="2513690197" sldId="266"/>
            <ac:spMk id="9" creationId="{BF26BE97-798D-49EF-9786-87FD00E7C872}"/>
          </ac:spMkLst>
        </pc:spChg>
        <pc:picChg chg="add mod">
          <ac:chgData name="Toby Donaldson" userId="2e6e5431-bb17-4c41-9985-d39c50d83c73" providerId="ADAL" clId="{2C3188EB-0659-4694-96B2-D9090C697809}" dt="2022-04-28T23:22:03.228" v="923" actId="12788"/>
          <ac:picMkLst>
            <pc:docMk/>
            <pc:sldMk cId="2513690197" sldId="266"/>
            <ac:picMk id="6" creationId="{CC3FA171-7C39-4E4E-B5F3-0D20D1D70085}"/>
          </ac:picMkLst>
        </pc:picChg>
        <pc:picChg chg="del">
          <ac:chgData name="Toby Donaldson" userId="2e6e5431-bb17-4c41-9985-d39c50d83c73" providerId="ADAL" clId="{2C3188EB-0659-4694-96B2-D9090C697809}" dt="2022-04-28T23:18:07.165" v="810" actId="21"/>
          <ac:picMkLst>
            <pc:docMk/>
            <pc:sldMk cId="2513690197" sldId="266"/>
            <ac:picMk id="7" creationId="{128E5F7F-5BC8-4569-A9FA-5DAD8E043937}"/>
          </ac:picMkLst>
        </pc:picChg>
      </pc:sldChg>
      <pc:sldChg chg="addSp delSp modSp mod">
        <pc:chgData name="Toby Donaldson" userId="2e6e5431-bb17-4c41-9985-d39c50d83c73" providerId="ADAL" clId="{2C3188EB-0659-4694-96B2-D9090C697809}" dt="2022-04-28T23:32:22.699" v="1355" actId="20577"/>
        <pc:sldMkLst>
          <pc:docMk/>
          <pc:sldMk cId="251576758" sldId="267"/>
        </pc:sldMkLst>
        <pc:spChg chg="mod">
          <ac:chgData name="Toby Donaldson" userId="2e6e5431-bb17-4c41-9985-d39c50d83c73" providerId="ADAL" clId="{2C3188EB-0659-4694-96B2-D9090C697809}" dt="2022-04-28T23:31:50.808" v="1292" actId="1076"/>
          <ac:spMkLst>
            <pc:docMk/>
            <pc:sldMk cId="251576758" sldId="267"/>
            <ac:spMk id="2" creationId="{AFC4F8B7-DF69-4161-80D5-5D65C38F8A33}"/>
          </ac:spMkLst>
        </pc:spChg>
        <pc:spChg chg="add mod">
          <ac:chgData name="Toby Donaldson" userId="2e6e5431-bb17-4c41-9985-d39c50d83c73" providerId="ADAL" clId="{2C3188EB-0659-4694-96B2-D9090C697809}" dt="2022-04-28T23:31:45.682" v="1291" actId="1076"/>
          <ac:spMkLst>
            <pc:docMk/>
            <pc:sldMk cId="251576758" sldId="267"/>
            <ac:spMk id="3" creationId="{E8A268BC-88E6-45E5-8262-598A2B9A5D02}"/>
          </ac:spMkLst>
        </pc:spChg>
        <pc:spChg chg="mod">
          <ac:chgData name="Toby Donaldson" userId="2e6e5431-bb17-4c41-9985-d39c50d83c73" providerId="ADAL" clId="{2C3188EB-0659-4694-96B2-D9090C697809}" dt="2022-04-28T23:30:09.547" v="1084"/>
          <ac:spMkLst>
            <pc:docMk/>
            <pc:sldMk cId="251576758" sldId="267"/>
            <ac:spMk id="18" creationId="{FD6EBD95-4706-4820-B319-E5EA5B5108E1}"/>
          </ac:spMkLst>
        </pc:spChg>
        <pc:spChg chg="mod">
          <ac:chgData name="Toby Donaldson" userId="2e6e5431-bb17-4c41-9985-d39c50d83c73" providerId="ADAL" clId="{2C3188EB-0659-4694-96B2-D9090C697809}" dt="2022-04-28T23:30:09.547" v="1084"/>
          <ac:spMkLst>
            <pc:docMk/>
            <pc:sldMk cId="251576758" sldId="267"/>
            <ac:spMk id="21" creationId="{37255FBC-C9CD-416B-A23A-DA0E8239D381}"/>
          </ac:spMkLst>
        </pc:spChg>
        <pc:spChg chg="mod">
          <ac:chgData name="Toby Donaldson" userId="2e6e5431-bb17-4c41-9985-d39c50d83c73" providerId="ADAL" clId="{2C3188EB-0659-4694-96B2-D9090C697809}" dt="2022-04-28T23:30:09.547" v="1084"/>
          <ac:spMkLst>
            <pc:docMk/>
            <pc:sldMk cId="251576758" sldId="267"/>
            <ac:spMk id="25" creationId="{FFFB8C4D-E617-4356-A365-1B4F1E58E5FA}"/>
          </ac:spMkLst>
        </pc:spChg>
        <pc:spChg chg="mod">
          <ac:chgData name="Toby Donaldson" userId="2e6e5431-bb17-4c41-9985-d39c50d83c73" providerId="ADAL" clId="{2C3188EB-0659-4694-96B2-D9090C697809}" dt="2022-04-28T23:30:09.547" v="1084"/>
          <ac:spMkLst>
            <pc:docMk/>
            <pc:sldMk cId="251576758" sldId="267"/>
            <ac:spMk id="26" creationId="{576A28DB-9C50-48B3-9898-8EA1639667DF}"/>
          </ac:spMkLst>
        </pc:spChg>
        <pc:spChg chg="add mod">
          <ac:chgData name="Toby Donaldson" userId="2e6e5431-bb17-4c41-9985-d39c50d83c73" providerId="ADAL" clId="{2C3188EB-0659-4694-96B2-D9090C697809}" dt="2022-04-28T23:32:22.699" v="1355" actId="20577"/>
          <ac:spMkLst>
            <pc:docMk/>
            <pc:sldMk cId="251576758" sldId="267"/>
            <ac:spMk id="27" creationId="{689FDA23-C4D9-4490-9037-82BD6C7F4654}"/>
          </ac:spMkLst>
        </pc:spChg>
        <pc:grpChg chg="del">
          <ac:chgData name="Toby Donaldson" userId="2e6e5431-bb17-4c41-9985-d39c50d83c73" providerId="ADAL" clId="{2C3188EB-0659-4694-96B2-D9090C697809}" dt="2022-04-28T23:28:54.606" v="969" actId="21"/>
          <ac:grpSpMkLst>
            <pc:docMk/>
            <pc:sldMk cId="251576758" sldId="267"/>
            <ac:grpSpMk id="9" creationId="{FA69C1C9-F7AC-441A-A7DA-A5714041AF81}"/>
          </ac:grpSpMkLst>
        </pc:grpChg>
        <pc:grpChg chg="del">
          <ac:chgData name="Toby Donaldson" userId="2e6e5431-bb17-4c41-9985-d39c50d83c73" providerId="ADAL" clId="{2C3188EB-0659-4694-96B2-D9090C697809}" dt="2022-04-28T23:28:54.606" v="969" actId="21"/>
          <ac:grpSpMkLst>
            <pc:docMk/>
            <pc:sldMk cId="251576758" sldId="267"/>
            <ac:grpSpMk id="10" creationId="{46E1B374-1FC5-44A7-88F5-BC6F7C732922}"/>
          </ac:grpSpMkLst>
        </pc:grpChg>
        <pc:grpChg chg="del">
          <ac:chgData name="Toby Donaldson" userId="2e6e5431-bb17-4c41-9985-d39c50d83c73" providerId="ADAL" clId="{2C3188EB-0659-4694-96B2-D9090C697809}" dt="2022-04-28T23:28:54.606" v="969" actId="21"/>
          <ac:grpSpMkLst>
            <pc:docMk/>
            <pc:sldMk cId="251576758" sldId="267"/>
            <ac:grpSpMk id="12" creationId="{C5800063-A3E1-4134-BC4D-FBA76FFBA210}"/>
          </ac:grpSpMkLst>
        </pc:grpChg>
        <pc:grpChg chg="add del mod">
          <ac:chgData name="Toby Donaldson" userId="2e6e5431-bb17-4c41-9985-d39c50d83c73" providerId="ADAL" clId="{2C3188EB-0659-4694-96B2-D9090C697809}" dt="2022-04-28T23:30:10.964" v="1085"/>
          <ac:grpSpMkLst>
            <pc:docMk/>
            <pc:sldMk cId="251576758" sldId="267"/>
            <ac:grpSpMk id="16" creationId="{3536FA5D-E786-45F1-A869-A8188AF57BD0}"/>
          </ac:grpSpMkLst>
        </pc:grpChg>
        <pc:grpChg chg="add del mod">
          <ac:chgData name="Toby Donaldson" userId="2e6e5431-bb17-4c41-9985-d39c50d83c73" providerId="ADAL" clId="{2C3188EB-0659-4694-96B2-D9090C697809}" dt="2022-04-28T23:30:10.964" v="1085"/>
          <ac:grpSpMkLst>
            <pc:docMk/>
            <pc:sldMk cId="251576758" sldId="267"/>
            <ac:grpSpMk id="19" creationId="{D0CD795C-2193-4ED2-ADAA-3F4361570252}"/>
          </ac:grpSpMkLst>
        </pc:grpChg>
        <pc:grpChg chg="add del mod">
          <ac:chgData name="Toby Donaldson" userId="2e6e5431-bb17-4c41-9985-d39c50d83c73" providerId="ADAL" clId="{2C3188EB-0659-4694-96B2-D9090C697809}" dt="2022-04-28T23:30:10.964" v="1085"/>
          <ac:grpSpMkLst>
            <pc:docMk/>
            <pc:sldMk cId="251576758" sldId="267"/>
            <ac:grpSpMk id="22" creationId="{989074EC-B183-4D6E-97AE-6E4EBDE4FA79}"/>
          </ac:grpSpMkLst>
        </pc:grpChg>
        <pc:picChg chg="mod">
          <ac:chgData name="Toby Donaldson" userId="2e6e5431-bb17-4c41-9985-d39c50d83c73" providerId="ADAL" clId="{2C3188EB-0659-4694-96B2-D9090C697809}" dt="2022-04-28T23:30:09.547" v="1084"/>
          <ac:picMkLst>
            <pc:docMk/>
            <pc:sldMk cId="251576758" sldId="267"/>
            <ac:picMk id="17" creationId="{CEE3F9F8-24FC-425A-AA64-84311DA23752}"/>
          </ac:picMkLst>
        </pc:picChg>
        <pc:picChg chg="mod">
          <ac:chgData name="Toby Donaldson" userId="2e6e5431-bb17-4c41-9985-d39c50d83c73" providerId="ADAL" clId="{2C3188EB-0659-4694-96B2-D9090C697809}" dt="2022-04-28T23:30:09.547" v="1084"/>
          <ac:picMkLst>
            <pc:docMk/>
            <pc:sldMk cId="251576758" sldId="267"/>
            <ac:picMk id="20" creationId="{8C83411E-93C5-4014-834E-31098F111E49}"/>
          </ac:picMkLst>
        </pc:picChg>
        <pc:picChg chg="mod">
          <ac:chgData name="Toby Donaldson" userId="2e6e5431-bb17-4c41-9985-d39c50d83c73" providerId="ADAL" clId="{2C3188EB-0659-4694-96B2-D9090C697809}" dt="2022-04-28T23:30:09.547" v="1084"/>
          <ac:picMkLst>
            <pc:docMk/>
            <pc:sldMk cId="251576758" sldId="267"/>
            <ac:picMk id="23" creationId="{AE33C2B6-12FA-46B0-A0F5-91A74648DF1D}"/>
          </ac:picMkLst>
        </pc:picChg>
        <pc:picChg chg="mod">
          <ac:chgData name="Toby Donaldson" userId="2e6e5431-bb17-4c41-9985-d39c50d83c73" providerId="ADAL" clId="{2C3188EB-0659-4694-96B2-D9090C697809}" dt="2022-04-28T23:30:09.547" v="1084"/>
          <ac:picMkLst>
            <pc:docMk/>
            <pc:sldMk cId="251576758" sldId="267"/>
            <ac:picMk id="24" creationId="{C430D447-FE1E-470E-993B-B5034D44C213}"/>
          </ac:picMkLst>
        </pc:picChg>
        <pc:picChg chg="add mod">
          <ac:chgData name="Toby Donaldson" userId="2e6e5431-bb17-4c41-9985-d39c50d83c73" providerId="ADAL" clId="{2C3188EB-0659-4694-96B2-D9090C697809}" dt="2022-04-28T23:31:40.741" v="1290" actId="1076"/>
          <ac:picMkLst>
            <pc:docMk/>
            <pc:sldMk cId="251576758" sldId="267"/>
            <ac:picMk id="3074" creationId="{C9CD9723-0A56-4908-9E43-77DB61534673}"/>
          </ac:picMkLst>
        </pc:picChg>
      </pc:sldChg>
      <pc:sldChg chg="modSp mod">
        <pc:chgData name="Toby Donaldson" userId="2e6e5431-bb17-4c41-9985-d39c50d83c73" providerId="ADAL" clId="{2C3188EB-0659-4694-96B2-D9090C697809}" dt="2022-04-29T02:03:12.383" v="1664" actId="20577"/>
        <pc:sldMkLst>
          <pc:docMk/>
          <pc:sldMk cId="2072605454" sldId="270"/>
        </pc:sldMkLst>
        <pc:spChg chg="mod">
          <ac:chgData name="Toby Donaldson" userId="2e6e5431-bb17-4c41-9985-d39c50d83c73" providerId="ADAL" clId="{2C3188EB-0659-4694-96B2-D9090C697809}" dt="2022-04-29T02:01:00.306" v="1359" actId="20577"/>
          <ac:spMkLst>
            <pc:docMk/>
            <pc:sldMk cId="2072605454" sldId="270"/>
            <ac:spMk id="2" creationId="{3AB70837-CC6E-409E-828B-6F152569432E}"/>
          </ac:spMkLst>
        </pc:spChg>
        <pc:spChg chg="mod">
          <ac:chgData name="Toby Donaldson" userId="2e6e5431-bb17-4c41-9985-d39c50d83c73" providerId="ADAL" clId="{2C3188EB-0659-4694-96B2-D9090C697809}" dt="2022-04-29T02:03:12.383" v="1664" actId="20577"/>
          <ac:spMkLst>
            <pc:docMk/>
            <pc:sldMk cId="2072605454" sldId="270"/>
            <ac:spMk id="3" creationId="{9D85EADE-0C03-49DA-BB59-0942833F47FA}"/>
          </ac:spMkLst>
        </pc:spChg>
        <pc:spChg chg="mod">
          <ac:chgData name="Toby Donaldson" userId="2e6e5431-bb17-4c41-9985-d39c50d83c73" providerId="ADAL" clId="{2C3188EB-0659-4694-96B2-D9090C697809}" dt="2022-04-29T02:02:03.844" v="1505" actId="1076"/>
          <ac:spMkLst>
            <pc:docMk/>
            <pc:sldMk cId="2072605454" sldId="270"/>
            <ac:spMk id="4" creationId="{BE3E16A3-1414-47FA-A3BB-3ABF0D84A1FE}"/>
          </ac:spMkLst>
        </pc:spChg>
        <pc:spChg chg="mod">
          <ac:chgData name="Toby Donaldson" userId="2e6e5431-bb17-4c41-9985-d39c50d83c73" providerId="ADAL" clId="{2C3188EB-0659-4694-96B2-D9090C697809}" dt="2022-04-29T02:01:59.601" v="1504" actId="1076"/>
          <ac:spMkLst>
            <pc:docMk/>
            <pc:sldMk cId="2072605454" sldId="270"/>
            <ac:spMk id="5" creationId="{17720DB2-6405-4D41-B342-518B575893A4}"/>
          </ac:spMkLst>
        </pc:spChg>
        <pc:spChg chg="mod">
          <ac:chgData name="Toby Donaldson" userId="2e6e5431-bb17-4c41-9985-d39c50d83c73" providerId="ADAL" clId="{2C3188EB-0659-4694-96B2-D9090C697809}" dt="2022-04-29T02:02:51.821" v="1659" actId="1076"/>
          <ac:spMkLst>
            <pc:docMk/>
            <pc:sldMk cId="2072605454" sldId="270"/>
            <ac:spMk id="6" creationId="{D47E401A-84BD-4DD8-8927-0E34EE1044A2}"/>
          </ac:spMkLst>
        </pc:spChg>
        <pc:spChg chg="mod">
          <ac:chgData name="Toby Donaldson" userId="2e6e5431-bb17-4c41-9985-d39c50d83c73" providerId="ADAL" clId="{2C3188EB-0659-4694-96B2-D9090C697809}" dt="2022-04-29T02:02:49.017" v="1658" actId="688"/>
          <ac:spMkLst>
            <pc:docMk/>
            <pc:sldMk cId="2072605454" sldId="270"/>
            <ac:spMk id="7" creationId="{9D4F540D-54AA-445E-A7CD-6F91D946B605}"/>
          </ac:spMkLst>
        </pc:spChg>
      </pc:sldChg>
      <pc:sldChg chg="addSp delSp modSp mod">
        <pc:chgData name="Toby Donaldson" userId="2e6e5431-bb17-4c41-9985-d39c50d83c73" providerId="ADAL" clId="{2C3188EB-0659-4694-96B2-D9090C697809}" dt="2022-04-29T02:15:51.362" v="2597" actId="1076"/>
        <pc:sldMkLst>
          <pc:docMk/>
          <pc:sldMk cId="230914827" sldId="271"/>
        </pc:sldMkLst>
        <pc:spChg chg="mod">
          <ac:chgData name="Toby Donaldson" userId="2e6e5431-bb17-4c41-9985-d39c50d83c73" providerId="ADAL" clId="{2C3188EB-0659-4694-96B2-D9090C697809}" dt="2022-04-29T02:15:51.362" v="2597" actId="1076"/>
          <ac:spMkLst>
            <pc:docMk/>
            <pc:sldMk cId="230914827" sldId="271"/>
            <ac:spMk id="3" creationId="{625907E2-02AB-4FC8-8372-75485A2CCADC}"/>
          </ac:spMkLst>
        </pc:spChg>
        <pc:spChg chg="mod">
          <ac:chgData name="Toby Donaldson" userId="2e6e5431-bb17-4c41-9985-d39c50d83c73" providerId="ADAL" clId="{2C3188EB-0659-4694-96B2-D9090C697809}" dt="2022-04-29T02:15:44.441" v="2595" actId="1076"/>
          <ac:spMkLst>
            <pc:docMk/>
            <pc:sldMk cId="230914827" sldId="271"/>
            <ac:spMk id="4" creationId="{1AB9C04D-6CD3-48A5-BEAC-80EB44E5AF49}"/>
          </ac:spMkLst>
        </pc:spChg>
        <pc:spChg chg="add del mod">
          <ac:chgData name="Toby Donaldson" userId="2e6e5431-bb17-4c41-9985-d39c50d83c73" providerId="ADAL" clId="{2C3188EB-0659-4694-96B2-D9090C697809}" dt="2022-04-29T02:15:48.506" v="2596" actId="21"/>
          <ac:spMkLst>
            <pc:docMk/>
            <pc:sldMk cId="230914827" sldId="271"/>
            <ac:spMk id="5" creationId="{D7AE2A00-E206-414A-A36A-88CB9FCFCEBE}"/>
          </ac:spMkLst>
        </pc:spChg>
      </pc:sldChg>
      <pc:sldChg chg="modSp mod">
        <pc:chgData name="Toby Donaldson" userId="2e6e5431-bb17-4c41-9985-d39c50d83c73" providerId="ADAL" clId="{2C3188EB-0659-4694-96B2-D9090C697809}" dt="2022-04-28T23:15:33.936" v="763" actId="27636"/>
        <pc:sldMkLst>
          <pc:docMk/>
          <pc:sldMk cId="1031835898" sldId="272"/>
        </pc:sldMkLst>
        <pc:spChg chg="mod">
          <ac:chgData name="Toby Donaldson" userId="2e6e5431-bb17-4c41-9985-d39c50d83c73" providerId="ADAL" clId="{2C3188EB-0659-4694-96B2-D9090C697809}" dt="2022-04-28T23:15:33.936" v="763" actId="27636"/>
          <ac:spMkLst>
            <pc:docMk/>
            <pc:sldMk cId="1031835898" sldId="272"/>
            <ac:spMk id="4" creationId="{8D140EF2-7A80-4170-96C7-C567343A91EE}"/>
          </ac:spMkLst>
        </pc:spChg>
        <pc:spChg chg="mod">
          <ac:chgData name="Toby Donaldson" userId="2e6e5431-bb17-4c41-9985-d39c50d83c73" providerId="ADAL" clId="{2C3188EB-0659-4694-96B2-D9090C697809}" dt="2022-04-28T23:09:11.998" v="538" actId="20577"/>
          <ac:spMkLst>
            <pc:docMk/>
            <pc:sldMk cId="1031835898" sldId="272"/>
            <ac:spMk id="8" creationId="{E2400FBB-A4E6-4E19-BEB2-E43F372AEDD9}"/>
          </ac:spMkLst>
        </pc:spChg>
      </pc:sldChg>
      <pc:sldChg chg="modSp mod">
        <pc:chgData name="Toby Donaldson" userId="2e6e5431-bb17-4c41-9985-d39c50d83c73" providerId="ADAL" clId="{2C3188EB-0659-4694-96B2-D9090C697809}" dt="2022-04-28T23:07:46.360" v="498" actId="20577"/>
        <pc:sldMkLst>
          <pc:docMk/>
          <pc:sldMk cId="1247466648" sldId="273"/>
        </pc:sldMkLst>
        <pc:spChg chg="mod">
          <ac:chgData name="Toby Donaldson" userId="2e6e5431-bb17-4c41-9985-d39c50d83c73" providerId="ADAL" clId="{2C3188EB-0659-4694-96B2-D9090C697809}" dt="2022-04-28T23:07:46.360" v="498" actId="20577"/>
          <ac:spMkLst>
            <pc:docMk/>
            <pc:sldMk cId="1247466648" sldId="273"/>
            <ac:spMk id="4" creationId="{CB105B6D-9708-4D3F-8738-4E92FD6BE38D}"/>
          </ac:spMkLst>
        </pc:spChg>
      </pc:sldChg>
      <pc:sldChg chg="addSp delSp modSp mod">
        <pc:chgData name="Toby Donaldson" userId="2e6e5431-bb17-4c41-9985-d39c50d83c73" providerId="ADAL" clId="{2C3188EB-0659-4694-96B2-D9090C697809}" dt="2022-04-28T22:26:10.792" v="97" actId="1076"/>
        <pc:sldMkLst>
          <pc:docMk/>
          <pc:sldMk cId="962438491" sldId="274"/>
        </pc:sldMkLst>
        <pc:spChg chg="mod">
          <ac:chgData name="Toby Donaldson" userId="2e6e5431-bb17-4c41-9985-d39c50d83c73" providerId="ADAL" clId="{2C3188EB-0659-4694-96B2-D9090C697809}" dt="2022-04-28T22:17:01.628" v="40" actId="20577"/>
          <ac:spMkLst>
            <pc:docMk/>
            <pc:sldMk cId="962438491" sldId="274"/>
            <ac:spMk id="2" creationId="{9D56FCE7-DB3A-40C9-92A2-796AAF385628}"/>
          </ac:spMkLst>
        </pc:spChg>
        <pc:spChg chg="add del mod">
          <ac:chgData name="Toby Donaldson" userId="2e6e5431-bb17-4c41-9985-d39c50d83c73" providerId="ADAL" clId="{2C3188EB-0659-4694-96B2-D9090C697809}" dt="2022-04-28T22:18:51.447" v="54"/>
          <ac:spMkLst>
            <pc:docMk/>
            <pc:sldMk cId="962438491" sldId="274"/>
            <ac:spMk id="5" creationId="{49628393-DF44-41A7-8CCE-93B65D87EC09}"/>
          </ac:spMkLst>
        </pc:spChg>
        <pc:spChg chg="add del">
          <ac:chgData name="Toby Donaldson" userId="2e6e5431-bb17-4c41-9985-d39c50d83c73" providerId="ADAL" clId="{2C3188EB-0659-4694-96B2-D9090C697809}" dt="2022-04-28T22:23:32.398" v="76"/>
          <ac:spMkLst>
            <pc:docMk/>
            <pc:sldMk cId="962438491" sldId="274"/>
            <ac:spMk id="7" creationId="{B7CFDAE1-D13E-4CC2-905A-2500B8082A42}"/>
          </ac:spMkLst>
        </pc:spChg>
        <pc:grpChg chg="del">
          <ac:chgData name="Toby Donaldson" userId="2e6e5431-bb17-4c41-9985-d39c50d83c73" providerId="ADAL" clId="{2C3188EB-0659-4694-96B2-D9090C697809}" dt="2022-04-28T22:16:58.391" v="36" actId="21"/>
          <ac:grpSpMkLst>
            <pc:docMk/>
            <pc:sldMk cId="962438491" sldId="274"/>
            <ac:grpSpMk id="4" creationId="{B2A44120-9C25-4E7C-896D-05337D9D4402}"/>
          </ac:grpSpMkLst>
        </pc:grpChg>
        <pc:picChg chg="del">
          <ac:chgData name="Toby Donaldson" userId="2e6e5431-bb17-4c41-9985-d39c50d83c73" providerId="ADAL" clId="{2C3188EB-0659-4694-96B2-D9090C697809}" dt="2022-04-28T22:16:58.391" v="36" actId="21"/>
          <ac:picMkLst>
            <pc:docMk/>
            <pc:sldMk cId="962438491" sldId="274"/>
            <ac:picMk id="6" creationId="{D367F33B-DDE3-4338-9BDA-E40691FED26F}"/>
          </ac:picMkLst>
        </pc:picChg>
        <pc:picChg chg="del">
          <ac:chgData name="Toby Donaldson" userId="2e6e5431-bb17-4c41-9985-d39c50d83c73" providerId="ADAL" clId="{2C3188EB-0659-4694-96B2-D9090C697809}" dt="2022-04-28T22:16:58.391" v="36" actId="21"/>
          <ac:picMkLst>
            <pc:docMk/>
            <pc:sldMk cId="962438491" sldId="274"/>
            <ac:picMk id="1028" creationId="{388C6D71-F4A0-4EB0-92DB-4DB4A80038F5}"/>
          </ac:picMkLst>
        </pc:picChg>
        <pc:picChg chg="del">
          <ac:chgData name="Toby Donaldson" userId="2e6e5431-bb17-4c41-9985-d39c50d83c73" providerId="ADAL" clId="{2C3188EB-0659-4694-96B2-D9090C697809}" dt="2022-04-28T22:16:58.391" v="36" actId="21"/>
          <ac:picMkLst>
            <pc:docMk/>
            <pc:sldMk cId="962438491" sldId="274"/>
            <ac:picMk id="1032" creationId="{805A6672-4091-4926-935F-1FF4D989ECD0}"/>
          </ac:picMkLst>
        </pc:picChg>
        <pc:picChg chg="add del mod">
          <ac:chgData name="Toby Donaldson" userId="2e6e5431-bb17-4c41-9985-d39c50d83c73" providerId="ADAL" clId="{2C3188EB-0659-4694-96B2-D9090C697809}" dt="2022-04-28T22:18:12.347" v="48" actId="21"/>
          <ac:picMkLst>
            <pc:docMk/>
            <pc:sldMk cId="962438491" sldId="274"/>
            <ac:picMk id="3074" creationId="{1541064B-1D11-4152-9B59-E1E8AB6BBF19}"/>
          </ac:picMkLst>
        </pc:picChg>
        <pc:picChg chg="add mod">
          <ac:chgData name="Toby Donaldson" userId="2e6e5431-bb17-4c41-9985-d39c50d83c73" providerId="ADAL" clId="{2C3188EB-0659-4694-96B2-D9090C697809}" dt="2022-04-28T22:26:06.439" v="96" actId="1076"/>
          <ac:picMkLst>
            <pc:docMk/>
            <pc:sldMk cId="962438491" sldId="274"/>
            <ac:picMk id="3076" creationId="{60F22383-E5D5-40D3-8CEF-12C4B744294D}"/>
          </ac:picMkLst>
        </pc:picChg>
        <pc:picChg chg="add mod">
          <ac:chgData name="Toby Donaldson" userId="2e6e5431-bb17-4c41-9985-d39c50d83c73" providerId="ADAL" clId="{2C3188EB-0659-4694-96B2-D9090C697809}" dt="2022-04-28T22:26:06.439" v="96" actId="1076"/>
          <ac:picMkLst>
            <pc:docMk/>
            <pc:sldMk cId="962438491" sldId="274"/>
            <ac:picMk id="3080" creationId="{68EECE25-2031-4F71-B629-C545A289BA91}"/>
          </ac:picMkLst>
        </pc:picChg>
        <pc:picChg chg="add mod">
          <ac:chgData name="Toby Donaldson" userId="2e6e5431-bb17-4c41-9985-d39c50d83c73" providerId="ADAL" clId="{2C3188EB-0659-4694-96B2-D9090C697809}" dt="2022-04-28T22:26:06.439" v="96" actId="1076"/>
          <ac:picMkLst>
            <pc:docMk/>
            <pc:sldMk cId="962438491" sldId="274"/>
            <ac:picMk id="3082" creationId="{856324F9-09E6-47F8-8251-E4118ACC4D71}"/>
          </ac:picMkLst>
        </pc:picChg>
        <pc:picChg chg="add mod">
          <ac:chgData name="Toby Donaldson" userId="2e6e5431-bb17-4c41-9985-d39c50d83c73" providerId="ADAL" clId="{2C3188EB-0659-4694-96B2-D9090C697809}" dt="2022-04-28T22:26:10.792" v="97" actId="1076"/>
          <ac:picMkLst>
            <pc:docMk/>
            <pc:sldMk cId="962438491" sldId="274"/>
            <ac:picMk id="3084" creationId="{51CABADB-0C44-48A5-93BE-5762F7AAB791}"/>
          </ac:picMkLst>
        </pc:picChg>
        <pc:picChg chg="add mod">
          <ac:chgData name="Toby Donaldson" userId="2e6e5431-bb17-4c41-9985-d39c50d83c73" providerId="ADAL" clId="{2C3188EB-0659-4694-96B2-D9090C697809}" dt="2022-04-28T22:26:06.439" v="96" actId="1076"/>
          <ac:picMkLst>
            <pc:docMk/>
            <pc:sldMk cId="962438491" sldId="274"/>
            <ac:picMk id="3086" creationId="{2C525DE0-7F4C-41D2-B088-4D35E24373B2}"/>
          </ac:picMkLst>
        </pc:picChg>
        <pc:picChg chg="add mod">
          <ac:chgData name="Toby Donaldson" userId="2e6e5431-bb17-4c41-9985-d39c50d83c73" providerId="ADAL" clId="{2C3188EB-0659-4694-96B2-D9090C697809}" dt="2022-04-28T22:26:06.439" v="96" actId="1076"/>
          <ac:picMkLst>
            <pc:docMk/>
            <pc:sldMk cId="962438491" sldId="274"/>
            <ac:picMk id="3090" creationId="{0F916873-7A55-4F7B-B621-264907551B5E}"/>
          </ac:picMkLst>
        </pc:picChg>
        <pc:picChg chg="add mod">
          <ac:chgData name="Toby Donaldson" userId="2e6e5431-bb17-4c41-9985-d39c50d83c73" providerId="ADAL" clId="{2C3188EB-0659-4694-96B2-D9090C697809}" dt="2022-04-28T22:26:10.792" v="97" actId="1076"/>
          <ac:picMkLst>
            <pc:docMk/>
            <pc:sldMk cId="962438491" sldId="274"/>
            <ac:picMk id="3092" creationId="{4EE89793-E0B9-4C86-8272-426BB883855A}"/>
          </ac:picMkLst>
        </pc:picChg>
      </pc:sldChg>
      <pc:sldChg chg="addSp delSp modSp mod modAnim">
        <pc:chgData name="Toby Donaldson" userId="2e6e5431-bb17-4c41-9985-d39c50d83c73" providerId="ADAL" clId="{2C3188EB-0659-4694-96B2-D9090C697809}" dt="2022-04-28T22:28:02.815" v="156" actId="1076"/>
        <pc:sldMkLst>
          <pc:docMk/>
          <pc:sldMk cId="2446982689" sldId="275"/>
        </pc:sldMkLst>
        <pc:spChg chg="mod">
          <ac:chgData name="Toby Donaldson" userId="2e6e5431-bb17-4c41-9985-d39c50d83c73" providerId="ADAL" clId="{2C3188EB-0659-4694-96B2-D9090C697809}" dt="2022-04-28T22:26:25.232" v="101" actId="20577"/>
          <ac:spMkLst>
            <pc:docMk/>
            <pc:sldMk cId="2446982689" sldId="275"/>
            <ac:spMk id="2" creationId="{9E374E6F-0FF1-43DD-A06C-EF7571CCEA89}"/>
          </ac:spMkLst>
        </pc:spChg>
        <pc:spChg chg="add mod">
          <ac:chgData name="Toby Donaldson" userId="2e6e5431-bb17-4c41-9985-d39c50d83c73" providerId="ADAL" clId="{2C3188EB-0659-4694-96B2-D9090C697809}" dt="2022-04-28T22:28:02.815" v="156" actId="1076"/>
          <ac:spMkLst>
            <pc:docMk/>
            <pc:sldMk cId="2446982689" sldId="275"/>
            <ac:spMk id="3" creationId="{4B9D1E49-D2CE-4AA9-B391-099DA1AD682D}"/>
          </ac:spMkLst>
        </pc:spChg>
        <pc:picChg chg="del">
          <ac:chgData name="Toby Donaldson" userId="2e6e5431-bb17-4c41-9985-d39c50d83c73" providerId="ADAL" clId="{2C3188EB-0659-4694-96B2-D9090C697809}" dt="2022-04-28T22:26:27.257" v="102" actId="21"/>
          <ac:picMkLst>
            <pc:docMk/>
            <pc:sldMk cId="2446982689" sldId="275"/>
            <ac:picMk id="2050" creationId="{C7453A7F-640F-479A-865E-D328594C0BB3}"/>
          </ac:picMkLst>
        </pc:picChg>
        <pc:picChg chg="add mod">
          <ac:chgData name="Toby Donaldson" userId="2e6e5431-bb17-4c41-9985-d39c50d83c73" providerId="ADAL" clId="{2C3188EB-0659-4694-96B2-D9090C697809}" dt="2022-04-28T22:27:58.407" v="155" actId="1076"/>
          <ac:picMkLst>
            <pc:docMk/>
            <pc:sldMk cId="2446982689" sldId="275"/>
            <ac:picMk id="4098" creationId="{603BD4B8-A624-426C-9879-B04F9370135B}"/>
          </ac:picMkLst>
        </pc:picChg>
      </pc:sldChg>
      <pc:sldChg chg="addSp delSp modSp mod modAnim">
        <pc:chgData name="Toby Donaldson" userId="2e6e5431-bb17-4c41-9985-d39c50d83c73" providerId="ADAL" clId="{2C3188EB-0659-4694-96B2-D9090C697809}" dt="2022-04-28T23:09:02.264" v="534" actId="1076"/>
        <pc:sldMkLst>
          <pc:docMk/>
          <pc:sldMk cId="390346067" sldId="276"/>
        </pc:sldMkLst>
        <pc:spChg chg="mod">
          <ac:chgData name="Toby Donaldson" userId="2e6e5431-bb17-4c41-9985-d39c50d83c73" providerId="ADAL" clId="{2C3188EB-0659-4694-96B2-D9090C697809}" dt="2022-04-28T23:07:56.401" v="502" actId="20577"/>
          <ac:spMkLst>
            <pc:docMk/>
            <pc:sldMk cId="390346067" sldId="276"/>
            <ac:spMk id="2" creationId="{E7EFE3B9-A8FD-4AE1-B222-CF259E66F8E1}"/>
          </ac:spMkLst>
        </pc:spChg>
        <pc:spChg chg="mod">
          <ac:chgData name="Toby Donaldson" userId="2e6e5431-bb17-4c41-9985-d39c50d83c73" providerId="ADAL" clId="{2C3188EB-0659-4694-96B2-D9090C697809}" dt="2022-04-28T23:09:02.264" v="534" actId="1076"/>
          <ac:spMkLst>
            <pc:docMk/>
            <pc:sldMk cId="390346067" sldId="276"/>
            <ac:spMk id="3" creationId="{44141B78-E7ED-4D2B-B858-4927CEC46631}"/>
          </ac:spMkLst>
        </pc:spChg>
        <pc:picChg chg="add mod">
          <ac:chgData name="Toby Donaldson" userId="2e6e5431-bb17-4c41-9985-d39c50d83c73" providerId="ADAL" clId="{2C3188EB-0659-4694-96B2-D9090C697809}" dt="2022-04-28T23:08:43.569" v="507" actId="1076"/>
          <ac:picMkLst>
            <pc:docMk/>
            <pc:sldMk cId="390346067" sldId="276"/>
            <ac:picMk id="1026" creationId="{89513715-CFA2-44D8-A70E-475109B72E93}"/>
          </ac:picMkLst>
        </pc:picChg>
        <pc:picChg chg="del">
          <ac:chgData name="Toby Donaldson" userId="2e6e5431-bb17-4c41-9985-d39c50d83c73" providerId="ADAL" clId="{2C3188EB-0659-4694-96B2-D9090C697809}" dt="2022-04-28T23:08:37.563" v="504" actId="21"/>
          <ac:picMkLst>
            <pc:docMk/>
            <pc:sldMk cId="390346067" sldId="276"/>
            <ac:picMk id="3074" creationId="{ED48D2A1-A8F0-4421-8E7C-B34758DB1664}"/>
          </ac:picMkLst>
        </pc:picChg>
      </pc:sldChg>
      <pc:sldChg chg="addSp delSp modSp mod modAnim">
        <pc:chgData name="Toby Donaldson" userId="2e6e5431-bb17-4c41-9985-d39c50d83c73" providerId="ADAL" clId="{2C3188EB-0659-4694-96B2-D9090C697809}" dt="2022-04-28T22:28:52.968" v="180" actId="1076"/>
        <pc:sldMkLst>
          <pc:docMk/>
          <pc:sldMk cId="4198230947" sldId="277"/>
        </pc:sldMkLst>
        <pc:spChg chg="mod">
          <ac:chgData name="Toby Donaldson" userId="2e6e5431-bb17-4c41-9985-d39c50d83c73" providerId="ADAL" clId="{2C3188EB-0659-4694-96B2-D9090C697809}" dt="2022-04-28T22:28:08.108" v="160" actId="20577"/>
          <ac:spMkLst>
            <pc:docMk/>
            <pc:sldMk cId="4198230947" sldId="277"/>
            <ac:spMk id="2" creationId="{9E374E6F-0FF1-43DD-A06C-EF7571CCEA89}"/>
          </ac:spMkLst>
        </pc:spChg>
        <pc:spChg chg="mod">
          <ac:chgData name="Toby Donaldson" userId="2e6e5431-bb17-4c41-9985-d39c50d83c73" providerId="ADAL" clId="{2C3188EB-0659-4694-96B2-D9090C697809}" dt="2022-04-28T22:28:52.968" v="180" actId="1076"/>
          <ac:spMkLst>
            <pc:docMk/>
            <pc:sldMk cId="4198230947" sldId="277"/>
            <ac:spMk id="5" creationId="{8F75B901-2123-4EAE-9F0D-2187CE35C7C4}"/>
          </ac:spMkLst>
        </pc:spChg>
        <pc:picChg chg="del">
          <ac:chgData name="Toby Donaldson" userId="2e6e5431-bb17-4c41-9985-d39c50d83c73" providerId="ADAL" clId="{2C3188EB-0659-4694-96B2-D9090C697809}" dt="2022-04-28T22:28:19.549" v="175" actId="21"/>
          <ac:picMkLst>
            <pc:docMk/>
            <pc:sldMk cId="4198230947" sldId="277"/>
            <ac:picMk id="1026" creationId="{688D9953-FA34-4BD7-B2A8-BD81E65A7770}"/>
          </ac:picMkLst>
        </pc:picChg>
        <pc:picChg chg="add mod">
          <ac:chgData name="Toby Donaldson" userId="2e6e5431-bb17-4c41-9985-d39c50d83c73" providerId="ADAL" clId="{2C3188EB-0659-4694-96B2-D9090C697809}" dt="2022-04-28T22:28:48.857" v="179" actId="1076"/>
          <ac:picMkLst>
            <pc:docMk/>
            <pc:sldMk cId="4198230947" sldId="277"/>
            <ac:picMk id="5122" creationId="{BFCA658C-ECC0-4D1C-909C-5AA85D3D9546}"/>
          </ac:picMkLst>
        </pc:picChg>
      </pc:sldChg>
      <pc:sldChg chg="addSp delSp modSp mod">
        <pc:chgData name="Toby Donaldson" userId="2e6e5431-bb17-4c41-9985-d39c50d83c73" providerId="ADAL" clId="{2C3188EB-0659-4694-96B2-D9090C697809}" dt="2022-04-28T23:21:28.877" v="922" actId="20577"/>
        <pc:sldMkLst>
          <pc:docMk/>
          <pc:sldMk cId="598291729" sldId="278"/>
        </pc:sldMkLst>
        <pc:spChg chg="mod">
          <ac:chgData name="Toby Donaldson" userId="2e6e5431-bb17-4c41-9985-d39c50d83c73" providerId="ADAL" clId="{2C3188EB-0659-4694-96B2-D9090C697809}" dt="2022-04-28T23:21:28.877" v="922" actId="20577"/>
          <ac:spMkLst>
            <pc:docMk/>
            <pc:sldMk cId="598291729" sldId="278"/>
            <ac:spMk id="3" creationId="{8D326F70-6E73-48ED-853E-D802A1F7CD4A}"/>
          </ac:spMkLst>
        </pc:spChg>
        <pc:spChg chg="mod">
          <ac:chgData name="Toby Donaldson" userId="2e6e5431-bb17-4c41-9985-d39c50d83c73" providerId="ADAL" clId="{2C3188EB-0659-4694-96B2-D9090C697809}" dt="2022-04-28T23:07:39.538" v="494" actId="208"/>
          <ac:spMkLst>
            <pc:docMk/>
            <pc:sldMk cId="598291729" sldId="278"/>
            <ac:spMk id="7" creationId="{729F9EAB-E96A-4A13-B339-346BBE62D038}"/>
          </ac:spMkLst>
        </pc:spChg>
        <pc:spChg chg="mod">
          <ac:chgData name="Toby Donaldson" userId="2e6e5431-bb17-4c41-9985-d39c50d83c73" providerId="ADAL" clId="{2C3188EB-0659-4694-96B2-D9090C697809}" dt="2022-04-28T23:07:24.770" v="491" actId="1076"/>
          <ac:spMkLst>
            <pc:docMk/>
            <pc:sldMk cId="598291729" sldId="278"/>
            <ac:spMk id="8" creationId="{4B2E5120-9846-4325-A51B-589BC6A79787}"/>
          </ac:spMkLst>
        </pc:spChg>
        <pc:grpChg chg="del">
          <ac:chgData name="Toby Donaldson" userId="2e6e5431-bb17-4c41-9985-d39c50d83c73" providerId="ADAL" clId="{2C3188EB-0659-4694-96B2-D9090C697809}" dt="2022-04-28T22:14:28.036" v="12" actId="21"/>
          <ac:grpSpMkLst>
            <pc:docMk/>
            <pc:sldMk cId="598291729" sldId="278"/>
            <ac:grpSpMk id="2" creationId="{C7C7C6C7-9397-46B2-A2FF-C632EDA7C632}"/>
          </ac:grpSpMkLst>
        </pc:grpChg>
        <pc:picChg chg="del">
          <ac:chgData name="Toby Donaldson" userId="2e6e5431-bb17-4c41-9985-d39c50d83c73" providerId="ADAL" clId="{2C3188EB-0659-4694-96B2-D9090C697809}" dt="2022-04-28T22:13:58.446" v="5" actId="21"/>
          <ac:picMkLst>
            <pc:docMk/>
            <pc:sldMk cId="598291729" sldId="278"/>
            <ac:picMk id="5" creationId="{2A3EA073-AB11-414C-9B52-4FAACFDEB101}"/>
          </ac:picMkLst>
        </pc:picChg>
        <pc:picChg chg="add mod">
          <ac:chgData name="Toby Donaldson" userId="2e6e5431-bb17-4c41-9985-d39c50d83c73" providerId="ADAL" clId="{2C3188EB-0659-4694-96B2-D9090C697809}" dt="2022-04-28T23:07:24.770" v="491" actId="1076"/>
          <ac:picMkLst>
            <pc:docMk/>
            <pc:sldMk cId="598291729" sldId="278"/>
            <ac:picMk id="1026" creationId="{A17FD224-2525-464A-82E0-578851818670}"/>
          </ac:picMkLst>
        </pc:picChg>
      </pc:sldChg>
      <pc:sldChg chg="addSp delSp modSp add mod">
        <pc:chgData name="Toby Donaldson" userId="2e6e5431-bb17-4c41-9985-d39c50d83c73" providerId="ADAL" clId="{2C3188EB-0659-4694-96B2-D9090C697809}" dt="2022-04-29T02:18:10.509" v="2698" actId="1076"/>
        <pc:sldMkLst>
          <pc:docMk/>
          <pc:sldMk cId="3886036611" sldId="279"/>
        </pc:sldMkLst>
        <pc:spChg chg="del">
          <ac:chgData name="Toby Donaldson" userId="2e6e5431-bb17-4c41-9985-d39c50d83c73" providerId="ADAL" clId="{2C3188EB-0659-4694-96B2-D9090C697809}" dt="2022-04-29T02:16:16.149" v="2610" actId="21"/>
          <ac:spMkLst>
            <pc:docMk/>
            <pc:sldMk cId="3886036611" sldId="279"/>
            <ac:spMk id="3" creationId="{625907E2-02AB-4FC8-8372-75485A2CCADC}"/>
          </ac:spMkLst>
        </pc:spChg>
        <pc:spChg chg="mod">
          <ac:chgData name="Toby Donaldson" userId="2e6e5431-bb17-4c41-9985-d39c50d83c73" providerId="ADAL" clId="{2C3188EB-0659-4694-96B2-D9090C697809}" dt="2022-04-29T02:16:59.096" v="2648" actId="1076"/>
          <ac:spMkLst>
            <pc:docMk/>
            <pc:sldMk cId="3886036611" sldId="279"/>
            <ac:spMk id="4" creationId="{1AB9C04D-6CD3-48A5-BEAC-80EB44E5AF49}"/>
          </ac:spMkLst>
        </pc:spChg>
        <pc:spChg chg="mod">
          <ac:chgData name="Toby Donaldson" userId="2e6e5431-bb17-4c41-9985-d39c50d83c73" providerId="ADAL" clId="{2C3188EB-0659-4694-96B2-D9090C697809}" dt="2022-04-29T02:16:22.053" v="2612" actId="1076"/>
          <ac:spMkLst>
            <pc:docMk/>
            <pc:sldMk cId="3886036611" sldId="279"/>
            <ac:spMk id="5" creationId="{D7AE2A00-E206-414A-A36A-88CB9FCFCEBE}"/>
          </ac:spMkLst>
        </pc:spChg>
        <pc:spChg chg="add del mod">
          <ac:chgData name="Toby Donaldson" userId="2e6e5431-bb17-4c41-9985-d39c50d83c73" providerId="ADAL" clId="{2C3188EB-0659-4694-96B2-D9090C697809}" dt="2022-04-29T02:16:18.504" v="2611" actId="21"/>
          <ac:spMkLst>
            <pc:docMk/>
            <pc:sldMk cId="3886036611" sldId="279"/>
            <ac:spMk id="7" creationId="{234CDA62-3976-4319-B709-3B74C83473DE}"/>
          </ac:spMkLst>
        </pc:spChg>
        <pc:spChg chg="add mod">
          <ac:chgData name="Toby Donaldson" userId="2e6e5431-bb17-4c41-9985-d39c50d83c73" providerId="ADAL" clId="{2C3188EB-0659-4694-96B2-D9090C697809}" dt="2022-04-29T02:18:10.509" v="2698" actId="1076"/>
          <ac:spMkLst>
            <pc:docMk/>
            <pc:sldMk cId="3886036611" sldId="279"/>
            <ac:spMk id="8" creationId="{83AEB31E-9A7A-4B21-8085-7EB50EDFD1F7}"/>
          </ac:spMkLst>
        </pc:spChg>
        <pc:spChg chg="add mod">
          <ac:chgData name="Toby Donaldson" userId="2e6e5431-bb17-4c41-9985-d39c50d83c73" providerId="ADAL" clId="{2C3188EB-0659-4694-96B2-D9090C697809}" dt="2022-04-29T02:17:53.254" v="2697" actId="1076"/>
          <ac:spMkLst>
            <pc:docMk/>
            <pc:sldMk cId="3886036611" sldId="279"/>
            <ac:spMk id="9" creationId="{178D6F5A-D987-4C02-881B-90B4B365B8EC}"/>
          </ac:spMkLst>
        </pc:spChg>
      </pc:sldChg>
    </pc:docChg>
  </pc:docChgLst>
  <pc:docChgLst>
    <pc:chgData name="Toby Donaldson" userId="2e6e5431-bb17-4c41-9985-d39c50d83c73" providerId="ADAL" clId="{EDCFDE51-983B-4FDD-97E5-25FF63C5004E}"/>
    <pc:docChg chg="undo redo custSel addSld delSld modSld sldOrd">
      <pc:chgData name="Toby Donaldson" userId="2e6e5431-bb17-4c41-9985-d39c50d83c73" providerId="ADAL" clId="{EDCFDE51-983B-4FDD-97E5-25FF63C5004E}" dt="2022-04-24T05:44:22.267" v="943" actId="1076"/>
      <pc:docMkLst>
        <pc:docMk/>
      </pc:docMkLst>
      <pc:sldChg chg="addSp delSp modSp del mod">
        <pc:chgData name="Toby Donaldson" userId="2e6e5431-bb17-4c41-9985-d39c50d83c73" providerId="ADAL" clId="{EDCFDE51-983B-4FDD-97E5-25FF63C5004E}" dt="2022-04-24T05:42:54.510" v="938" actId="2696"/>
        <pc:sldMkLst>
          <pc:docMk/>
          <pc:sldMk cId="4078775610" sldId="258"/>
        </pc:sldMkLst>
        <pc:spChg chg="del">
          <ac:chgData name="Toby Donaldson" userId="2e6e5431-bb17-4c41-9985-d39c50d83c73" providerId="ADAL" clId="{EDCFDE51-983B-4FDD-97E5-25FF63C5004E}" dt="2022-04-14T04:09:03.104" v="0" actId="21"/>
          <ac:spMkLst>
            <pc:docMk/>
            <pc:sldMk cId="4078775610" sldId="258"/>
            <ac:spMk id="3" creationId="{8D326F70-6E73-48ED-853E-D802A1F7CD4A}"/>
          </ac:spMkLst>
        </pc:spChg>
        <pc:spChg chg="add mod">
          <ac:chgData name="Toby Donaldson" userId="2e6e5431-bb17-4c41-9985-d39c50d83c73" providerId="ADAL" clId="{EDCFDE51-983B-4FDD-97E5-25FF63C5004E}" dt="2022-04-14T04:09:30.167" v="11" actId="1076"/>
          <ac:spMkLst>
            <pc:docMk/>
            <pc:sldMk cId="4078775610" sldId="258"/>
            <ac:spMk id="6" creationId="{DADD3996-086B-4692-A3A4-BB9078B02325}"/>
          </ac:spMkLst>
        </pc:spChg>
        <pc:spChg chg="del">
          <ac:chgData name="Toby Donaldson" userId="2e6e5431-bb17-4c41-9985-d39c50d83c73" providerId="ADAL" clId="{EDCFDE51-983B-4FDD-97E5-25FF63C5004E}" dt="2022-04-14T04:09:10.766" v="2" actId="21"/>
          <ac:spMkLst>
            <pc:docMk/>
            <pc:sldMk cId="4078775610" sldId="258"/>
            <ac:spMk id="7" creationId="{729F9EAB-E96A-4A13-B339-346BBE62D038}"/>
          </ac:spMkLst>
        </pc:spChg>
        <pc:grpChg chg="del">
          <ac:chgData name="Toby Donaldson" userId="2e6e5431-bb17-4c41-9985-d39c50d83c73" providerId="ADAL" clId="{EDCFDE51-983B-4FDD-97E5-25FF63C5004E}" dt="2022-04-14T04:09:07.266" v="1" actId="21"/>
          <ac:grpSpMkLst>
            <pc:docMk/>
            <pc:sldMk cId="4078775610" sldId="258"/>
            <ac:grpSpMk id="2" creationId="{C7C7C6C7-9397-46B2-A2FF-C632EDA7C632}"/>
          </ac:grpSpMkLst>
        </pc:grpChg>
        <pc:picChg chg="mod">
          <ac:chgData name="Toby Donaldson" userId="2e6e5431-bb17-4c41-9985-d39c50d83c73" providerId="ADAL" clId="{EDCFDE51-983B-4FDD-97E5-25FF63C5004E}" dt="2022-04-14T04:09:27.619" v="10" actId="1076"/>
          <ac:picMkLst>
            <pc:docMk/>
            <pc:sldMk cId="4078775610" sldId="258"/>
            <ac:picMk id="5" creationId="{2A3EA073-AB11-414C-9B52-4FAACFDEB101}"/>
          </ac:picMkLst>
        </pc:picChg>
      </pc:sldChg>
      <pc:sldChg chg="addSp modSp mod">
        <pc:chgData name="Toby Donaldson" userId="2e6e5431-bb17-4c41-9985-d39c50d83c73" providerId="ADAL" clId="{EDCFDE51-983B-4FDD-97E5-25FF63C5004E}" dt="2022-04-24T00:05:09.693" v="701" actId="1076"/>
        <pc:sldMkLst>
          <pc:docMk/>
          <pc:sldMk cId="2414411496" sldId="260"/>
        </pc:sldMkLst>
        <pc:spChg chg="mod">
          <ac:chgData name="Toby Donaldson" userId="2e6e5431-bb17-4c41-9985-d39c50d83c73" providerId="ADAL" clId="{EDCFDE51-983B-4FDD-97E5-25FF63C5004E}" dt="2022-04-19T06:46:20.759" v="330" actId="27636"/>
          <ac:spMkLst>
            <pc:docMk/>
            <pc:sldMk cId="2414411496" sldId="260"/>
            <ac:spMk id="3" creationId="{E45AFAE3-7D9D-4DB0-A01B-CD046F1E7D5F}"/>
          </ac:spMkLst>
        </pc:spChg>
        <pc:spChg chg="add mod">
          <ac:chgData name="Toby Donaldson" userId="2e6e5431-bb17-4c41-9985-d39c50d83c73" providerId="ADAL" clId="{EDCFDE51-983B-4FDD-97E5-25FF63C5004E}" dt="2022-04-24T00:05:09.693" v="701" actId="1076"/>
          <ac:spMkLst>
            <pc:docMk/>
            <pc:sldMk cId="2414411496" sldId="260"/>
            <ac:spMk id="4" creationId="{79E0F8C3-8A4E-4D65-AF48-A65148BFB617}"/>
          </ac:spMkLst>
        </pc:spChg>
        <pc:spChg chg="add mod">
          <ac:chgData name="Toby Donaldson" userId="2e6e5431-bb17-4c41-9985-d39c50d83c73" providerId="ADAL" clId="{EDCFDE51-983B-4FDD-97E5-25FF63C5004E}" dt="2022-04-24T00:05:05.527" v="700" actId="1076"/>
          <ac:spMkLst>
            <pc:docMk/>
            <pc:sldMk cId="2414411496" sldId="260"/>
            <ac:spMk id="5" creationId="{F6F8BE28-16A2-43FB-B28E-AC71885AC56E}"/>
          </ac:spMkLst>
        </pc:spChg>
      </pc:sldChg>
      <pc:sldChg chg="addSp modSp mod">
        <pc:chgData name="Toby Donaldson" userId="2e6e5431-bb17-4c41-9985-d39c50d83c73" providerId="ADAL" clId="{EDCFDE51-983B-4FDD-97E5-25FF63C5004E}" dt="2022-04-24T05:44:22.267" v="943" actId="1076"/>
        <pc:sldMkLst>
          <pc:docMk/>
          <pc:sldMk cId="247949623" sldId="261"/>
        </pc:sldMkLst>
        <pc:spChg chg="mod">
          <ac:chgData name="Toby Donaldson" userId="2e6e5431-bb17-4c41-9985-d39c50d83c73" providerId="ADAL" clId="{EDCFDE51-983B-4FDD-97E5-25FF63C5004E}" dt="2022-04-24T05:43:48.387" v="941" actId="20577"/>
          <ac:spMkLst>
            <pc:docMk/>
            <pc:sldMk cId="247949623" sldId="261"/>
            <ac:spMk id="3" creationId="{E45AFAE3-7D9D-4DB0-A01B-CD046F1E7D5F}"/>
          </ac:spMkLst>
        </pc:spChg>
        <pc:spChg chg="add mod">
          <ac:chgData name="Toby Donaldson" userId="2e6e5431-bb17-4c41-9985-d39c50d83c73" providerId="ADAL" clId="{EDCFDE51-983B-4FDD-97E5-25FF63C5004E}" dt="2022-04-24T05:44:22.267" v="943" actId="1076"/>
          <ac:spMkLst>
            <pc:docMk/>
            <pc:sldMk cId="247949623" sldId="261"/>
            <ac:spMk id="4" creationId="{6B61A8D3-4B08-471E-9F40-F5FE22F6431B}"/>
          </ac:spMkLst>
        </pc:spChg>
        <pc:spChg chg="add mod">
          <ac:chgData name="Toby Donaldson" userId="2e6e5431-bb17-4c41-9985-d39c50d83c73" providerId="ADAL" clId="{EDCFDE51-983B-4FDD-97E5-25FF63C5004E}" dt="2022-04-24T00:06:40.960" v="815" actId="688"/>
          <ac:spMkLst>
            <pc:docMk/>
            <pc:sldMk cId="247949623" sldId="261"/>
            <ac:spMk id="5" creationId="{568288FB-8559-41AB-827C-D6A2E66D2804}"/>
          </ac:spMkLst>
        </pc:spChg>
      </pc:sldChg>
      <pc:sldChg chg="addSp modSp mod">
        <pc:chgData name="Toby Donaldson" userId="2e6e5431-bb17-4c41-9985-d39c50d83c73" providerId="ADAL" clId="{EDCFDE51-983B-4FDD-97E5-25FF63C5004E}" dt="2022-04-24T00:08:18.517" v="927" actId="1076"/>
        <pc:sldMkLst>
          <pc:docMk/>
          <pc:sldMk cId="3774670057" sldId="263"/>
        </pc:sldMkLst>
        <pc:spChg chg="mod">
          <ac:chgData name="Toby Donaldson" userId="2e6e5431-bb17-4c41-9985-d39c50d83c73" providerId="ADAL" clId="{EDCFDE51-983B-4FDD-97E5-25FF63C5004E}" dt="2022-04-19T06:46:13.386" v="328" actId="27636"/>
          <ac:spMkLst>
            <pc:docMk/>
            <pc:sldMk cId="3774670057" sldId="263"/>
            <ac:spMk id="3" creationId="{E45AFAE3-7D9D-4DB0-A01B-CD046F1E7D5F}"/>
          </ac:spMkLst>
        </pc:spChg>
        <pc:spChg chg="add mod">
          <ac:chgData name="Toby Donaldson" userId="2e6e5431-bb17-4c41-9985-d39c50d83c73" providerId="ADAL" clId="{EDCFDE51-983B-4FDD-97E5-25FF63C5004E}" dt="2022-04-24T00:08:11.022" v="925" actId="1076"/>
          <ac:spMkLst>
            <pc:docMk/>
            <pc:sldMk cId="3774670057" sldId="263"/>
            <ac:spMk id="4" creationId="{0CD00CDE-196A-4552-B023-0333B7AD5421}"/>
          </ac:spMkLst>
        </pc:spChg>
        <pc:spChg chg="add mod">
          <ac:chgData name="Toby Donaldson" userId="2e6e5431-bb17-4c41-9985-d39c50d83c73" providerId="ADAL" clId="{EDCFDE51-983B-4FDD-97E5-25FF63C5004E}" dt="2022-04-24T00:08:18.517" v="927" actId="1076"/>
          <ac:spMkLst>
            <pc:docMk/>
            <pc:sldMk cId="3774670057" sldId="263"/>
            <ac:spMk id="5" creationId="{A74B55C4-CE2C-4690-AC47-C8BB18081FD4}"/>
          </ac:spMkLst>
        </pc:spChg>
      </pc:sldChg>
      <pc:sldChg chg="ord">
        <pc:chgData name="Toby Donaldson" userId="2e6e5431-bb17-4c41-9985-d39c50d83c73" providerId="ADAL" clId="{EDCFDE51-983B-4FDD-97E5-25FF63C5004E}" dt="2022-04-24T00:02:08.759" v="533"/>
        <pc:sldMkLst>
          <pc:docMk/>
          <pc:sldMk cId="2446324911" sldId="265"/>
        </pc:sldMkLst>
      </pc:sldChg>
      <pc:sldChg chg="addSp delSp modSp mod ord">
        <pc:chgData name="Toby Donaldson" userId="2e6e5431-bb17-4c41-9985-d39c50d83c73" providerId="ADAL" clId="{EDCFDE51-983B-4FDD-97E5-25FF63C5004E}" dt="2022-04-24T00:02:14.044" v="535"/>
        <pc:sldMkLst>
          <pc:docMk/>
          <pc:sldMk cId="2513690197" sldId="266"/>
        </pc:sldMkLst>
        <pc:spChg chg="mod">
          <ac:chgData name="Toby Donaldson" userId="2e6e5431-bb17-4c41-9985-d39c50d83c73" providerId="ADAL" clId="{EDCFDE51-983B-4FDD-97E5-25FF63C5004E}" dt="2022-04-14T04:11:51.528" v="36" actId="1076"/>
          <ac:spMkLst>
            <pc:docMk/>
            <pc:sldMk cId="2513690197" sldId="266"/>
            <ac:spMk id="3" creationId="{3FF8B6F5-B7C4-45FC-86DA-6C2C9F035E96}"/>
          </ac:spMkLst>
        </pc:spChg>
        <pc:spChg chg="del">
          <ac:chgData name="Toby Donaldson" userId="2e6e5431-bb17-4c41-9985-d39c50d83c73" providerId="ADAL" clId="{EDCFDE51-983B-4FDD-97E5-25FF63C5004E}" dt="2022-04-14T04:11:05.227" v="15" actId="21"/>
          <ac:spMkLst>
            <pc:docMk/>
            <pc:sldMk cId="2513690197" sldId="266"/>
            <ac:spMk id="4" creationId="{8D140EF2-7A80-4170-96C7-C567343A91EE}"/>
          </ac:spMkLst>
        </pc:spChg>
        <pc:spChg chg="del">
          <ac:chgData name="Toby Donaldson" userId="2e6e5431-bb17-4c41-9985-d39c50d83c73" providerId="ADAL" clId="{EDCFDE51-983B-4FDD-97E5-25FF63C5004E}" dt="2022-04-14T04:11:05.227" v="15" actId="21"/>
          <ac:spMkLst>
            <pc:docMk/>
            <pc:sldMk cId="2513690197" sldId="266"/>
            <ac:spMk id="8" creationId="{E2400FBB-A4E6-4E19-BEB2-E43F372AEDD9}"/>
          </ac:spMkLst>
        </pc:spChg>
        <pc:spChg chg="add mod">
          <ac:chgData name="Toby Donaldson" userId="2e6e5431-bb17-4c41-9985-d39c50d83c73" providerId="ADAL" clId="{EDCFDE51-983B-4FDD-97E5-25FF63C5004E}" dt="2022-04-14T04:11:54.285" v="37" actId="1076"/>
          <ac:spMkLst>
            <pc:docMk/>
            <pc:sldMk cId="2513690197" sldId="266"/>
            <ac:spMk id="9" creationId="{BF26BE97-798D-49EF-9786-87FD00E7C872}"/>
          </ac:spMkLst>
        </pc:spChg>
        <pc:graphicFrameChg chg="del">
          <ac:chgData name="Toby Donaldson" userId="2e6e5431-bb17-4c41-9985-d39c50d83c73" providerId="ADAL" clId="{EDCFDE51-983B-4FDD-97E5-25FF63C5004E}" dt="2022-04-14T04:11:05.227" v="15" actId="21"/>
          <ac:graphicFrameMkLst>
            <pc:docMk/>
            <pc:sldMk cId="2513690197" sldId="266"/>
            <ac:graphicFrameMk id="5" creationId="{40085C16-0B61-42F1-98B2-503E1961B2D2}"/>
          </ac:graphicFrameMkLst>
        </pc:graphicFrameChg>
        <pc:picChg chg="mod">
          <ac:chgData name="Toby Donaldson" userId="2e6e5431-bb17-4c41-9985-d39c50d83c73" providerId="ADAL" clId="{EDCFDE51-983B-4FDD-97E5-25FF63C5004E}" dt="2022-04-14T04:11:17.092" v="19" actId="14100"/>
          <ac:picMkLst>
            <pc:docMk/>
            <pc:sldMk cId="2513690197" sldId="266"/>
            <ac:picMk id="7" creationId="{128E5F7F-5BC8-4569-A9FA-5DAD8E043937}"/>
          </ac:picMkLst>
        </pc:picChg>
      </pc:sldChg>
      <pc:sldChg chg="modSp mod">
        <pc:chgData name="Toby Donaldson" userId="2e6e5431-bb17-4c41-9985-d39c50d83c73" providerId="ADAL" clId="{EDCFDE51-983B-4FDD-97E5-25FF63C5004E}" dt="2022-04-24T05:43:27.704" v="940" actId="1076"/>
        <pc:sldMkLst>
          <pc:docMk/>
          <pc:sldMk cId="2072605454" sldId="270"/>
        </pc:sldMkLst>
        <pc:spChg chg="mod">
          <ac:chgData name="Toby Donaldson" userId="2e6e5431-bb17-4c41-9985-d39c50d83c73" providerId="ADAL" clId="{EDCFDE51-983B-4FDD-97E5-25FF63C5004E}" dt="2022-04-24T00:03:15.150" v="539"/>
          <ac:spMkLst>
            <pc:docMk/>
            <pc:sldMk cId="2072605454" sldId="270"/>
            <ac:spMk id="3" creationId="{9D85EADE-0C03-49DA-BB59-0942833F47FA}"/>
          </ac:spMkLst>
        </pc:spChg>
        <pc:spChg chg="mod">
          <ac:chgData name="Toby Donaldson" userId="2e6e5431-bb17-4c41-9985-d39c50d83c73" providerId="ADAL" clId="{EDCFDE51-983B-4FDD-97E5-25FF63C5004E}" dt="2022-04-24T05:43:27.704" v="940" actId="1076"/>
          <ac:spMkLst>
            <pc:docMk/>
            <pc:sldMk cId="2072605454" sldId="270"/>
            <ac:spMk id="5" creationId="{17720DB2-6405-4D41-B342-518B575893A4}"/>
          </ac:spMkLst>
        </pc:spChg>
        <pc:spChg chg="mod">
          <ac:chgData name="Toby Donaldson" userId="2e6e5431-bb17-4c41-9985-d39c50d83c73" providerId="ADAL" clId="{EDCFDE51-983B-4FDD-97E5-25FF63C5004E}" dt="2022-04-24T00:03:42.363" v="560" actId="20577"/>
          <ac:spMkLst>
            <pc:docMk/>
            <pc:sldMk cId="2072605454" sldId="270"/>
            <ac:spMk id="6" creationId="{D47E401A-84BD-4DD8-8927-0E34EE1044A2}"/>
          </ac:spMkLst>
        </pc:spChg>
        <pc:spChg chg="mod">
          <ac:chgData name="Toby Donaldson" userId="2e6e5431-bb17-4c41-9985-d39c50d83c73" providerId="ADAL" clId="{EDCFDE51-983B-4FDD-97E5-25FF63C5004E}" dt="2022-04-24T00:02:53.333" v="537" actId="2085"/>
          <ac:spMkLst>
            <pc:docMk/>
            <pc:sldMk cId="2072605454" sldId="270"/>
            <ac:spMk id="7" creationId="{9D4F540D-54AA-445E-A7CD-6F91D946B605}"/>
          </ac:spMkLst>
        </pc:spChg>
      </pc:sldChg>
      <pc:sldChg chg="addSp delSp modSp add mod">
        <pc:chgData name="Toby Donaldson" userId="2e6e5431-bb17-4c41-9985-d39c50d83c73" providerId="ADAL" clId="{EDCFDE51-983B-4FDD-97E5-25FF63C5004E}" dt="2022-04-24T00:00:41.098" v="530" actId="27636"/>
        <pc:sldMkLst>
          <pc:docMk/>
          <pc:sldMk cId="1031835898" sldId="272"/>
        </pc:sldMkLst>
        <pc:spChg chg="del">
          <ac:chgData name="Toby Donaldson" userId="2e6e5431-bb17-4c41-9985-d39c50d83c73" providerId="ADAL" clId="{EDCFDE51-983B-4FDD-97E5-25FF63C5004E}" dt="2022-04-24T00:00:03.541" v="519" actId="21"/>
          <ac:spMkLst>
            <pc:docMk/>
            <pc:sldMk cId="1031835898" sldId="272"/>
            <ac:spMk id="2" creationId="{AFC4F8B7-DF69-4161-80D5-5D65C38F8A33}"/>
          </ac:spMkLst>
        </pc:spChg>
        <pc:spChg chg="del">
          <ac:chgData name="Toby Donaldson" userId="2e6e5431-bb17-4c41-9985-d39c50d83c73" providerId="ADAL" clId="{EDCFDE51-983B-4FDD-97E5-25FF63C5004E}" dt="2022-04-24T00:00:03.541" v="519" actId="21"/>
          <ac:spMkLst>
            <pc:docMk/>
            <pc:sldMk cId="1031835898" sldId="272"/>
            <ac:spMk id="3" creationId="{3FF8B6F5-B7C4-45FC-86DA-6C2C9F035E96}"/>
          </ac:spMkLst>
        </pc:spChg>
        <pc:spChg chg="mod">
          <ac:chgData name="Toby Donaldson" userId="2e6e5431-bb17-4c41-9985-d39c50d83c73" providerId="ADAL" clId="{EDCFDE51-983B-4FDD-97E5-25FF63C5004E}" dt="2022-04-24T00:00:41.098" v="530" actId="27636"/>
          <ac:spMkLst>
            <pc:docMk/>
            <pc:sldMk cId="1031835898" sldId="272"/>
            <ac:spMk id="4" creationId="{8D140EF2-7A80-4170-96C7-C567343A91EE}"/>
          </ac:spMkLst>
        </pc:spChg>
        <pc:spChg chg="mod">
          <ac:chgData name="Toby Donaldson" userId="2e6e5431-bb17-4c41-9985-d39c50d83c73" providerId="ADAL" clId="{EDCFDE51-983B-4FDD-97E5-25FF63C5004E}" dt="2022-04-24T00:00:28.879" v="524" actId="1076"/>
          <ac:spMkLst>
            <pc:docMk/>
            <pc:sldMk cId="1031835898" sldId="272"/>
            <ac:spMk id="8" creationId="{E2400FBB-A4E6-4E19-BEB2-E43F372AEDD9}"/>
          </ac:spMkLst>
        </pc:spChg>
        <pc:spChg chg="add del mod">
          <ac:chgData name="Toby Donaldson" userId="2e6e5431-bb17-4c41-9985-d39c50d83c73" providerId="ADAL" clId="{EDCFDE51-983B-4FDD-97E5-25FF63C5004E}" dt="2022-04-24T00:00:08.412" v="520" actId="21"/>
          <ac:spMkLst>
            <pc:docMk/>
            <pc:sldMk cId="1031835898" sldId="272"/>
            <ac:spMk id="9" creationId="{8E50EDD2-2B78-4F98-A9CF-DA7B82080AB2}"/>
          </ac:spMkLst>
        </pc:spChg>
        <pc:spChg chg="add del mod">
          <ac:chgData name="Toby Donaldson" userId="2e6e5431-bb17-4c41-9985-d39c50d83c73" providerId="ADAL" clId="{EDCFDE51-983B-4FDD-97E5-25FF63C5004E}" dt="2022-04-24T00:00:11.453" v="521" actId="21"/>
          <ac:spMkLst>
            <pc:docMk/>
            <pc:sldMk cId="1031835898" sldId="272"/>
            <ac:spMk id="11" creationId="{14D8F501-70E3-4F56-968E-FF02D6A07418}"/>
          </ac:spMkLst>
        </pc:spChg>
        <pc:graphicFrameChg chg="del">
          <ac:chgData name="Toby Donaldson" userId="2e6e5431-bb17-4c41-9985-d39c50d83c73" providerId="ADAL" clId="{EDCFDE51-983B-4FDD-97E5-25FF63C5004E}" dt="2022-04-23T23:49:55.181" v="427" actId="21"/>
          <ac:graphicFrameMkLst>
            <pc:docMk/>
            <pc:sldMk cId="1031835898" sldId="272"/>
            <ac:graphicFrameMk id="5" creationId="{40085C16-0B61-42F1-98B2-503E1961B2D2}"/>
          </ac:graphicFrameMkLst>
        </pc:graphicFrameChg>
        <pc:picChg chg="del mod">
          <ac:chgData name="Toby Donaldson" userId="2e6e5431-bb17-4c41-9985-d39c50d83c73" providerId="ADAL" clId="{EDCFDE51-983B-4FDD-97E5-25FF63C5004E}" dt="2022-04-24T00:00:03.541" v="519" actId="21"/>
          <ac:picMkLst>
            <pc:docMk/>
            <pc:sldMk cId="1031835898" sldId="272"/>
            <ac:picMk id="7" creationId="{128E5F7F-5BC8-4569-A9FA-5DAD8E043937}"/>
          </ac:picMkLst>
        </pc:picChg>
      </pc:sldChg>
      <pc:sldChg chg="addSp delSp modSp new mod modClrScheme chgLayout">
        <pc:chgData name="Toby Donaldson" userId="2e6e5431-bb17-4c41-9985-d39c50d83c73" providerId="ADAL" clId="{EDCFDE51-983B-4FDD-97E5-25FF63C5004E}" dt="2022-04-24T00:01:54.926" v="531" actId="20577"/>
        <pc:sldMkLst>
          <pc:docMk/>
          <pc:sldMk cId="1247466648" sldId="273"/>
        </pc:sldMkLst>
        <pc:spChg chg="del mod ord">
          <ac:chgData name="Toby Donaldson" userId="2e6e5431-bb17-4c41-9985-d39c50d83c73" providerId="ADAL" clId="{EDCFDE51-983B-4FDD-97E5-25FF63C5004E}" dt="2022-04-14T04:12:22.622" v="39" actId="700"/>
          <ac:spMkLst>
            <pc:docMk/>
            <pc:sldMk cId="1247466648" sldId="273"/>
            <ac:spMk id="2" creationId="{94E2BDCE-C2B8-4693-8CBB-3928303923D9}"/>
          </ac:spMkLst>
        </pc:spChg>
        <pc:spChg chg="del">
          <ac:chgData name="Toby Donaldson" userId="2e6e5431-bb17-4c41-9985-d39c50d83c73" providerId="ADAL" clId="{EDCFDE51-983B-4FDD-97E5-25FF63C5004E}" dt="2022-04-14T04:12:22.622" v="39" actId="700"/>
          <ac:spMkLst>
            <pc:docMk/>
            <pc:sldMk cId="1247466648" sldId="273"/>
            <ac:spMk id="3" creationId="{9C89E1F6-5B48-415E-8E3E-C937EEE98FCE}"/>
          </ac:spMkLst>
        </pc:spChg>
        <pc:spChg chg="add mod ord">
          <ac:chgData name="Toby Donaldson" userId="2e6e5431-bb17-4c41-9985-d39c50d83c73" providerId="ADAL" clId="{EDCFDE51-983B-4FDD-97E5-25FF63C5004E}" dt="2022-04-24T00:01:54.926" v="531" actId="20577"/>
          <ac:spMkLst>
            <pc:docMk/>
            <pc:sldMk cId="1247466648" sldId="273"/>
            <ac:spMk id="4" creationId="{CB105B6D-9708-4D3F-8738-4E92FD6BE38D}"/>
          </ac:spMkLst>
        </pc:spChg>
      </pc:sldChg>
      <pc:sldChg chg="addSp delSp modSp new mod">
        <pc:chgData name="Toby Donaldson" userId="2e6e5431-bb17-4c41-9985-d39c50d83c73" providerId="ADAL" clId="{EDCFDE51-983B-4FDD-97E5-25FF63C5004E}" dt="2022-04-14T04:26:44.053" v="178" actId="20577"/>
        <pc:sldMkLst>
          <pc:docMk/>
          <pc:sldMk cId="962438491" sldId="274"/>
        </pc:sldMkLst>
        <pc:spChg chg="mod">
          <ac:chgData name="Toby Donaldson" userId="2e6e5431-bb17-4c41-9985-d39c50d83c73" providerId="ADAL" clId="{EDCFDE51-983B-4FDD-97E5-25FF63C5004E}" dt="2022-04-14T04:26:44.053" v="178" actId="20577"/>
          <ac:spMkLst>
            <pc:docMk/>
            <pc:sldMk cId="962438491" sldId="274"/>
            <ac:spMk id="2" creationId="{9D56FCE7-DB3A-40C9-92A2-796AAF385628}"/>
          </ac:spMkLst>
        </pc:spChg>
        <pc:spChg chg="add mod">
          <ac:chgData name="Toby Donaldson" userId="2e6e5431-bb17-4c41-9985-d39c50d83c73" providerId="ADAL" clId="{EDCFDE51-983B-4FDD-97E5-25FF63C5004E}" dt="2022-04-14T04:26:25.179" v="170" actId="12789"/>
          <ac:spMkLst>
            <pc:docMk/>
            <pc:sldMk cId="962438491" sldId="274"/>
            <ac:spMk id="3" creationId="{86F7C823-AF34-49AA-BF58-AFBD7E6149DE}"/>
          </ac:spMkLst>
        </pc:spChg>
        <pc:grpChg chg="add mod">
          <ac:chgData name="Toby Donaldson" userId="2e6e5431-bb17-4c41-9985-d39c50d83c73" providerId="ADAL" clId="{EDCFDE51-983B-4FDD-97E5-25FF63C5004E}" dt="2022-04-14T04:26:25.179" v="170" actId="12789"/>
          <ac:grpSpMkLst>
            <pc:docMk/>
            <pc:sldMk cId="962438491" sldId="274"/>
            <ac:grpSpMk id="4" creationId="{B2A44120-9C25-4E7C-896D-05337D9D4402}"/>
          </ac:grpSpMkLst>
        </pc:grpChg>
        <pc:picChg chg="add mod modCrop">
          <ac:chgData name="Toby Donaldson" userId="2e6e5431-bb17-4c41-9985-d39c50d83c73" providerId="ADAL" clId="{EDCFDE51-983B-4FDD-97E5-25FF63C5004E}" dt="2022-04-14T04:26:25.179" v="170" actId="12789"/>
          <ac:picMkLst>
            <pc:docMk/>
            <pc:sldMk cId="962438491" sldId="274"/>
            <ac:picMk id="6" creationId="{D367F33B-DDE3-4338-9BDA-E40691FED26F}"/>
          </ac:picMkLst>
        </pc:picChg>
        <pc:picChg chg="add mod">
          <ac:chgData name="Toby Donaldson" userId="2e6e5431-bb17-4c41-9985-d39c50d83c73" providerId="ADAL" clId="{EDCFDE51-983B-4FDD-97E5-25FF63C5004E}" dt="2022-04-14T04:26:25.179" v="170" actId="12789"/>
          <ac:picMkLst>
            <pc:docMk/>
            <pc:sldMk cId="962438491" sldId="274"/>
            <ac:picMk id="1026" creationId="{2DABC8AA-F36D-4F0F-8AAB-765E5AB1D1F0}"/>
          </ac:picMkLst>
        </pc:picChg>
        <pc:picChg chg="add mod">
          <ac:chgData name="Toby Donaldson" userId="2e6e5431-bb17-4c41-9985-d39c50d83c73" providerId="ADAL" clId="{EDCFDE51-983B-4FDD-97E5-25FF63C5004E}" dt="2022-04-14T04:26:25.179" v="170" actId="12789"/>
          <ac:picMkLst>
            <pc:docMk/>
            <pc:sldMk cId="962438491" sldId="274"/>
            <ac:picMk id="1028" creationId="{388C6D71-F4A0-4EB0-92DB-4DB4A80038F5}"/>
          </ac:picMkLst>
        </pc:picChg>
        <pc:picChg chg="add del mod">
          <ac:chgData name="Toby Donaldson" userId="2e6e5431-bb17-4c41-9985-d39c50d83c73" providerId="ADAL" clId="{EDCFDE51-983B-4FDD-97E5-25FF63C5004E}" dt="2022-04-14T04:18:53.767" v="125"/>
          <ac:picMkLst>
            <pc:docMk/>
            <pc:sldMk cId="962438491" sldId="274"/>
            <ac:picMk id="1030" creationId="{89527DB0-5995-46B0-90C5-7BEFA7719220}"/>
          </ac:picMkLst>
        </pc:picChg>
        <pc:picChg chg="add mod">
          <ac:chgData name="Toby Donaldson" userId="2e6e5431-bb17-4c41-9985-d39c50d83c73" providerId="ADAL" clId="{EDCFDE51-983B-4FDD-97E5-25FF63C5004E}" dt="2022-04-14T04:26:25.179" v="170" actId="12789"/>
          <ac:picMkLst>
            <pc:docMk/>
            <pc:sldMk cId="962438491" sldId="274"/>
            <ac:picMk id="1032" creationId="{805A6672-4091-4926-935F-1FF4D989ECD0}"/>
          </ac:picMkLst>
        </pc:picChg>
        <pc:picChg chg="add del mod">
          <ac:chgData name="Toby Donaldson" userId="2e6e5431-bb17-4c41-9985-d39c50d83c73" providerId="ADAL" clId="{EDCFDE51-983B-4FDD-97E5-25FF63C5004E}" dt="2022-04-14T04:22:02.605" v="140" actId="21"/>
          <ac:picMkLst>
            <pc:docMk/>
            <pc:sldMk cId="962438491" sldId="274"/>
            <ac:picMk id="1034" creationId="{629BEEBC-92C5-497A-BD36-885E12C86547}"/>
          </ac:picMkLst>
        </pc:picChg>
        <pc:picChg chg="add del mod">
          <ac:chgData name="Toby Donaldson" userId="2e6e5431-bb17-4c41-9985-d39c50d83c73" providerId="ADAL" clId="{EDCFDE51-983B-4FDD-97E5-25FF63C5004E}" dt="2022-04-14T04:22:10.622" v="143" actId="21"/>
          <ac:picMkLst>
            <pc:docMk/>
            <pc:sldMk cId="962438491" sldId="274"/>
            <ac:picMk id="1036" creationId="{7BC89D02-5E62-40AA-A5FC-220827C411C4}"/>
          </ac:picMkLst>
        </pc:picChg>
        <pc:picChg chg="add del">
          <ac:chgData name="Toby Donaldson" userId="2e6e5431-bb17-4c41-9985-d39c50d83c73" providerId="ADAL" clId="{EDCFDE51-983B-4FDD-97E5-25FF63C5004E}" dt="2022-04-14T04:22:30.921" v="145"/>
          <ac:picMkLst>
            <pc:docMk/>
            <pc:sldMk cId="962438491" sldId="274"/>
            <ac:picMk id="1038" creationId="{6CF754A3-3FE0-496B-BA5E-42231604C3EF}"/>
          </ac:picMkLst>
        </pc:picChg>
        <pc:picChg chg="add del">
          <ac:chgData name="Toby Donaldson" userId="2e6e5431-bb17-4c41-9985-d39c50d83c73" providerId="ADAL" clId="{EDCFDE51-983B-4FDD-97E5-25FF63C5004E}" dt="2022-04-14T04:22:59.960" v="147"/>
          <ac:picMkLst>
            <pc:docMk/>
            <pc:sldMk cId="962438491" sldId="274"/>
            <ac:picMk id="1040" creationId="{C0443BA5-FF5A-4C14-A6C1-30DC330E0370}"/>
          </ac:picMkLst>
        </pc:picChg>
      </pc:sldChg>
      <pc:sldChg chg="addSp modSp new mod modAnim">
        <pc:chgData name="Toby Donaldson" userId="2e6e5431-bb17-4c41-9985-d39c50d83c73" providerId="ADAL" clId="{EDCFDE51-983B-4FDD-97E5-25FF63C5004E}" dt="2022-04-23T23:43:21.568" v="338" actId="20577"/>
        <pc:sldMkLst>
          <pc:docMk/>
          <pc:sldMk cId="2446982689" sldId="275"/>
        </pc:sldMkLst>
        <pc:spChg chg="mod">
          <ac:chgData name="Toby Donaldson" userId="2e6e5431-bb17-4c41-9985-d39c50d83c73" providerId="ADAL" clId="{EDCFDE51-983B-4FDD-97E5-25FF63C5004E}" dt="2022-04-23T23:43:21.568" v="338" actId="20577"/>
          <ac:spMkLst>
            <pc:docMk/>
            <pc:sldMk cId="2446982689" sldId="275"/>
            <ac:spMk id="2" creationId="{9E374E6F-0FF1-43DD-A06C-EF7571CCEA89}"/>
          </ac:spMkLst>
        </pc:spChg>
        <pc:picChg chg="add mod">
          <ac:chgData name="Toby Donaldson" userId="2e6e5431-bb17-4c41-9985-d39c50d83c73" providerId="ADAL" clId="{EDCFDE51-983B-4FDD-97E5-25FF63C5004E}" dt="2022-04-14T04:27:47.531" v="218" actId="1076"/>
          <ac:picMkLst>
            <pc:docMk/>
            <pc:sldMk cId="2446982689" sldId="275"/>
            <ac:picMk id="2050" creationId="{C7453A7F-640F-479A-865E-D328594C0BB3}"/>
          </ac:picMkLst>
        </pc:picChg>
      </pc:sldChg>
      <pc:sldChg chg="addSp modSp new mod modAnim">
        <pc:chgData name="Toby Donaldson" userId="2e6e5431-bb17-4c41-9985-d39c50d83c73" providerId="ADAL" clId="{EDCFDE51-983B-4FDD-97E5-25FF63C5004E}" dt="2022-04-23T23:43:48.491" v="339"/>
        <pc:sldMkLst>
          <pc:docMk/>
          <pc:sldMk cId="390346067" sldId="276"/>
        </pc:sldMkLst>
        <pc:spChg chg="mod">
          <ac:chgData name="Toby Donaldson" userId="2e6e5431-bb17-4c41-9985-d39c50d83c73" providerId="ADAL" clId="{EDCFDE51-983B-4FDD-97E5-25FF63C5004E}" dt="2022-04-14T04:29:11.449" v="245" actId="20577"/>
          <ac:spMkLst>
            <pc:docMk/>
            <pc:sldMk cId="390346067" sldId="276"/>
            <ac:spMk id="2" creationId="{E7EFE3B9-A8FD-4AE1-B222-CF259E66F8E1}"/>
          </ac:spMkLst>
        </pc:spChg>
        <pc:spChg chg="add mod">
          <ac:chgData name="Toby Donaldson" userId="2e6e5431-bb17-4c41-9985-d39c50d83c73" providerId="ADAL" clId="{EDCFDE51-983B-4FDD-97E5-25FF63C5004E}" dt="2022-04-14T04:31:47.884" v="320" actId="20577"/>
          <ac:spMkLst>
            <pc:docMk/>
            <pc:sldMk cId="390346067" sldId="276"/>
            <ac:spMk id="3" creationId="{44141B78-E7ED-4D2B-B858-4927CEC46631}"/>
          </ac:spMkLst>
        </pc:spChg>
        <pc:picChg chg="add mod">
          <ac:chgData name="Toby Donaldson" userId="2e6e5431-bb17-4c41-9985-d39c50d83c73" providerId="ADAL" clId="{EDCFDE51-983B-4FDD-97E5-25FF63C5004E}" dt="2022-04-14T04:31:04.175" v="250" actId="1076"/>
          <ac:picMkLst>
            <pc:docMk/>
            <pc:sldMk cId="390346067" sldId="276"/>
            <ac:picMk id="3074" creationId="{ED48D2A1-A8F0-4421-8E7C-B34758DB1664}"/>
          </ac:picMkLst>
        </pc:picChg>
      </pc:sldChg>
      <pc:sldChg chg="addSp delSp modSp add mod modAnim">
        <pc:chgData name="Toby Donaldson" userId="2e6e5431-bb17-4c41-9985-d39c50d83c73" providerId="ADAL" clId="{EDCFDE51-983B-4FDD-97E5-25FF63C5004E}" dt="2022-04-23T23:49:03.537" v="426"/>
        <pc:sldMkLst>
          <pc:docMk/>
          <pc:sldMk cId="4198230947" sldId="277"/>
        </pc:sldMkLst>
        <pc:spChg chg="mod">
          <ac:chgData name="Toby Donaldson" userId="2e6e5431-bb17-4c41-9985-d39c50d83c73" providerId="ADAL" clId="{EDCFDE51-983B-4FDD-97E5-25FF63C5004E}" dt="2022-04-23T23:46:08.853" v="374" actId="20577"/>
          <ac:spMkLst>
            <pc:docMk/>
            <pc:sldMk cId="4198230947" sldId="277"/>
            <ac:spMk id="2" creationId="{9E374E6F-0FF1-43DD-A06C-EF7571CCEA89}"/>
          </ac:spMkLst>
        </pc:spChg>
        <pc:spChg chg="add mod">
          <ac:chgData name="Toby Donaldson" userId="2e6e5431-bb17-4c41-9985-d39c50d83c73" providerId="ADAL" clId="{EDCFDE51-983B-4FDD-97E5-25FF63C5004E}" dt="2022-04-23T23:47:26.931" v="419" actId="20577"/>
          <ac:spMkLst>
            <pc:docMk/>
            <pc:sldMk cId="4198230947" sldId="277"/>
            <ac:spMk id="5" creationId="{8F75B901-2123-4EAE-9F0D-2187CE35C7C4}"/>
          </ac:spMkLst>
        </pc:spChg>
        <pc:picChg chg="add mod">
          <ac:chgData name="Toby Donaldson" userId="2e6e5431-bb17-4c41-9985-d39c50d83c73" providerId="ADAL" clId="{EDCFDE51-983B-4FDD-97E5-25FF63C5004E}" dt="2022-04-23T23:47:04.568" v="379" actId="1076"/>
          <ac:picMkLst>
            <pc:docMk/>
            <pc:sldMk cId="4198230947" sldId="277"/>
            <ac:picMk id="1026" creationId="{688D9953-FA34-4BD7-B2A8-BD81E65A7770}"/>
          </ac:picMkLst>
        </pc:picChg>
        <pc:picChg chg="del">
          <ac:chgData name="Toby Donaldson" userId="2e6e5431-bb17-4c41-9985-d39c50d83c73" providerId="ADAL" clId="{EDCFDE51-983B-4FDD-97E5-25FF63C5004E}" dt="2022-04-23T23:46:59.081" v="376" actId="21"/>
          <ac:picMkLst>
            <pc:docMk/>
            <pc:sldMk cId="4198230947" sldId="277"/>
            <ac:picMk id="2050" creationId="{C7453A7F-640F-479A-865E-D328594C0BB3}"/>
          </ac:picMkLst>
        </pc:picChg>
      </pc:sldChg>
      <pc:sldChg chg="addSp modSp mod">
        <pc:chgData name="Toby Donaldson" userId="2e6e5431-bb17-4c41-9985-d39c50d83c73" providerId="ADAL" clId="{EDCFDE51-983B-4FDD-97E5-25FF63C5004E}" dt="2022-04-24T05:42:42.354" v="937" actId="114"/>
        <pc:sldMkLst>
          <pc:docMk/>
          <pc:sldMk cId="598291729" sldId="278"/>
        </pc:sldMkLst>
        <pc:spChg chg="mod">
          <ac:chgData name="Toby Donaldson" userId="2e6e5431-bb17-4c41-9985-d39c50d83c73" providerId="ADAL" clId="{EDCFDE51-983B-4FDD-97E5-25FF63C5004E}" dt="2022-04-24T05:42:33.147" v="935" actId="1076"/>
          <ac:spMkLst>
            <pc:docMk/>
            <pc:sldMk cId="598291729" sldId="278"/>
            <ac:spMk id="3" creationId="{8D326F70-6E73-48ED-853E-D802A1F7CD4A}"/>
          </ac:spMkLst>
        </pc:spChg>
        <pc:spChg chg="mod">
          <ac:chgData name="Toby Donaldson" userId="2e6e5431-bb17-4c41-9985-d39c50d83c73" providerId="ADAL" clId="{EDCFDE51-983B-4FDD-97E5-25FF63C5004E}" dt="2022-04-24T05:42:35.450" v="936" actId="1076"/>
          <ac:spMkLst>
            <pc:docMk/>
            <pc:sldMk cId="598291729" sldId="278"/>
            <ac:spMk id="4" creationId="{578C8077-C1D4-400C-BAE0-7AC48F397C35}"/>
          </ac:spMkLst>
        </pc:spChg>
        <pc:spChg chg="mod">
          <ac:chgData name="Toby Donaldson" userId="2e6e5431-bb17-4c41-9985-d39c50d83c73" providerId="ADAL" clId="{EDCFDE51-983B-4FDD-97E5-25FF63C5004E}" dt="2022-04-24T05:42:19.603" v="932" actId="12788"/>
          <ac:spMkLst>
            <pc:docMk/>
            <pc:sldMk cId="598291729" sldId="278"/>
            <ac:spMk id="7" creationId="{729F9EAB-E96A-4A13-B339-346BBE62D038}"/>
          </ac:spMkLst>
        </pc:spChg>
        <pc:spChg chg="add mod">
          <ac:chgData name="Toby Donaldson" userId="2e6e5431-bb17-4c41-9985-d39c50d83c73" providerId="ADAL" clId="{EDCFDE51-983B-4FDD-97E5-25FF63C5004E}" dt="2022-04-24T05:42:42.354" v="937" actId="114"/>
          <ac:spMkLst>
            <pc:docMk/>
            <pc:sldMk cId="598291729" sldId="278"/>
            <ac:spMk id="8" creationId="{4B2E5120-9846-4325-A51B-589BC6A79787}"/>
          </ac:spMkLst>
        </pc:spChg>
        <pc:grpChg chg="mod">
          <ac:chgData name="Toby Donaldson" userId="2e6e5431-bb17-4c41-9985-d39c50d83c73" providerId="ADAL" clId="{EDCFDE51-983B-4FDD-97E5-25FF63C5004E}" dt="2022-04-24T05:42:35.450" v="936" actId="1076"/>
          <ac:grpSpMkLst>
            <pc:docMk/>
            <pc:sldMk cId="598291729" sldId="278"/>
            <ac:grpSpMk id="2" creationId="{C7C7C6C7-9397-46B2-A2FF-C632EDA7C632}"/>
          </ac:grpSpMkLst>
        </pc:grpChg>
        <pc:picChg chg="mod">
          <ac:chgData name="Toby Donaldson" userId="2e6e5431-bb17-4c41-9985-d39c50d83c73" providerId="ADAL" clId="{EDCFDE51-983B-4FDD-97E5-25FF63C5004E}" dt="2022-04-24T05:42:19.603" v="932" actId="12788"/>
          <ac:picMkLst>
            <pc:docMk/>
            <pc:sldMk cId="598291729" sldId="278"/>
            <ac:picMk id="5" creationId="{2A3EA073-AB11-414C-9B52-4FAACFDEB101}"/>
          </ac:picMkLst>
        </pc:picChg>
        <pc:picChg chg="mod">
          <ac:chgData name="Toby Donaldson" userId="2e6e5431-bb17-4c41-9985-d39c50d83c73" providerId="ADAL" clId="{EDCFDE51-983B-4FDD-97E5-25FF63C5004E}" dt="2022-04-24T05:42:35.450" v="936" actId="1076"/>
          <ac:picMkLst>
            <pc:docMk/>
            <pc:sldMk cId="598291729" sldId="278"/>
            <ac:picMk id="2050" creationId="{D9EF78EA-B97C-4BC3-831F-ACE9C30B82C6}"/>
          </ac:picMkLst>
        </pc:picChg>
      </pc:sldChg>
      <pc:sldChg chg="add del">
        <pc:chgData name="Toby Donaldson" userId="2e6e5431-bb17-4c41-9985-d39c50d83c73" providerId="ADAL" clId="{EDCFDE51-983B-4FDD-97E5-25FF63C5004E}" dt="2022-04-24T00:02:20.738" v="536" actId="2696"/>
        <pc:sldMkLst>
          <pc:docMk/>
          <pc:sldMk cId="1740877424"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6C6F-91BD-4721-931A-A59463317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D318D3D-4490-441B-ABF3-EB20DE394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C9C5BE7-4A4D-4923-A970-19EA6B5EE054}"/>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98B11635-9A34-430A-8A8D-1F6FEE41AB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620716-2CFB-4DEE-A2E5-FC360CEDE852}"/>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308897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CF56-DAB6-4DB9-A2D2-81F8640D8EC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265D3E-D3A9-4085-9F4A-29128FC7A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2A37A3-954D-447E-B804-626877BD71E2}"/>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F3C4BDFD-F303-4C34-9E4C-C689CAC81D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4F959E-AB91-4E1C-A5D4-7C434BF400EA}"/>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384056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4DE49-A604-4F28-A2B4-73C0FC123C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D181BD9-F685-441C-9803-7AC835B76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E86F6B-8366-4903-8436-FF77705203B3}"/>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9050EE11-6AEF-426B-9B77-68A2AAF41C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737FED-047B-4EC4-A2F0-2FA47492E3F5}"/>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73364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520C-FF1A-43C8-BED7-62C292D3A01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3784839-9798-46B2-A451-21992BE98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1AA01B-DE39-4867-BAE6-D4BFDA3F131D}"/>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48174032-621A-4B6E-BFDD-48D2C02E9D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3F5AC73-A8A2-4BAE-BDBB-BE2E65331678}"/>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160716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1880-DF24-47E5-805E-2C5ED0148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7E27DAB-4A9B-4C55-B50F-A7AE0080C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0F556B-C30B-4E9F-A47D-D83C81E477A4}"/>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18637D7F-1FDF-41BB-9A92-85A6C295ED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14AA4E-6E9E-43BD-B838-CCE621CCA4B6}"/>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138473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14B0-EB25-41CD-9B03-932858FECEA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215DDC-E014-4315-93C0-F6A62DF83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7124C33-63D4-4E7A-908C-11C6110A5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A47136-995A-471D-B193-71DA35AD69C5}"/>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6" name="Footer Placeholder 5">
            <a:extLst>
              <a:ext uri="{FF2B5EF4-FFF2-40B4-BE49-F238E27FC236}">
                <a16:creationId xmlns:a16="http://schemas.microsoft.com/office/drawing/2014/main" id="{12DC18AB-A888-482F-879A-45D8E70C98A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39492D-69AD-4D63-AE06-BB9679B4E538}"/>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248276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2C12-E557-4AB1-86DF-9F6F4A85B7F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27CD07B-8393-4C22-AFFF-C620519D6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CF7E17-4059-46F9-A269-CCD40D4E7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969C5B5-FD72-4392-A2BE-6AC7E1451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44CD6-27D9-48F7-B978-BBF4328E3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AB3B4F-A9ED-4001-BB66-46201EB99CB1}"/>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8" name="Footer Placeholder 7">
            <a:extLst>
              <a:ext uri="{FF2B5EF4-FFF2-40B4-BE49-F238E27FC236}">
                <a16:creationId xmlns:a16="http://schemas.microsoft.com/office/drawing/2014/main" id="{F1325912-6CBE-42C3-A77A-472669D3387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8C89E5F-BFA4-43F6-B858-A5C58F917C3C}"/>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289001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1B78-3704-4B13-B2A7-B3D2E35A233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496678E-24D4-4152-B104-492FB5BC45E9}"/>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4" name="Footer Placeholder 3">
            <a:extLst>
              <a:ext uri="{FF2B5EF4-FFF2-40B4-BE49-F238E27FC236}">
                <a16:creationId xmlns:a16="http://schemas.microsoft.com/office/drawing/2014/main" id="{A9F00D92-EE17-42C6-9172-09501457FBA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31B82C3-D695-40A2-8951-0583EB1EEE91}"/>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187644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0E068-D43A-44CA-AD0B-AF8C2D562F3A}"/>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3" name="Footer Placeholder 2">
            <a:extLst>
              <a:ext uri="{FF2B5EF4-FFF2-40B4-BE49-F238E27FC236}">
                <a16:creationId xmlns:a16="http://schemas.microsoft.com/office/drawing/2014/main" id="{3E007CC6-5CE8-4EAA-8221-B7B7FB044FD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8D0F438-8A46-45B4-B915-5FF342A75D62}"/>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3589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7816-A98B-4327-B66B-870CCF1BF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8764641-DF89-4A08-9EA2-3F6BAF4C3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962E391-ED7A-4CBE-82A0-2E787AB10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E76FB-6CAA-445D-9937-74835F2ED823}"/>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6" name="Footer Placeholder 5">
            <a:extLst>
              <a:ext uri="{FF2B5EF4-FFF2-40B4-BE49-F238E27FC236}">
                <a16:creationId xmlns:a16="http://schemas.microsoft.com/office/drawing/2014/main" id="{95C1DE50-6AD7-4E1D-840A-C8BB368B05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C2C8F6-CDDF-4F2D-8382-6C6C3C06688A}"/>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141611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68EE-A440-4BE7-8FA4-8B0C19D3F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7611A3B-761F-493E-A7FF-F30594B17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9FEF268-B2E5-4F98-A356-FD47E3F63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D73E5-261C-410C-8F2A-35ECD90399C4}"/>
              </a:ext>
            </a:extLst>
          </p:cNvPr>
          <p:cNvSpPr>
            <a:spLocks noGrp="1"/>
          </p:cNvSpPr>
          <p:nvPr>
            <p:ph type="dt" sz="half" idx="10"/>
          </p:nvPr>
        </p:nvSpPr>
        <p:spPr/>
        <p:txBody>
          <a:bodyPr/>
          <a:lstStyle/>
          <a:p>
            <a:fld id="{C65E533D-5A30-424C-ADAA-EBA918E78813}" type="datetimeFigureOut">
              <a:rPr lang="en-AU" smtClean="0"/>
              <a:t>24/06/2022</a:t>
            </a:fld>
            <a:endParaRPr lang="en-AU"/>
          </a:p>
        </p:txBody>
      </p:sp>
      <p:sp>
        <p:nvSpPr>
          <p:cNvPr id="6" name="Footer Placeholder 5">
            <a:extLst>
              <a:ext uri="{FF2B5EF4-FFF2-40B4-BE49-F238E27FC236}">
                <a16:creationId xmlns:a16="http://schemas.microsoft.com/office/drawing/2014/main" id="{A586E0A7-AEA5-45B4-B55A-269FFB55A50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582DF7B-1889-4B2D-AF8F-587E34C7D144}"/>
              </a:ext>
            </a:extLst>
          </p:cNvPr>
          <p:cNvSpPr>
            <a:spLocks noGrp="1"/>
          </p:cNvSpPr>
          <p:nvPr>
            <p:ph type="sldNum" sz="quarter" idx="12"/>
          </p:nvPr>
        </p:nvSpPr>
        <p:spPr/>
        <p:txBody>
          <a:bodyPr/>
          <a:lstStyle/>
          <a:p>
            <a:fld id="{1DA00A65-8456-4E7E-90F9-4C62519737D6}" type="slidenum">
              <a:rPr lang="en-AU" smtClean="0"/>
              <a:t>‹#›</a:t>
            </a:fld>
            <a:endParaRPr lang="en-AU"/>
          </a:p>
        </p:txBody>
      </p:sp>
    </p:spTree>
    <p:extLst>
      <p:ext uri="{BB962C8B-B14F-4D97-AF65-F5344CB8AC3E}">
        <p14:creationId xmlns:p14="http://schemas.microsoft.com/office/powerpoint/2010/main" val="90252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DC5B7-281C-4851-A0AE-6543A4FBA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DFE235-CEFD-4ABB-B6FB-F1802FE8D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FDEA91-9B78-4DFD-A2E5-7D6325AF0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E533D-5A30-424C-ADAA-EBA918E78813}" type="datetimeFigureOut">
              <a:rPr lang="en-AU" smtClean="0"/>
              <a:t>24/06/2022</a:t>
            </a:fld>
            <a:endParaRPr lang="en-AU"/>
          </a:p>
        </p:txBody>
      </p:sp>
      <p:sp>
        <p:nvSpPr>
          <p:cNvPr id="5" name="Footer Placeholder 4">
            <a:extLst>
              <a:ext uri="{FF2B5EF4-FFF2-40B4-BE49-F238E27FC236}">
                <a16:creationId xmlns:a16="http://schemas.microsoft.com/office/drawing/2014/main" id="{6A365EC0-490B-4003-94B8-832E7F4CD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5E97898-400D-418B-B00C-BB8023D95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00A65-8456-4E7E-90F9-4C62519737D6}" type="slidenum">
              <a:rPr lang="en-AU" smtClean="0"/>
              <a:t>‹#›</a:t>
            </a:fld>
            <a:endParaRPr lang="en-AU"/>
          </a:p>
        </p:txBody>
      </p:sp>
    </p:spTree>
    <p:extLst>
      <p:ext uri="{BB962C8B-B14F-4D97-AF65-F5344CB8AC3E}">
        <p14:creationId xmlns:p14="http://schemas.microsoft.com/office/powerpoint/2010/main" val="300009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enchmarksgame-team.pages.debian.net/benchmarksgame/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haskell.org/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ideo" Target="https://www.youtube.com/embed/uIbXvaE39wM?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26F70-6E73-48ED-853E-D802A1F7CD4A}"/>
              </a:ext>
            </a:extLst>
          </p:cNvPr>
          <p:cNvSpPr txBox="1"/>
          <p:nvPr/>
        </p:nvSpPr>
        <p:spPr>
          <a:xfrm>
            <a:off x="5122199" y="2551245"/>
            <a:ext cx="6536551" cy="2062103"/>
          </a:xfrm>
          <a:prstGeom prst="rect">
            <a:avLst/>
          </a:prstGeom>
          <a:noFill/>
        </p:spPr>
        <p:txBody>
          <a:bodyPr wrap="square" rtlCol="0">
            <a:spAutoFit/>
          </a:bodyPr>
          <a:lstStyle/>
          <a:p>
            <a:pPr algn="ctr"/>
            <a:r>
              <a:rPr lang="en-US" sz="3200" dirty="0"/>
              <a:t>A general-purpose, statically-typed, purely functional programming language with type inference and </a:t>
            </a:r>
            <a:br>
              <a:rPr lang="en-US" sz="3200" dirty="0"/>
            </a:br>
            <a:r>
              <a:rPr lang="en-US" sz="3200" dirty="0"/>
              <a:t>lazy evaluation</a:t>
            </a:r>
            <a:endParaRPr lang="en-AU" sz="3200" dirty="0"/>
          </a:p>
        </p:txBody>
      </p:sp>
      <p:sp>
        <p:nvSpPr>
          <p:cNvPr id="7" name="TextBox 6">
            <a:extLst>
              <a:ext uri="{FF2B5EF4-FFF2-40B4-BE49-F238E27FC236}">
                <a16:creationId xmlns:a16="http://schemas.microsoft.com/office/drawing/2014/main" id="{729F9EAB-E96A-4A13-B339-346BBE62D038}"/>
              </a:ext>
            </a:extLst>
          </p:cNvPr>
          <p:cNvSpPr txBox="1"/>
          <p:nvPr/>
        </p:nvSpPr>
        <p:spPr>
          <a:xfrm>
            <a:off x="6987686" y="4813321"/>
            <a:ext cx="2805576" cy="1754326"/>
          </a:xfrm>
          <a:prstGeom prst="rect">
            <a:avLst/>
          </a:prstGeom>
          <a:noFill/>
          <a:ln>
            <a:solidFill>
              <a:schemeClr val="accent1"/>
            </a:solidFill>
          </a:ln>
        </p:spPr>
        <p:txBody>
          <a:bodyPr wrap="none" rtlCol="0">
            <a:spAutoFit/>
          </a:bodyPr>
          <a:lstStyle/>
          <a:p>
            <a:pPr algn="ctr"/>
            <a:r>
              <a:rPr lang="en-CA" sz="3600" dirty="0"/>
              <a:t>CMPT 383</a:t>
            </a:r>
          </a:p>
          <a:p>
            <a:pPr algn="ctr"/>
            <a:r>
              <a:rPr lang="en-CA" sz="3600" dirty="0"/>
              <a:t>Summer 2022</a:t>
            </a:r>
          </a:p>
          <a:p>
            <a:pPr algn="ctr"/>
            <a:r>
              <a:rPr lang="en-CA" sz="3600" dirty="0"/>
              <a:t>SFU Surrey</a:t>
            </a:r>
            <a:endParaRPr lang="en-AU" sz="3600" dirty="0"/>
          </a:p>
        </p:txBody>
      </p:sp>
      <p:sp>
        <p:nvSpPr>
          <p:cNvPr id="8" name="TextBox 7">
            <a:extLst>
              <a:ext uri="{FF2B5EF4-FFF2-40B4-BE49-F238E27FC236}">
                <a16:creationId xmlns:a16="http://schemas.microsoft.com/office/drawing/2014/main" id="{4B2E5120-9846-4325-A51B-589BC6A79787}"/>
              </a:ext>
            </a:extLst>
          </p:cNvPr>
          <p:cNvSpPr txBox="1"/>
          <p:nvPr/>
        </p:nvSpPr>
        <p:spPr>
          <a:xfrm>
            <a:off x="1229817" y="3429000"/>
            <a:ext cx="2678938" cy="1569660"/>
          </a:xfrm>
          <a:prstGeom prst="rect">
            <a:avLst/>
          </a:prstGeom>
          <a:noFill/>
        </p:spPr>
        <p:txBody>
          <a:bodyPr wrap="none" rtlCol="0">
            <a:spAutoFit/>
          </a:bodyPr>
          <a:lstStyle/>
          <a:p>
            <a:r>
              <a:rPr lang="en-CA" sz="9600" i="1" dirty="0"/>
              <a:t>1990</a:t>
            </a:r>
            <a:endParaRPr lang="en-AU" sz="9600" i="1" dirty="0"/>
          </a:p>
        </p:txBody>
      </p:sp>
      <p:pic>
        <p:nvPicPr>
          <p:cNvPr id="1026" name="Picture 2" descr="Logo of Haskell">
            <a:extLst>
              <a:ext uri="{FF2B5EF4-FFF2-40B4-BE49-F238E27FC236}">
                <a16:creationId xmlns:a16="http://schemas.microsoft.com/office/drawing/2014/main" id="{5C23C186-F95A-7F54-A3FE-5177C22E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921"/>
            <a:ext cx="12192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29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26F70-6E73-48ED-853E-D802A1F7CD4A}"/>
              </a:ext>
            </a:extLst>
          </p:cNvPr>
          <p:cNvSpPr txBox="1"/>
          <p:nvPr/>
        </p:nvSpPr>
        <p:spPr>
          <a:xfrm>
            <a:off x="5191703" y="2951925"/>
            <a:ext cx="6536551" cy="2062103"/>
          </a:xfrm>
          <a:prstGeom prst="rect">
            <a:avLst/>
          </a:prstGeom>
          <a:noFill/>
        </p:spPr>
        <p:txBody>
          <a:bodyPr wrap="square" rtlCol="0">
            <a:spAutoFit/>
          </a:bodyPr>
          <a:lstStyle/>
          <a:p>
            <a:pPr algn="ctr"/>
            <a:r>
              <a:rPr lang="en-US" sz="3200" dirty="0"/>
              <a:t>A general-purpose, statically-typed, purely functional programming language with type inference and </a:t>
            </a:r>
            <a:br>
              <a:rPr lang="en-US" sz="3200" dirty="0"/>
            </a:br>
            <a:r>
              <a:rPr lang="en-US" sz="3200" dirty="0"/>
              <a:t>lazy evaluation</a:t>
            </a:r>
            <a:endParaRPr lang="en-AU" sz="3200" dirty="0"/>
          </a:p>
        </p:txBody>
      </p:sp>
      <p:sp>
        <p:nvSpPr>
          <p:cNvPr id="8" name="TextBox 7">
            <a:extLst>
              <a:ext uri="{FF2B5EF4-FFF2-40B4-BE49-F238E27FC236}">
                <a16:creationId xmlns:a16="http://schemas.microsoft.com/office/drawing/2014/main" id="{4B2E5120-9846-4325-A51B-589BC6A79787}"/>
              </a:ext>
            </a:extLst>
          </p:cNvPr>
          <p:cNvSpPr txBox="1"/>
          <p:nvPr/>
        </p:nvSpPr>
        <p:spPr>
          <a:xfrm>
            <a:off x="1053085" y="2644170"/>
            <a:ext cx="2678938" cy="1569660"/>
          </a:xfrm>
          <a:prstGeom prst="rect">
            <a:avLst/>
          </a:prstGeom>
          <a:noFill/>
        </p:spPr>
        <p:txBody>
          <a:bodyPr wrap="square" rtlCol="0">
            <a:spAutoFit/>
          </a:bodyPr>
          <a:lstStyle/>
          <a:p>
            <a:r>
              <a:rPr lang="en-CA" sz="9600" i="1" dirty="0"/>
              <a:t>1990</a:t>
            </a:r>
            <a:endParaRPr lang="en-AU" sz="9600" i="1" dirty="0"/>
          </a:p>
        </p:txBody>
      </p:sp>
      <p:pic>
        <p:nvPicPr>
          <p:cNvPr id="1026" name="Picture 2" descr="Logo of Haskell">
            <a:extLst>
              <a:ext uri="{FF2B5EF4-FFF2-40B4-BE49-F238E27FC236}">
                <a16:creationId xmlns:a16="http://schemas.microsoft.com/office/drawing/2014/main" id="{5C23C186-F95A-7F54-A3FE-5177C22E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921"/>
            <a:ext cx="12192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6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F8B7-DF69-4161-80D5-5D65C38F8A33}"/>
              </a:ext>
            </a:extLst>
          </p:cNvPr>
          <p:cNvSpPr>
            <a:spLocks noGrp="1"/>
          </p:cNvSpPr>
          <p:nvPr>
            <p:ph type="title"/>
          </p:nvPr>
        </p:nvSpPr>
        <p:spPr>
          <a:xfrm>
            <a:off x="250093" y="-115947"/>
            <a:ext cx="6502400" cy="1325563"/>
          </a:xfrm>
        </p:spPr>
        <p:txBody>
          <a:bodyPr/>
          <a:lstStyle/>
          <a:p>
            <a:r>
              <a:rPr lang="en-CA" dirty="0">
                <a:solidFill>
                  <a:srgbClr val="00B0F0"/>
                </a:solidFill>
              </a:rPr>
              <a:t>Haskell’s Namesake</a:t>
            </a:r>
            <a:endParaRPr lang="en-AU" dirty="0">
              <a:solidFill>
                <a:srgbClr val="00B0F0"/>
              </a:solidFill>
            </a:endParaRPr>
          </a:p>
        </p:txBody>
      </p:sp>
      <p:sp>
        <p:nvSpPr>
          <p:cNvPr id="12" name="TextBox 11">
            <a:extLst>
              <a:ext uri="{FF2B5EF4-FFF2-40B4-BE49-F238E27FC236}">
                <a16:creationId xmlns:a16="http://schemas.microsoft.com/office/drawing/2014/main" id="{7D456361-9CC9-3318-8D15-4F61A6B43E78}"/>
              </a:ext>
            </a:extLst>
          </p:cNvPr>
          <p:cNvSpPr txBox="1"/>
          <p:nvPr/>
        </p:nvSpPr>
        <p:spPr>
          <a:xfrm>
            <a:off x="7104185" y="1948526"/>
            <a:ext cx="3696677" cy="3170099"/>
          </a:xfrm>
          <a:prstGeom prst="rect">
            <a:avLst/>
          </a:prstGeom>
          <a:noFill/>
        </p:spPr>
        <p:txBody>
          <a:bodyPr wrap="square" rtlCol="0">
            <a:spAutoFit/>
          </a:bodyPr>
          <a:lstStyle/>
          <a:p>
            <a:pPr algn="ctr"/>
            <a:r>
              <a:rPr lang="en-CA" sz="4000" b="1" dirty="0"/>
              <a:t>Haskell Curry</a:t>
            </a:r>
          </a:p>
          <a:p>
            <a:pPr algn="ctr"/>
            <a:r>
              <a:rPr lang="en-CA" sz="2000" dirty="0"/>
              <a:t>1900 – 1982</a:t>
            </a:r>
            <a:br>
              <a:rPr lang="en-CA" sz="2000" dirty="0"/>
            </a:br>
            <a:endParaRPr lang="en-CA" sz="2000" dirty="0"/>
          </a:p>
          <a:p>
            <a:pPr algn="ctr"/>
            <a:r>
              <a:rPr lang="en-CA" sz="2400" dirty="0"/>
              <a:t>Mathematician who did much of foundational work in the lambda calculus, the mathematical foundation of functional programming.</a:t>
            </a:r>
            <a:endParaRPr lang="en-AU" sz="2400" dirty="0"/>
          </a:p>
        </p:txBody>
      </p:sp>
      <p:pic>
        <p:nvPicPr>
          <p:cNvPr id="9218" name="Picture 2">
            <a:extLst>
              <a:ext uri="{FF2B5EF4-FFF2-40B4-BE49-F238E27FC236}">
                <a16:creationId xmlns:a16="http://schemas.microsoft.com/office/drawing/2014/main" id="{E7D5CC9F-455F-BD05-02DE-B922EFF37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555" y="1107710"/>
            <a:ext cx="4337661" cy="533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35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F8B7-DF69-4161-80D5-5D65C38F8A33}"/>
              </a:ext>
            </a:extLst>
          </p:cNvPr>
          <p:cNvSpPr>
            <a:spLocks noGrp="1"/>
          </p:cNvSpPr>
          <p:nvPr>
            <p:ph type="title"/>
          </p:nvPr>
        </p:nvSpPr>
        <p:spPr>
          <a:xfrm>
            <a:off x="250093" y="-115947"/>
            <a:ext cx="6502400" cy="1325563"/>
          </a:xfrm>
        </p:spPr>
        <p:txBody>
          <a:bodyPr/>
          <a:lstStyle/>
          <a:p>
            <a:r>
              <a:rPr lang="en-CA" dirty="0">
                <a:solidFill>
                  <a:srgbClr val="00B0F0"/>
                </a:solidFill>
              </a:rPr>
              <a:t>Haskell’s Original Designers</a:t>
            </a:r>
            <a:endParaRPr lang="en-AU" dirty="0">
              <a:solidFill>
                <a:srgbClr val="00B0F0"/>
              </a:solidFill>
            </a:endParaRPr>
          </a:p>
        </p:txBody>
      </p:sp>
      <p:sp>
        <p:nvSpPr>
          <p:cNvPr id="12" name="TextBox 11">
            <a:extLst>
              <a:ext uri="{FF2B5EF4-FFF2-40B4-BE49-F238E27FC236}">
                <a16:creationId xmlns:a16="http://schemas.microsoft.com/office/drawing/2014/main" id="{7D456361-9CC9-3318-8D15-4F61A6B43E78}"/>
              </a:ext>
            </a:extLst>
          </p:cNvPr>
          <p:cNvSpPr txBox="1"/>
          <p:nvPr/>
        </p:nvSpPr>
        <p:spPr>
          <a:xfrm>
            <a:off x="9179817" y="2151727"/>
            <a:ext cx="2472922" cy="2554545"/>
          </a:xfrm>
          <a:prstGeom prst="rect">
            <a:avLst/>
          </a:prstGeom>
          <a:noFill/>
        </p:spPr>
        <p:txBody>
          <a:bodyPr wrap="square" rtlCol="0">
            <a:spAutoFit/>
          </a:bodyPr>
          <a:lstStyle/>
          <a:p>
            <a:pPr algn="ctr"/>
            <a:r>
              <a:rPr lang="en-CA" sz="4000" b="1" dirty="0"/>
              <a:t>1992  Haskell Working Group</a:t>
            </a:r>
            <a:endParaRPr lang="en-AU" sz="4000" dirty="0"/>
          </a:p>
        </p:txBody>
      </p:sp>
      <p:pic>
        <p:nvPicPr>
          <p:cNvPr id="5" name="Picture 4">
            <a:extLst>
              <a:ext uri="{FF2B5EF4-FFF2-40B4-BE49-F238E27FC236}">
                <a16:creationId xmlns:a16="http://schemas.microsoft.com/office/drawing/2014/main" id="{9B670045-907A-2DAD-60AB-7B5E370C8929}"/>
              </a:ext>
            </a:extLst>
          </p:cNvPr>
          <p:cNvPicPr>
            <a:picLocks noChangeAspect="1"/>
          </p:cNvPicPr>
          <p:nvPr/>
        </p:nvPicPr>
        <p:blipFill>
          <a:blip r:embed="rId2"/>
          <a:stretch>
            <a:fillRect/>
          </a:stretch>
        </p:blipFill>
        <p:spPr>
          <a:xfrm>
            <a:off x="167718" y="889476"/>
            <a:ext cx="8735644" cy="5820587"/>
          </a:xfrm>
          <a:prstGeom prst="rect">
            <a:avLst/>
          </a:prstGeom>
        </p:spPr>
      </p:pic>
    </p:spTree>
    <p:extLst>
      <p:ext uri="{BB962C8B-B14F-4D97-AF65-F5344CB8AC3E}">
        <p14:creationId xmlns:p14="http://schemas.microsoft.com/office/powerpoint/2010/main" val="244632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F8B7-DF69-4161-80D5-5D65C38F8A33}"/>
              </a:ext>
            </a:extLst>
          </p:cNvPr>
          <p:cNvSpPr>
            <a:spLocks noGrp="1"/>
          </p:cNvSpPr>
          <p:nvPr>
            <p:ph type="title"/>
          </p:nvPr>
        </p:nvSpPr>
        <p:spPr>
          <a:xfrm>
            <a:off x="381000" y="64500"/>
            <a:ext cx="10515600" cy="1325563"/>
          </a:xfrm>
        </p:spPr>
        <p:txBody>
          <a:bodyPr/>
          <a:lstStyle/>
          <a:p>
            <a:r>
              <a:rPr lang="en-CA" dirty="0"/>
              <a:t>Haskell Probably </a:t>
            </a:r>
            <a:r>
              <a:rPr lang="en-CA" b="1" dirty="0">
                <a:solidFill>
                  <a:srgbClr val="FF0000"/>
                </a:solidFill>
              </a:rPr>
              <a:t>Can’t</a:t>
            </a:r>
            <a:r>
              <a:rPr lang="en-CA" dirty="0"/>
              <a:t> Get You a Job!</a:t>
            </a:r>
            <a:endParaRPr lang="en-AU" dirty="0"/>
          </a:p>
        </p:txBody>
      </p:sp>
      <p:sp>
        <p:nvSpPr>
          <p:cNvPr id="3" name="TextBox 2">
            <a:extLst>
              <a:ext uri="{FF2B5EF4-FFF2-40B4-BE49-F238E27FC236}">
                <a16:creationId xmlns:a16="http://schemas.microsoft.com/office/drawing/2014/main" id="{10C4AE68-A781-FD56-1D00-6B3AE095A7EF}"/>
              </a:ext>
            </a:extLst>
          </p:cNvPr>
          <p:cNvSpPr txBox="1"/>
          <p:nvPr/>
        </p:nvSpPr>
        <p:spPr>
          <a:xfrm>
            <a:off x="1211899" y="1635448"/>
            <a:ext cx="6288042" cy="1815882"/>
          </a:xfrm>
          <a:prstGeom prst="rect">
            <a:avLst/>
          </a:prstGeom>
          <a:noFill/>
        </p:spPr>
        <p:txBody>
          <a:bodyPr wrap="square" rtlCol="0">
            <a:spAutoFit/>
          </a:bodyPr>
          <a:lstStyle/>
          <a:p>
            <a:pPr algn="ctr"/>
            <a:r>
              <a:rPr lang="en-CA" sz="2800" dirty="0"/>
              <a:t>Haskell has been most influential as a </a:t>
            </a:r>
            <a:r>
              <a:rPr lang="en-CA" sz="2800" b="1" dirty="0"/>
              <a:t>research language </a:t>
            </a:r>
            <a:r>
              <a:rPr lang="en-CA" sz="2800" dirty="0"/>
              <a:t>used by a subset of academic programming language researchers.</a:t>
            </a:r>
            <a:endParaRPr lang="en-AU" sz="2800" dirty="0"/>
          </a:p>
        </p:txBody>
      </p:sp>
      <p:sp>
        <p:nvSpPr>
          <p:cNvPr id="9" name="TextBox 8">
            <a:extLst>
              <a:ext uri="{FF2B5EF4-FFF2-40B4-BE49-F238E27FC236}">
                <a16:creationId xmlns:a16="http://schemas.microsoft.com/office/drawing/2014/main" id="{47FE2D5E-13CF-4FA0-04A0-66A64587C63B}"/>
              </a:ext>
            </a:extLst>
          </p:cNvPr>
          <p:cNvSpPr txBox="1"/>
          <p:nvPr/>
        </p:nvSpPr>
        <p:spPr>
          <a:xfrm>
            <a:off x="1084102" y="4176590"/>
            <a:ext cx="6288042" cy="1384995"/>
          </a:xfrm>
          <a:prstGeom prst="rect">
            <a:avLst/>
          </a:prstGeom>
          <a:noFill/>
        </p:spPr>
        <p:txBody>
          <a:bodyPr wrap="square" rtlCol="0">
            <a:spAutoFit/>
          </a:bodyPr>
          <a:lstStyle/>
          <a:p>
            <a:pPr algn="ctr"/>
            <a:r>
              <a:rPr lang="en-CA" sz="2800" dirty="0"/>
              <a:t>Similar to LISP, Haskell is filled with lots of ideas that have influenced many other languages.</a:t>
            </a:r>
            <a:endParaRPr lang="en-AU" sz="2800" dirty="0"/>
          </a:p>
        </p:txBody>
      </p:sp>
    </p:spTree>
    <p:extLst>
      <p:ext uri="{BB962C8B-B14F-4D97-AF65-F5344CB8AC3E}">
        <p14:creationId xmlns:p14="http://schemas.microsoft.com/office/powerpoint/2010/main" val="185550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F8B7-DF69-4161-80D5-5D65C38F8A33}"/>
              </a:ext>
            </a:extLst>
          </p:cNvPr>
          <p:cNvSpPr>
            <a:spLocks noGrp="1"/>
          </p:cNvSpPr>
          <p:nvPr>
            <p:ph type="title"/>
          </p:nvPr>
        </p:nvSpPr>
        <p:spPr>
          <a:xfrm>
            <a:off x="2316125" y="78200"/>
            <a:ext cx="7559750" cy="1325563"/>
          </a:xfrm>
        </p:spPr>
        <p:txBody>
          <a:bodyPr/>
          <a:lstStyle/>
          <a:p>
            <a:pPr algn="ctr"/>
            <a:r>
              <a:rPr lang="en-CA" dirty="0"/>
              <a:t>What’s Haskell </a:t>
            </a:r>
            <a:r>
              <a:rPr lang="en-CA" dirty="0">
                <a:solidFill>
                  <a:srgbClr val="FF0000"/>
                </a:solidFill>
              </a:rPr>
              <a:t>Good</a:t>
            </a:r>
            <a:r>
              <a:rPr lang="en-CA" dirty="0"/>
              <a:t> for?</a:t>
            </a:r>
            <a:endParaRPr lang="en-AU" dirty="0"/>
          </a:p>
        </p:txBody>
      </p:sp>
      <p:sp>
        <p:nvSpPr>
          <p:cNvPr id="3" name="TextBox 2">
            <a:extLst>
              <a:ext uri="{FF2B5EF4-FFF2-40B4-BE49-F238E27FC236}">
                <a16:creationId xmlns:a16="http://schemas.microsoft.com/office/drawing/2014/main" id="{E8A268BC-88E6-45E5-8262-598A2B9A5D02}"/>
              </a:ext>
            </a:extLst>
          </p:cNvPr>
          <p:cNvSpPr txBox="1"/>
          <p:nvPr/>
        </p:nvSpPr>
        <p:spPr>
          <a:xfrm>
            <a:off x="3512669" y="3106332"/>
            <a:ext cx="4800076" cy="954107"/>
          </a:xfrm>
          <a:prstGeom prst="rect">
            <a:avLst/>
          </a:prstGeom>
          <a:noFill/>
        </p:spPr>
        <p:txBody>
          <a:bodyPr wrap="square" rtlCol="0">
            <a:spAutoFit/>
          </a:bodyPr>
          <a:lstStyle/>
          <a:p>
            <a:pPr algn="ctr"/>
            <a:r>
              <a:rPr lang="en-CA" sz="2800" dirty="0"/>
              <a:t>Inspiration and new ways of thinking about programming.</a:t>
            </a:r>
            <a:endParaRPr lang="en-AU" sz="2800" dirty="0"/>
          </a:p>
        </p:txBody>
      </p:sp>
      <p:sp>
        <p:nvSpPr>
          <p:cNvPr id="27" name="TextBox 26">
            <a:extLst>
              <a:ext uri="{FF2B5EF4-FFF2-40B4-BE49-F238E27FC236}">
                <a16:creationId xmlns:a16="http://schemas.microsoft.com/office/drawing/2014/main" id="{689FDA23-C4D9-4490-9037-82BD6C7F4654}"/>
              </a:ext>
            </a:extLst>
          </p:cNvPr>
          <p:cNvSpPr txBox="1"/>
          <p:nvPr/>
        </p:nvSpPr>
        <p:spPr>
          <a:xfrm>
            <a:off x="7384356" y="4500183"/>
            <a:ext cx="4695695" cy="1815882"/>
          </a:xfrm>
          <a:prstGeom prst="rect">
            <a:avLst/>
          </a:prstGeom>
          <a:noFill/>
        </p:spPr>
        <p:txBody>
          <a:bodyPr wrap="square" rtlCol="0">
            <a:spAutoFit/>
          </a:bodyPr>
          <a:lstStyle/>
          <a:p>
            <a:pPr algn="ctr"/>
            <a:r>
              <a:rPr lang="en-CA" sz="2800" dirty="0"/>
              <a:t>Further development of the functional programming paradigm, aiming towards practicality.</a:t>
            </a:r>
          </a:p>
        </p:txBody>
      </p:sp>
      <p:sp>
        <p:nvSpPr>
          <p:cNvPr id="6" name="TextBox 5">
            <a:extLst>
              <a:ext uri="{FF2B5EF4-FFF2-40B4-BE49-F238E27FC236}">
                <a16:creationId xmlns:a16="http://schemas.microsoft.com/office/drawing/2014/main" id="{F20849FE-CF35-3A97-ED65-D50740D29574}"/>
              </a:ext>
            </a:extLst>
          </p:cNvPr>
          <p:cNvSpPr txBox="1"/>
          <p:nvPr/>
        </p:nvSpPr>
        <p:spPr>
          <a:xfrm>
            <a:off x="293157" y="1520812"/>
            <a:ext cx="3725592" cy="954107"/>
          </a:xfrm>
          <a:prstGeom prst="rect">
            <a:avLst/>
          </a:prstGeom>
          <a:noFill/>
        </p:spPr>
        <p:txBody>
          <a:bodyPr wrap="square" rtlCol="0">
            <a:spAutoFit/>
          </a:bodyPr>
          <a:lstStyle/>
          <a:p>
            <a:pPr algn="ctr"/>
            <a:r>
              <a:rPr lang="en-CA" sz="2800" dirty="0"/>
              <a:t>Programming language type systems.</a:t>
            </a:r>
            <a:endParaRPr lang="en-AU" sz="2800" dirty="0"/>
          </a:p>
        </p:txBody>
      </p:sp>
    </p:spTree>
    <p:extLst>
      <p:ext uri="{BB962C8B-B14F-4D97-AF65-F5344CB8AC3E}">
        <p14:creationId xmlns:p14="http://schemas.microsoft.com/office/powerpoint/2010/main" val="25157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0837-CC6E-409E-828B-6F152569432E}"/>
              </a:ext>
            </a:extLst>
          </p:cNvPr>
          <p:cNvSpPr>
            <a:spLocks noGrp="1"/>
          </p:cNvSpPr>
          <p:nvPr>
            <p:ph type="title"/>
          </p:nvPr>
        </p:nvSpPr>
        <p:spPr/>
        <p:txBody>
          <a:bodyPr>
            <a:normAutofit/>
          </a:bodyPr>
          <a:lstStyle/>
          <a:p>
            <a:r>
              <a:rPr lang="en-CA" dirty="0"/>
              <a:t>What’s Haskell </a:t>
            </a:r>
            <a:r>
              <a:rPr lang="en-CA" dirty="0">
                <a:solidFill>
                  <a:srgbClr val="FF0000"/>
                </a:solidFill>
              </a:rPr>
              <a:t>Not</a:t>
            </a:r>
            <a:r>
              <a:rPr lang="en-CA" dirty="0"/>
              <a:t> so Good For? </a:t>
            </a:r>
            <a:endParaRPr lang="en-AU" dirty="0"/>
          </a:p>
        </p:txBody>
      </p:sp>
      <p:sp>
        <p:nvSpPr>
          <p:cNvPr id="3" name="Content Placeholder 2">
            <a:extLst>
              <a:ext uri="{FF2B5EF4-FFF2-40B4-BE49-F238E27FC236}">
                <a16:creationId xmlns:a16="http://schemas.microsoft.com/office/drawing/2014/main" id="{9D85EADE-0C03-49DA-BB59-0942833F47FA}"/>
              </a:ext>
            </a:extLst>
          </p:cNvPr>
          <p:cNvSpPr>
            <a:spLocks noGrp="1"/>
          </p:cNvSpPr>
          <p:nvPr>
            <p:ph idx="1"/>
          </p:nvPr>
        </p:nvSpPr>
        <p:spPr>
          <a:xfrm>
            <a:off x="838200" y="1555262"/>
            <a:ext cx="7285264" cy="4621701"/>
          </a:xfrm>
        </p:spPr>
        <p:txBody>
          <a:bodyPr>
            <a:normAutofit fontScale="85000" lnSpcReduction="20000"/>
          </a:bodyPr>
          <a:lstStyle/>
          <a:p>
            <a:r>
              <a:rPr lang="en-CA" dirty="0"/>
              <a:t>Haskell</a:t>
            </a:r>
            <a:r>
              <a:rPr lang="en-AU" dirty="0"/>
              <a:t> is generally </a:t>
            </a:r>
            <a:r>
              <a:rPr lang="en-AU" dirty="0">
                <a:solidFill>
                  <a:srgbClr val="FF0000"/>
                </a:solidFill>
              </a:rPr>
              <a:t>not</a:t>
            </a:r>
            <a:r>
              <a:rPr lang="en-AU" dirty="0"/>
              <a:t> as efficient as other languages.</a:t>
            </a:r>
          </a:p>
          <a:p>
            <a:pPr lvl="1"/>
            <a:r>
              <a:rPr lang="en-AU" dirty="0"/>
              <a:t>Immutability can lead to inefficient solutions to problems that can be easily implemented efficiently in other languages.</a:t>
            </a:r>
          </a:p>
          <a:p>
            <a:r>
              <a:rPr lang="en-AU" dirty="0"/>
              <a:t>Compared to the most popular mainstream languages, Haskell is </a:t>
            </a:r>
            <a:r>
              <a:rPr lang="en-AU" dirty="0">
                <a:solidFill>
                  <a:srgbClr val="FF0000"/>
                </a:solidFill>
              </a:rPr>
              <a:t>not</a:t>
            </a:r>
            <a:r>
              <a:rPr lang="en-AU" dirty="0"/>
              <a:t> used much in practice, so it can be hard to find support for it.</a:t>
            </a:r>
          </a:p>
          <a:p>
            <a:r>
              <a:rPr lang="en-AU" dirty="0"/>
              <a:t>Haskell’s was born in academia and has a very mathematical </a:t>
            </a:r>
            <a:r>
              <a:rPr lang="en-AU" dirty="0" err="1"/>
              <a:t>flavor</a:t>
            </a:r>
            <a:r>
              <a:rPr lang="en-AU" dirty="0"/>
              <a:t>, which many programmers dislike, or at least find quite different than C-style languages.</a:t>
            </a:r>
          </a:p>
          <a:p>
            <a:r>
              <a:rPr lang="en-AU" dirty="0"/>
              <a:t>Haskell syntax can be terse, and uses many operators in ways that require you, the programmer, to have memorized their precedence levels. This  can make some Haskell code quite difficult to understand.</a:t>
            </a:r>
          </a:p>
          <a:p>
            <a:r>
              <a:rPr lang="en-AU" dirty="0"/>
              <a:t>Haskell’s strict typing can take some getting used to, and may be frustrating at first.</a:t>
            </a:r>
          </a:p>
        </p:txBody>
      </p:sp>
      <p:sp>
        <p:nvSpPr>
          <p:cNvPr id="4" name="TextBox 3">
            <a:extLst>
              <a:ext uri="{FF2B5EF4-FFF2-40B4-BE49-F238E27FC236}">
                <a16:creationId xmlns:a16="http://schemas.microsoft.com/office/drawing/2014/main" id="{BE3E16A3-1414-47FA-A3BB-3ABF0D84A1FE}"/>
              </a:ext>
            </a:extLst>
          </p:cNvPr>
          <p:cNvSpPr txBox="1"/>
          <p:nvPr/>
        </p:nvSpPr>
        <p:spPr>
          <a:xfrm>
            <a:off x="8496299" y="1443581"/>
            <a:ext cx="2857501" cy="1754326"/>
          </a:xfrm>
          <a:prstGeom prst="rect">
            <a:avLst/>
          </a:prstGeom>
          <a:solidFill>
            <a:schemeClr val="accent4">
              <a:lumMod val="40000"/>
              <a:lumOff val="60000"/>
            </a:schemeClr>
          </a:solidFill>
        </p:spPr>
        <p:txBody>
          <a:bodyPr wrap="square" rtlCol="0">
            <a:spAutoFit/>
          </a:bodyPr>
          <a:lstStyle/>
          <a:p>
            <a:pPr algn="ctr"/>
            <a:r>
              <a:rPr lang="en-CA" dirty="0"/>
              <a:t>Measuring the performance of different programming languages is surprisingly difficult to do fairly. Check out </a:t>
            </a:r>
            <a:r>
              <a:rPr lang="en-US" dirty="0">
                <a:hlinkClick r:id="rId2"/>
              </a:rPr>
              <a:t>the Computer Language Benchmarks Game</a:t>
            </a:r>
            <a:r>
              <a:rPr lang="en-US" dirty="0"/>
              <a:t>.</a:t>
            </a:r>
            <a:endParaRPr lang="en-AU" dirty="0"/>
          </a:p>
        </p:txBody>
      </p:sp>
    </p:spTree>
    <p:extLst>
      <p:ext uri="{BB962C8B-B14F-4D97-AF65-F5344CB8AC3E}">
        <p14:creationId xmlns:p14="http://schemas.microsoft.com/office/powerpoint/2010/main" val="207260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DFDB-8487-48AA-A582-0CEA13856DA2}"/>
              </a:ext>
            </a:extLst>
          </p:cNvPr>
          <p:cNvSpPr>
            <a:spLocks noGrp="1"/>
          </p:cNvSpPr>
          <p:nvPr>
            <p:ph type="title"/>
          </p:nvPr>
        </p:nvSpPr>
        <p:spPr/>
        <p:txBody>
          <a:bodyPr/>
          <a:lstStyle/>
          <a:p>
            <a:r>
              <a:rPr lang="en-CA" dirty="0"/>
              <a:t>Major Features of Haskell</a:t>
            </a:r>
            <a:endParaRPr lang="en-AU" dirty="0"/>
          </a:p>
        </p:txBody>
      </p:sp>
      <p:sp>
        <p:nvSpPr>
          <p:cNvPr id="3" name="Content Placeholder 2">
            <a:extLst>
              <a:ext uri="{FF2B5EF4-FFF2-40B4-BE49-F238E27FC236}">
                <a16:creationId xmlns:a16="http://schemas.microsoft.com/office/drawing/2014/main" id="{E45AFAE3-7D9D-4DB0-A01B-CD046F1E7D5F}"/>
              </a:ext>
            </a:extLst>
          </p:cNvPr>
          <p:cNvSpPr>
            <a:spLocks noGrp="1"/>
          </p:cNvSpPr>
          <p:nvPr>
            <p:ph idx="1"/>
          </p:nvPr>
        </p:nvSpPr>
        <p:spPr/>
        <p:txBody>
          <a:bodyPr>
            <a:normAutofit/>
          </a:bodyPr>
          <a:lstStyle/>
          <a:p>
            <a:pPr marL="0" indent="0">
              <a:buNone/>
            </a:pPr>
            <a:r>
              <a:rPr lang="en-AU" dirty="0">
                <a:solidFill>
                  <a:srgbClr val="0070C0"/>
                </a:solidFill>
              </a:rPr>
              <a:t>Functions are first-class objects</a:t>
            </a:r>
          </a:p>
          <a:p>
            <a:pPr marL="457200" lvl="1" indent="0">
              <a:buNone/>
            </a:pPr>
            <a:r>
              <a:rPr lang="en-CA" dirty="0"/>
              <a:t>Functions can be passed and returned (closures)</a:t>
            </a:r>
          </a:p>
          <a:p>
            <a:pPr marL="0" indent="0">
              <a:buNone/>
            </a:pPr>
            <a:r>
              <a:rPr lang="en-CA" dirty="0">
                <a:solidFill>
                  <a:srgbClr val="0070C0"/>
                </a:solidFill>
              </a:rPr>
              <a:t>Interpreted</a:t>
            </a:r>
          </a:p>
          <a:p>
            <a:pPr marL="457200" lvl="1" indent="0">
              <a:buNone/>
            </a:pPr>
            <a:r>
              <a:rPr lang="en-AU" dirty="0"/>
              <a:t>Easy to evaluate individual expressions</a:t>
            </a:r>
          </a:p>
          <a:p>
            <a:pPr marL="0" indent="0">
              <a:buNone/>
            </a:pPr>
            <a:r>
              <a:rPr lang="en-AU" dirty="0">
                <a:solidFill>
                  <a:srgbClr val="0070C0"/>
                </a:solidFill>
              </a:rPr>
              <a:t>Memory-safe and garbage-collected</a:t>
            </a:r>
          </a:p>
          <a:p>
            <a:pPr marL="457200" lvl="1" indent="0">
              <a:buNone/>
            </a:pPr>
            <a:r>
              <a:rPr lang="en-AU" dirty="0"/>
              <a:t>No manual memory deletion</a:t>
            </a:r>
          </a:p>
          <a:p>
            <a:pPr marL="457200" lvl="1" indent="0">
              <a:buNone/>
            </a:pPr>
            <a:endParaRPr lang="en-AU" dirty="0"/>
          </a:p>
        </p:txBody>
      </p:sp>
    </p:spTree>
    <p:extLst>
      <p:ext uri="{BB962C8B-B14F-4D97-AF65-F5344CB8AC3E}">
        <p14:creationId xmlns:p14="http://schemas.microsoft.com/office/powerpoint/2010/main" val="241441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DFDB-8487-48AA-A582-0CEA13856DA2}"/>
              </a:ext>
            </a:extLst>
          </p:cNvPr>
          <p:cNvSpPr>
            <a:spLocks noGrp="1"/>
          </p:cNvSpPr>
          <p:nvPr>
            <p:ph type="title"/>
          </p:nvPr>
        </p:nvSpPr>
        <p:spPr/>
        <p:txBody>
          <a:bodyPr/>
          <a:lstStyle/>
          <a:p>
            <a:r>
              <a:rPr lang="en-CA" dirty="0"/>
              <a:t>Major Features of Scheme</a:t>
            </a:r>
            <a:endParaRPr lang="en-AU" dirty="0"/>
          </a:p>
        </p:txBody>
      </p:sp>
      <p:sp>
        <p:nvSpPr>
          <p:cNvPr id="3" name="Content Placeholder 2">
            <a:extLst>
              <a:ext uri="{FF2B5EF4-FFF2-40B4-BE49-F238E27FC236}">
                <a16:creationId xmlns:a16="http://schemas.microsoft.com/office/drawing/2014/main" id="{E45AFAE3-7D9D-4DB0-A01B-CD046F1E7D5F}"/>
              </a:ext>
            </a:extLst>
          </p:cNvPr>
          <p:cNvSpPr>
            <a:spLocks noGrp="1"/>
          </p:cNvSpPr>
          <p:nvPr>
            <p:ph idx="1"/>
          </p:nvPr>
        </p:nvSpPr>
        <p:spPr/>
        <p:txBody>
          <a:bodyPr>
            <a:normAutofit/>
          </a:bodyPr>
          <a:lstStyle/>
          <a:p>
            <a:pPr marL="0" indent="0">
              <a:buNone/>
            </a:pPr>
            <a:r>
              <a:rPr lang="en-CA" dirty="0">
                <a:solidFill>
                  <a:srgbClr val="0070C0"/>
                </a:solidFill>
              </a:rPr>
              <a:t>Types</a:t>
            </a:r>
          </a:p>
          <a:p>
            <a:pPr marL="457200" lvl="1" indent="0">
              <a:buNone/>
            </a:pPr>
            <a:r>
              <a:rPr lang="en-CA" b="1" dirty="0"/>
              <a:t>Statically typed</a:t>
            </a:r>
            <a:r>
              <a:rPr lang="en-CA" dirty="0"/>
              <a:t>, i.e. types checked </a:t>
            </a:r>
            <a:r>
              <a:rPr lang="en-CA" b="1" dirty="0"/>
              <a:t>before</a:t>
            </a:r>
            <a:r>
              <a:rPr lang="en-CA" dirty="0"/>
              <a:t> run-time</a:t>
            </a:r>
          </a:p>
          <a:p>
            <a:pPr marL="457200" lvl="1" indent="0">
              <a:buNone/>
            </a:pPr>
            <a:r>
              <a:rPr lang="en-CA" b="1" dirty="0"/>
              <a:t>Type inference</a:t>
            </a:r>
            <a:r>
              <a:rPr lang="en-CA" dirty="0"/>
              <a:t>, i.e. often Haskell infer what types must be with the programmer needing to write them explicitly</a:t>
            </a:r>
          </a:p>
          <a:p>
            <a:pPr marL="0" indent="0">
              <a:buNone/>
            </a:pPr>
            <a:r>
              <a:rPr lang="en-CA" dirty="0">
                <a:solidFill>
                  <a:srgbClr val="0070C0"/>
                </a:solidFill>
              </a:rPr>
              <a:t>Purely Functional </a:t>
            </a:r>
          </a:p>
          <a:p>
            <a:pPr marL="457200" lvl="1" indent="0">
              <a:buNone/>
            </a:pPr>
            <a:r>
              <a:rPr lang="en-CA" dirty="0"/>
              <a:t>All values are </a:t>
            </a:r>
            <a:r>
              <a:rPr lang="en-CA" b="1" dirty="0"/>
              <a:t>immutable</a:t>
            </a:r>
            <a:r>
              <a:rPr lang="en-CA" dirty="0"/>
              <a:t>: once you create them, they cannot be changed</a:t>
            </a:r>
          </a:p>
          <a:p>
            <a:pPr marL="457200" lvl="1" indent="0">
              <a:buNone/>
            </a:pPr>
            <a:r>
              <a:rPr lang="en-CA" dirty="0"/>
              <a:t>All functions are pure</a:t>
            </a:r>
          </a:p>
          <a:p>
            <a:pPr marL="0" indent="0">
              <a:buNone/>
            </a:pPr>
            <a:r>
              <a:rPr lang="en-CA" dirty="0">
                <a:solidFill>
                  <a:srgbClr val="0070C0"/>
                </a:solidFill>
              </a:rPr>
              <a:t>Lazy Evaluation</a:t>
            </a:r>
          </a:p>
          <a:p>
            <a:pPr marL="457200" lvl="1" indent="0">
              <a:buNone/>
            </a:pPr>
            <a:r>
              <a:rPr lang="en-CA" dirty="0"/>
              <a:t>When you pass an expression to a Haskell function, the expression is passed </a:t>
            </a:r>
            <a:r>
              <a:rPr lang="en-CA" b="1" dirty="0"/>
              <a:t>unevaluated</a:t>
            </a:r>
            <a:r>
              <a:rPr lang="en-CA" dirty="0"/>
              <a:t> to the function</a:t>
            </a:r>
          </a:p>
          <a:p>
            <a:pPr marL="0" indent="0">
              <a:buNone/>
            </a:pPr>
            <a:endParaRPr lang="en-CA" dirty="0"/>
          </a:p>
          <a:p>
            <a:pPr marL="457200" lvl="1" indent="0">
              <a:buNone/>
            </a:pPr>
            <a:endParaRPr lang="en-CA" dirty="0"/>
          </a:p>
          <a:p>
            <a:pPr marL="457200" lvl="1" indent="0">
              <a:buNone/>
            </a:pPr>
            <a:endParaRPr lang="en-CA" dirty="0"/>
          </a:p>
        </p:txBody>
      </p:sp>
    </p:spTree>
    <p:extLst>
      <p:ext uri="{BB962C8B-B14F-4D97-AF65-F5344CB8AC3E}">
        <p14:creationId xmlns:p14="http://schemas.microsoft.com/office/powerpoint/2010/main" val="24794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DFDB-8487-48AA-A582-0CEA13856DA2}"/>
              </a:ext>
            </a:extLst>
          </p:cNvPr>
          <p:cNvSpPr>
            <a:spLocks noGrp="1"/>
          </p:cNvSpPr>
          <p:nvPr>
            <p:ph type="title"/>
          </p:nvPr>
        </p:nvSpPr>
        <p:spPr/>
        <p:txBody>
          <a:bodyPr/>
          <a:lstStyle/>
          <a:p>
            <a:r>
              <a:rPr lang="en-CA" dirty="0"/>
              <a:t>Major Features </a:t>
            </a:r>
            <a:r>
              <a:rPr lang="en-CA" dirty="0">
                <a:solidFill>
                  <a:srgbClr val="FF0000"/>
                </a:solidFill>
              </a:rPr>
              <a:t>Not</a:t>
            </a:r>
            <a:r>
              <a:rPr lang="en-CA" dirty="0"/>
              <a:t> in Scheme</a:t>
            </a:r>
            <a:endParaRPr lang="en-AU" dirty="0"/>
          </a:p>
        </p:txBody>
      </p:sp>
      <p:sp>
        <p:nvSpPr>
          <p:cNvPr id="3" name="Content Placeholder 2">
            <a:extLst>
              <a:ext uri="{FF2B5EF4-FFF2-40B4-BE49-F238E27FC236}">
                <a16:creationId xmlns:a16="http://schemas.microsoft.com/office/drawing/2014/main" id="{E45AFAE3-7D9D-4DB0-A01B-CD046F1E7D5F}"/>
              </a:ext>
            </a:extLst>
          </p:cNvPr>
          <p:cNvSpPr>
            <a:spLocks noGrp="1"/>
          </p:cNvSpPr>
          <p:nvPr>
            <p:ph idx="1"/>
          </p:nvPr>
        </p:nvSpPr>
        <p:spPr/>
        <p:txBody>
          <a:bodyPr>
            <a:normAutofit/>
          </a:bodyPr>
          <a:lstStyle/>
          <a:p>
            <a:pPr marL="0" indent="0">
              <a:buNone/>
            </a:pPr>
            <a:r>
              <a:rPr lang="en-CA" dirty="0">
                <a:solidFill>
                  <a:srgbClr val="0070C0"/>
                </a:solidFill>
              </a:rPr>
              <a:t>Features </a:t>
            </a:r>
            <a:r>
              <a:rPr lang="en-CA" b="1" dirty="0">
                <a:solidFill>
                  <a:srgbClr val="0070C0"/>
                </a:solidFill>
              </a:rPr>
              <a:t>not</a:t>
            </a:r>
            <a:r>
              <a:rPr lang="en-CA" dirty="0">
                <a:solidFill>
                  <a:srgbClr val="0070C0"/>
                </a:solidFill>
              </a:rPr>
              <a:t> part of Scheme</a:t>
            </a:r>
          </a:p>
          <a:p>
            <a:pPr marL="457200" lvl="1" indent="0">
              <a:buNone/>
            </a:pPr>
            <a:r>
              <a:rPr lang="en-CA" dirty="0">
                <a:solidFill>
                  <a:srgbClr val="FF0000"/>
                </a:solidFill>
              </a:rPr>
              <a:t>No</a:t>
            </a:r>
            <a:r>
              <a:rPr lang="en-CA" dirty="0"/>
              <a:t> type declarations</a:t>
            </a:r>
          </a:p>
          <a:p>
            <a:pPr marL="457200" lvl="1" indent="0">
              <a:buNone/>
            </a:pPr>
            <a:r>
              <a:rPr lang="en-CA" dirty="0">
                <a:solidFill>
                  <a:srgbClr val="FF0000"/>
                </a:solidFill>
              </a:rPr>
              <a:t>No</a:t>
            </a:r>
            <a:r>
              <a:rPr lang="en-CA" dirty="0"/>
              <a:t> pointers</a:t>
            </a:r>
          </a:p>
          <a:p>
            <a:pPr marL="457200" lvl="1" indent="0">
              <a:buNone/>
            </a:pPr>
            <a:r>
              <a:rPr lang="en-CA" dirty="0">
                <a:solidFill>
                  <a:srgbClr val="FF0000"/>
                </a:solidFill>
              </a:rPr>
              <a:t>No</a:t>
            </a:r>
            <a:r>
              <a:rPr lang="en-CA" dirty="0"/>
              <a:t> built-in notion of object-oriented programming</a:t>
            </a:r>
          </a:p>
          <a:p>
            <a:pPr marL="457200" lvl="1" indent="0">
              <a:buNone/>
            </a:pPr>
            <a:endParaRPr lang="en-CA" dirty="0"/>
          </a:p>
        </p:txBody>
      </p:sp>
    </p:spTree>
    <p:extLst>
      <p:ext uri="{BB962C8B-B14F-4D97-AF65-F5344CB8AC3E}">
        <p14:creationId xmlns:p14="http://schemas.microsoft.com/office/powerpoint/2010/main" val="176081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DFDB-8487-48AA-A582-0CEA13856DA2}"/>
              </a:ext>
            </a:extLst>
          </p:cNvPr>
          <p:cNvSpPr>
            <a:spLocks noGrp="1"/>
          </p:cNvSpPr>
          <p:nvPr>
            <p:ph type="title"/>
          </p:nvPr>
        </p:nvSpPr>
        <p:spPr/>
        <p:txBody>
          <a:bodyPr/>
          <a:lstStyle/>
          <a:p>
            <a:r>
              <a:rPr lang="en-CA" dirty="0"/>
              <a:t>Features We </a:t>
            </a:r>
            <a:r>
              <a:rPr lang="en-CA" dirty="0">
                <a:solidFill>
                  <a:srgbClr val="FF0000"/>
                </a:solidFill>
              </a:rPr>
              <a:t>Won’t</a:t>
            </a:r>
            <a:r>
              <a:rPr lang="en-CA" dirty="0"/>
              <a:t> Be Using</a:t>
            </a:r>
            <a:endParaRPr lang="en-AU" dirty="0"/>
          </a:p>
        </p:txBody>
      </p:sp>
      <p:sp>
        <p:nvSpPr>
          <p:cNvPr id="3" name="Content Placeholder 2">
            <a:extLst>
              <a:ext uri="{FF2B5EF4-FFF2-40B4-BE49-F238E27FC236}">
                <a16:creationId xmlns:a16="http://schemas.microsoft.com/office/drawing/2014/main" id="{E45AFAE3-7D9D-4DB0-A01B-CD046F1E7D5F}"/>
              </a:ext>
            </a:extLst>
          </p:cNvPr>
          <p:cNvSpPr>
            <a:spLocks noGrp="1"/>
          </p:cNvSpPr>
          <p:nvPr>
            <p:ph idx="1"/>
          </p:nvPr>
        </p:nvSpPr>
        <p:spPr/>
        <p:txBody>
          <a:bodyPr>
            <a:normAutofit/>
          </a:bodyPr>
          <a:lstStyle/>
          <a:p>
            <a:pPr marL="457200" lvl="1" indent="0">
              <a:buNone/>
            </a:pPr>
            <a:r>
              <a:rPr lang="en-CA" sz="4800" dirty="0">
                <a:solidFill>
                  <a:srgbClr val="FF0000"/>
                </a:solidFill>
              </a:rPr>
              <a:t>No loops</a:t>
            </a:r>
          </a:p>
          <a:p>
            <a:pPr marL="457200" lvl="1" indent="0">
              <a:buNone/>
            </a:pPr>
            <a:r>
              <a:rPr lang="en-CA" sz="4800" dirty="0">
                <a:solidFill>
                  <a:srgbClr val="FF0000"/>
                </a:solidFill>
              </a:rPr>
              <a:t>No mutation</a:t>
            </a:r>
            <a:r>
              <a:rPr lang="en-CA" sz="4800" dirty="0"/>
              <a:t>, e.g. no changing values of variables</a:t>
            </a:r>
          </a:p>
          <a:p>
            <a:pPr marL="457200" lvl="1" indent="0">
              <a:buNone/>
            </a:pPr>
            <a:r>
              <a:rPr lang="en-CA" sz="4800" dirty="0">
                <a:solidFill>
                  <a:srgbClr val="00B0F0"/>
                </a:solidFill>
              </a:rPr>
              <a:t>Instead</a:t>
            </a:r>
            <a:r>
              <a:rPr lang="en-CA" sz="4800" dirty="0"/>
              <a:t>, we’ll use </a:t>
            </a:r>
            <a:r>
              <a:rPr lang="en-CA" sz="4800" dirty="0">
                <a:solidFill>
                  <a:srgbClr val="00B0F0"/>
                </a:solidFill>
              </a:rPr>
              <a:t>functional style</a:t>
            </a:r>
            <a:r>
              <a:rPr lang="en-CA" sz="4800" dirty="0"/>
              <a:t>, which is what our next language (</a:t>
            </a:r>
            <a:r>
              <a:rPr lang="en-CA" sz="4800" dirty="0">
                <a:solidFill>
                  <a:srgbClr val="00B0F0"/>
                </a:solidFill>
              </a:rPr>
              <a:t>Haskell</a:t>
            </a:r>
            <a:r>
              <a:rPr lang="en-CA" sz="4800" dirty="0"/>
              <a:t>) will force us to use.</a:t>
            </a:r>
          </a:p>
        </p:txBody>
      </p:sp>
    </p:spTree>
    <p:extLst>
      <p:ext uri="{BB962C8B-B14F-4D97-AF65-F5344CB8AC3E}">
        <p14:creationId xmlns:p14="http://schemas.microsoft.com/office/powerpoint/2010/main" val="157318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105B6D-9708-4D3F-8738-4E92FD6BE38D}"/>
              </a:ext>
            </a:extLst>
          </p:cNvPr>
          <p:cNvSpPr>
            <a:spLocks noGrp="1"/>
          </p:cNvSpPr>
          <p:nvPr>
            <p:ph type="title"/>
          </p:nvPr>
        </p:nvSpPr>
        <p:spPr>
          <a:xfrm>
            <a:off x="0" y="2259239"/>
            <a:ext cx="12192000" cy="1325563"/>
          </a:xfrm>
        </p:spPr>
        <p:txBody>
          <a:bodyPr>
            <a:normAutofit/>
          </a:bodyPr>
          <a:lstStyle/>
          <a:p>
            <a:pPr algn="ctr"/>
            <a:r>
              <a:rPr lang="en-CA" sz="6600" dirty="0"/>
              <a:t>What was going on in 1990?</a:t>
            </a:r>
            <a:endParaRPr lang="en-AU" sz="6600" dirty="0"/>
          </a:p>
        </p:txBody>
      </p:sp>
    </p:spTree>
    <p:extLst>
      <p:ext uri="{BB962C8B-B14F-4D97-AF65-F5344CB8AC3E}">
        <p14:creationId xmlns:p14="http://schemas.microsoft.com/office/powerpoint/2010/main" val="124746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6DA8-3BC8-44C4-A6B8-4077E3A5589E}"/>
              </a:ext>
            </a:extLst>
          </p:cNvPr>
          <p:cNvSpPr>
            <a:spLocks noGrp="1"/>
          </p:cNvSpPr>
          <p:nvPr>
            <p:ph type="title"/>
          </p:nvPr>
        </p:nvSpPr>
        <p:spPr>
          <a:xfrm>
            <a:off x="421822" y="75519"/>
            <a:ext cx="10515600" cy="1325563"/>
          </a:xfrm>
        </p:spPr>
        <p:txBody>
          <a:bodyPr/>
          <a:lstStyle/>
          <a:p>
            <a:r>
              <a:rPr lang="en-CA" dirty="0"/>
              <a:t>Hello, World!</a:t>
            </a:r>
            <a:endParaRPr lang="en-AU" dirty="0"/>
          </a:p>
        </p:txBody>
      </p:sp>
      <p:sp>
        <p:nvSpPr>
          <p:cNvPr id="3" name="Content Placeholder 2">
            <a:extLst>
              <a:ext uri="{FF2B5EF4-FFF2-40B4-BE49-F238E27FC236}">
                <a16:creationId xmlns:a16="http://schemas.microsoft.com/office/drawing/2014/main" id="{625907E2-02AB-4FC8-8372-75485A2CCADC}"/>
              </a:ext>
            </a:extLst>
          </p:cNvPr>
          <p:cNvSpPr>
            <a:spLocks noGrp="1"/>
          </p:cNvSpPr>
          <p:nvPr>
            <p:ph idx="1"/>
          </p:nvPr>
        </p:nvSpPr>
        <p:spPr>
          <a:xfrm>
            <a:off x="367322" y="2501376"/>
            <a:ext cx="10926118" cy="2644473"/>
          </a:xfrm>
        </p:spPr>
        <p:txBody>
          <a:bodyPr>
            <a:normAutofit fontScale="85000" lnSpcReduction="20000"/>
          </a:bodyPr>
          <a:lstStyle/>
          <a:p>
            <a:pPr marL="0" indent="0">
              <a:buNone/>
            </a:pPr>
            <a:endParaRPr lang="en-US" dirty="0">
              <a:latin typeface="Consolas" panose="020B0609020204030204" pitchFamily="49" charset="0"/>
            </a:endParaRPr>
          </a:p>
          <a:p>
            <a:pPr marL="0" indent="0">
              <a:buNone/>
            </a:pPr>
            <a:r>
              <a:rPr lang="en-US" sz="3600" dirty="0">
                <a:latin typeface="Consolas" panose="020B0609020204030204" pitchFamily="49" charset="0"/>
              </a:rPr>
              <a:t>❯ </a:t>
            </a:r>
            <a:r>
              <a:rPr lang="en-US" sz="3600" dirty="0" err="1">
                <a:latin typeface="Consolas" panose="020B0609020204030204" pitchFamily="49" charset="0"/>
              </a:rPr>
              <a:t>ghci</a:t>
            </a:r>
            <a:endParaRPr lang="en-US" sz="3600" dirty="0">
              <a:latin typeface="Consolas" panose="020B0609020204030204" pitchFamily="49" charset="0"/>
            </a:endParaRPr>
          </a:p>
          <a:p>
            <a:pPr marL="0" indent="0">
              <a:buNone/>
            </a:pPr>
            <a:r>
              <a:rPr lang="en-US" sz="3600" dirty="0" err="1">
                <a:latin typeface="Consolas" panose="020B0609020204030204" pitchFamily="49" charset="0"/>
              </a:rPr>
              <a:t>GHCi</a:t>
            </a:r>
            <a:r>
              <a:rPr lang="en-US" sz="3600" dirty="0">
                <a:latin typeface="Consolas" panose="020B0609020204030204" pitchFamily="49" charset="0"/>
              </a:rPr>
              <a:t>, version 8.6.5: http://www.haskell.org/ghc/  :? for help</a:t>
            </a:r>
          </a:p>
          <a:p>
            <a:pPr marL="0" indent="0">
              <a:buNone/>
            </a:pPr>
            <a:r>
              <a:rPr lang="en-US" sz="3600" dirty="0">
                <a:latin typeface="Consolas" panose="020B0609020204030204" pitchFamily="49" charset="0"/>
              </a:rPr>
              <a:t>Prelude&gt; </a:t>
            </a:r>
            <a:r>
              <a:rPr lang="en-US" sz="3600" b="1" dirty="0" err="1">
                <a:solidFill>
                  <a:srgbClr val="FF0000"/>
                </a:solidFill>
                <a:latin typeface="Consolas" panose="020B0609020204030204" pitchFamily="49" charset="0"/>
              </a:rPr>
              <a:t>putStrLn</a:t>
            </a:r>
            <a:r>
              <a:rPr lang="en-US" sz="3600" b="1" dirty="0">
                <a:solidFill>
                  <a:srgbClr val="FF0000"/>
                </a:solidFill>
                <a:latin typeface="Consolas" panose="020B0609020204030204" pitchFamily="49" charset="0"/>
              </a:rPr>
              <a:t> "Hello, World!"</a:t>
            </a:r>
          </a:p>
          <a:p>
            <a:pPr marL="0" indent="0">
              <a:buNone/>
            </a:pPr>
            <a:r>
              <a:rPr lang="en-US" sz="3600" dirty="0">
                <a:latin typeface="Consolas" panose="020B0609020204030204" pitchFamily="49" charset="0"/>
              </a:rPr>
              <a:t>Hello, World!</a:t>
            </a:r>
          </a:p>
        </p:txBody>
      </p:sp>
      <p:sp>
        <p:nvSpPr>
          <p:cNvPr id="4" name="TextBox 3">
            <a:extLst>
              <a:ext uri="{FF2B5EF4-FFF2-40B4-BE49-F238E27FC236}">
                <a16:creationId xmlns:a16="http://schemas.microsoft.com/office/drawing/2014/main" id="{1AB9C04D-6CD3-48A5-BEAC-80EB44E5AF49}"/>
              </a:ext>
            </a:extLst>
          </p:cNvPr>
          <p:cNvSpPr txBox="1"/>
          <p:nvPr/>
        </p:nvSpPr>
        <p:spPr>
          <a:xfrm>
            <a:off x="7430545" y="410288"/>
            <a:ext cx="3862895" cy="1477328"/>
          </a:xfrm>
          <a:prstGeom prst="rect">
            <a:avLst/>
          </a:prstGeom>
          <a:solidFill>
            <a:schemeClr val="accent4">
              <a:lumMod val="40000"/>
              <a:lumOff val="60000"/>
            </a:schemeClr>
          </a:solidFill>
        </p:spPr>
        <p:txBody>
          <a:bodyPr wrap="square" rtlCol="0">
            <a:spAutoFit/>
          </a:bodyPr>
          <a:lstStyle/>
          <a:p>
            <a:pPr algn="ctr"/>
            <a:r>
              <a:rPr lang="en-CA" dirty="0"/>
              <a:t>Follow the download instructions at </a:t>
            </a:r>
            <a:r>
              <a:rPr lang="en-CA" dirty="0">
                <a:hlinkClick r:id="rId2"/>
              </a:rPr>
              <a:t>https://www.haskell.org/downloads/</a:t>
            </a:r>
            <a:endParaRPr lang="en-CA" dirty="0"/>
          </a:p>
          <a:p>
            <a:pPr algn="ctr"/>
            <a:endParaRPr lang="en-CA" dirty="0"/>
          </a:p>
          <a:p>
            <a:pPr algn="ctr"/>
            <a:r>
              <a:rPr lang="en-CA" dirty="0"/>
              <a:t>We’ll only be using </a:t>
            </a:r>
            <a:r>
              <a:rPr lang="en-CA" b="1" dirty="0" err="1"/>
              <a:t>ghci</a:t>
            </a:r>
            <a:r>
              <a:rPr lang="en-CA" dirty="0"/>
              <a:t>, the Glasgow Haskell interpreter</a:t>
            </a:r>
            <a:endParaRPr lang="en-AU" dirty="0"/>
          </a:p>
        </p:txBody>
      </p:sp>
    </p:spTree>
    <p:extLst>
      <p:ext uri="{BB962C8B-B14F-4D97-AF65-F5344CB8AC3E}">
        <p14:creationId xmlns:p14="http://schemas.microsoft.com/office/powerpoint/2010/main" val="23091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CE7-DB3A-40C9-92A2-796AAF385628}"/>
              </a:ext>
            </a:extLst>
          </p:cNvPr>
          <p:cNvSpPr>
            <a:spLocks noGrp="1"/>
          </p:cNvSpPr>
          <p:nvPr>
            <p:ph type="title"/>
          </p:nvPr>
        </p:nvSpPr>
        <p:spPr>
          <a:xfrm>
            <a:off x="387403" y="78321"/>
            <a:ext cx="5708597" cy="1325563"/>
          </a:xfrm>
        </p:spPr>
        <p:txBody>
          <a:bodyPr/>
          <a:lstStyle/>
          <a:p>
            <a:r>
              <a:rPr lang="en-CA" dirty="0">
                <a:solidFill>
                  <a:srgbClr val="00B0F0"/>
                </a:solidFill>
              </a:rPr>
              <a:t>1990: First Appearances</a:t>
            </a:r>
            <a:endParaRPr lang="en-AU" dirty="0">
              <a:solidFill>
                <a:srgbClr val="00B0F0"/>
              </a:solidFill>
            </a:endParaRPr>
          </a:p>
        </p:txBody>
      </p:sp>
      <p:sp>
        <p:nvSpPr>
          <p:cNvPr id="19" name="TextBox 18">
            <a:extLst>
              <a:ext uri="{FF2B5EF4-FFF2-40B4-BE49-F238E27FC236}">
                <a16:creationId xmlns:a16="http://schemas.microsoft.com/office/drawing/2014/main" id="{23530188-1C40-2C32-5B87-5534EF6CEC9A}"/>
              </a:ext>
            </a:extLst>
          </p:cNvPr>
          <p:cNvSpPr txBox="1"/>
          <p:nvPr/>
        </p:nvSpPr>
        <p:spPr>
          <a:xfrm>
            <a:off x="703159" y="5045142"/>
            <a:ext cx="3602086" cy="1323439"/>
          </a:xfrm>
          <a:prstGeom prst="rect">
            <a:avLst/>
          </a:prstGeom>
          <a:noFill/>
        </p:spPr>
        <p:txBody>
          <a:bodyPr wrap="square" rtlCol="0">
            <a:spAutoFit/>
          </a:bodyPr>
          <a:lstStyle/>
          <a:p>
            <a:pPr algn="ctr"/>
            <a:r>
              <a:rPr lang="en-CA" sz="4000" b="1" dirty="0"/>
              <a:t>Hubble Space Telescope</a:t>
            </a:r>
          </a:p>
        </p:txBody>
      </p:sp>
      <p:pic>
        <p:nvPicPr>
          <p:cNvPr id="2050" name="Picture 2">
            <a:extLst>
              <a:ext uri="{FF2B5EF4-FFF2-40B4-BE49-F238E27FC236}">
                <a16:creationId xmlns:a16="http://schemas.microsoft.com/office/drawing/2014/main" id="{D679BD0D-1935-CDE7-84A8-00E0CE3BD9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53" r="13076"/>
          <a:stretch/>
        </p:blipFill>
        <p:spPr bwMode="auto">
          <a:xfrm>
            <a:off x="703159" y="1525694"/>
            <a:ext cx="3602086" cy="34305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B9F74D-EF65-B836-CB90-79C210C70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373" y="1434993"/>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CFF8B1-9D5A-0626-DF1B-81023BD78BC3}"/>
              </a:ext>
            </a:extLst>
          </p:cNvPr>
          <p:cNvSpPr txBox="1"/>
          <p:nvPr/>
        </p:nvSpPr>
        <p:spPr>
          <a:xfrm>
            <a:off x="5130373" y="5931442"/>
            <a:ext cx="6096000" cy="769441"/>
          </a:xfrm>
          <a:prstGeom prst="rect">
            <a:avLst/>
          </a:prstGeom>
          <a:noFill/>
        </p:spPr>
        <p:txBody>
          <a:bodyPr wrap="square" rtlCol="0">
            <a:spAutoFit/>
          </a:bodyPr>
          <a:lstStyle/>
          <a:p>
            <a:pPr algn="ctr"/>
            <a:r>
              <a:rPr lang="en-CA" sz="4400" b="1" dirty="0"/>
              <a:t>Windows 3.0</a:t>
            </a:r>
          </a:p>
        </p:txBody>
      </p:sp>
    </p:spTree>
    <p:extLst>
      <p:ext uri="{BB962C8B-B14F-4D97-AF65-F5344CB8AC3E}">
        <p14:creationId xmlns:p14="http://schemas.microsoft.com/office/powerpoint/2010/main" val="96243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CE7-DB3A-40C9-92A2-796AAF385628}"/>
              </a:ext>
            </a:extLst>
          </p:cNvPr>
          <p:cNvSpPr>
            <a:spLocks noGrp="1"/>
          </p:cNvSpPr>
          <p:nvPr>
            <p:ph type="title"/>
          </p:nvPr>
        </p:nvSpPr>
        <p:spPr>
          <a:xfrm>
            <a:off x="387403" y="78321"/>
            <a:ext cx="5708597" cy="1325563"/>
          </a:xfrm>
        </p:spPr>
        <p:txBody>
          <a:bodyPr/>
          <a:lstStyle/>
          <a:p>
            <a:r>
              <a:rPr lang="en-CA" dirty="0">
                <a:solidFill>
                  <a:srgbClr val="00B0F0"/>
                </a:solidFill>
              </a:rPr>
              <a:t>1990: First Appearances</a:t>
            </a:r>
            <a:endParaRPr lang="en-AU" dirty="0">
              <a:solidFill>
                <a:srgbClr val="00B0F0"/>
              </a:solidFill>
            </a:endParaRPr>
          </a:p>
        </p:txBody>
      </p:sp>
      <p:sp>
        <p:nvSpPr>
          <p:cNvPr id="19" name="TextBox 18">
            <a:extLst>
              <a:ext uri="{FF2B5EF4-FFF2-40B4-BE49-F238E27FC236}">
                <a16:creationId xmlns:a16="http://schemas.microsoft.com/office/drawing/2014/main" id="{23530188-1C40-2C32-5B87-5534EF6CEC9A}"/>
              </a:ext>
            </a:extLst>
          </p:cNvPr>
          <p:cNvSpPr txBox="1"/>
          <p:nvPr/>
        </p:nvSpPr>
        <p:spPr>
          <a:xfrm>
            <a:off x="4142557" y="5870130"/>
            <a:ext cx="3602086" cy="707886"/>
          </a:xfrm>
          <a:prstGeom prst="rect">
            <a:avLst/>
          </a:prstGeom>
          <a:noFill/>
        </p:spPr>
        <p:txBody>
          <a:bodyPr wrap="square" rtlCol="0">
            <a:spAutoFit/>
          </a:bodyPr>
          <a:lstStyle/>
          <a:p>
            <a:pPr algn="ctr"/>
            <a:r>
              <a:rPr lang="en-CA" sz="4000" b="1" dirty="0"/>
              <a:t>Photoshop 1.0</a:t>
            </a:r>
          </a:p>
        </p:txBody>
      </p:sp>
      <p:sp>
        <p:nvSpPr>
          <p:cNvPr id="3" name="AutoShape 2">
            <a:extLst>
              <a:ext uri="{FF2B5EF4-FFF2-40B4-BE49-F238E27FC236}">
                <a16:creationId xmlns:a16="http://schemas.microsoft.com/office/drawing/2014/main" id="{2D5321BE-C717-7EE1-CD65-DD51A8E72C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AutoShape 4">
            <a:extLst>
              <a:ext uri="{FF2B5EF4-FFF2-40B4-BE49-F238E27FC236}">
                <a16:creationId xmlns:a16="http://schemas.microsoft.com/office/drawing/2014/main" id="{FDC02EDB-3E0D-8423-A468-29830D36E81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6">
            <a:extLst>
              <a:ext uri="{FF2B5EF4-FFF2-40B4-BE49-F238E27FC236}">
                <a16:creationId xmlns:a16="http://schemas.microsoft.com/office/drawing/2014/main" id="{326DED72-7DFA-CB3A-38B8-59F62D55047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176" name="Picture 8">
            <a:extLst>
              <a:ext uri="{FF2B5EF4-FFF2-40B4-BE49-F238E27FC236}">
                <a16:creationId xmlns:a16="http://schemas.microsoft.com/office/drawing/2014/main" id="{650D37E4-ADFE-944B-1A8D-C5477601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2" t="8325" r="3802" b="12213"/>
          <a:stretch/>
        </p:blipFill>
        <p:spPr bwMode="auto">
          <a:xfrm>
            <a:off x="1376081" y="1175656"/>
            <a:ext cx="8939608" cy="474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4E6F-0FF1-43DD-A06C-EF7571CCEA89}"/>
              </a:ext>
            </a:extLst>
          </p:cNvPr>
          <p:cNvSpPr>
            <a:spLocks noGrp="1"/>
          </p:cNvSpPr>
          <p:nvPr>
            <p:ph type="title"/>
          </p:nvPr>
        </p:nvSpPr>
        <p:spPr>
          <a:xfrm>
            <a:off x="346422" y="0"/>
            <a:ext cx="10515600" cy="1325563"/>
          </a:xfrm>
        </p:spPr>
        <p:txBody>
          <a:bodyPr/>
          <a:lstStyle/>
          <a:p>
            <a:r>
              <a:rPr lang="en-CA" dirty="0">
                <a:solidFill>
                  <a:srgbClr val="00B0F0"/>
                </a:solidFill>
              </a:rPr>
              <a:t>1990: Highest-grossing Arcade Game</a:t>
            </a:r>
            <a:endParaRPr lang="en-AU" dirty="0">
              <a:solidFill>
                <a:srgbClr val="00B0F0"/>
              </a:solidFill>
            </a:endParaRPr>
          </a:p>
        </p:txBody>
      </p:sp>
      <p:sp>
        <p:nvSpPr>
          <p:cNvPr id="3" name="TextBox 2">
            <a:extLst>
              <a:ext uri="{FF2B5EF4-FFF2-40B4-BE49-F238E27FC236}">
                <a16:creationId xmlns:a16="http://schemas.microsoft.com/office/drawing/2014/main" id="{4B9D1E49-D2CE-4AA9-B391-099DA1AD682D}"/>
              </a:ext>
            </a:extLst>
          </p:cNvPr>
          <p:cNvSpPr txBox="1"/>
          <p:nvPr/>
        </p:nvSpPr>
        <p:spPr>
          <a:xfrm>
            <a:off x="7661445" y="2995088"/>
            <a:ext cx="3918393" cy="1323439"/>
          </a:xfrm>
          <a:prstGeom prst="rect">
            <a:avLst/>
          </a:prstGeom>
          <a:noFill/>
        </p:spPr>
        <p:txBody>
          <a:bodyPr wrap="square" rtlCol="0">
            <a:spAutoFit/>
          </a:bodyPr>
          <a:lstStyle/>
          <a:p>
            <a:pPr algn="ctr"/>
            <a:r>
              <a:rPr lang="en-CA" sz="4000" b="1" dirty="0"/>
              <a:t>Teenage Mutant Ninja Turtles</a:t>
            </a:r>
            <a:endParaRPr lang="en-AU" sz="3200" dirty="0"/>
          </a:p>
        </p:txBody>
      </p:sp>
      <p:pic>
        <p:nvPicPr>
          <p:cNvPr id="4" name="Picture 2" descr="Teenage Mutant Ninja Turtles - [1990] ... (MS-DOS/PC) Gameplay - YouTube">
            <a:extLst>
              <a:ext uri="{FF2B5EF4-FFF2-40B4-BE49-F238E27FC236}">
                <a16:creationId xmlns:a16="http://schemas.microsoft.com/office/drawing/2014/main" id="{C6A0510B-D125-A11F-B55B-27E7505E9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44" r="12531" b="4104"/>
          <a:stretch/>
        </p:blipFill>
        <p:spPr bwMode="auto">
          <a:xfrm>
            <a:off x="535833" y="1232809"/>
            <a:ext cx="7007839" cy="504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4E6F-0FF1-43DD-A06C-EF7571CCEA89}"/>
              </a:ext>
            </a:extLst>
          </p:cNvPr>
          <p:cNvSpPr>
            <a:spLocks noGrp="1"/>
          </p:cNvSpPr>
          <p:nvPr>
            <p:ph type="title"/>
          </p:nvPr>
        </p:nvSpPr>
        <p:spPr>
          <a:xfrm>
            <a:off x="346422" y="0"/>
            <a:ext cx="10515600" cy="1325563"/>
          </a:xfrm>
        </p:spPr>
        <p:txBody>
          <a:bodyPr/>
          <a:lstStyle/>
          <a:p>
            <a:r>
              <a:rPr lang="en-CA" dirty="0">
                <a:solidFill>
                  <a:srgbClr val="00B0F0"/>
                </a:solidFill>
              </a:rPr>
              <a:t>1990: Highest-grossing Arcade Game</a:t>
            </a:r>
            <a:endParaRPr lang="en-AU" dirty="0">
              <a:solidFill>
                <a:srgbClr val="00B0F0"/>
              </a:solidFill>
            </a:endParaRPr>
          </a:p>
        </p:txBody>
      </p:sp>
      <p:sp>
        <p:nvSpPr>
          <p:cNvPr id="3" name="TextBox 2">
            <a:extLst>
              <a:ext uri="{FF2B5EF4-FFF2-40B4-BE49-F238E27FC236}">
                <a16:creationId xmlns:a16="http://schemas.microsoft.com/office/drawing/2014/main" id="{4B9D1E49-D2CE-4AA9-B391-099DA1AD682D}"/>
              </a:ext>
            </a:extLst>
          </p:cNvPr>
          <p:cNvSpPr txBox="1"/>
          <p:nvPr/>
        </p:nvSpPr>
        <p:spPr>
          <a:xfrm>
            <a:off x="8105582" y="2767280"/>
            <a:ext cx="3918393" cy="1323439"/>
          </a:xfrm>
          <a:prstGeom prst="rect">
            <a:avLst/>
          </a:prstGeom>
          <a:noFill/>
        </p:spPr>
        <p:txBody>
          <a:bodyPr wrap="square" rtlCol="0">
            <a:spAutoFit/>
          </a:bodyPr>
          <a:lstStyle/>
          <a:p>
            <a:pPr algn="ctr"/>
            <a:r>
              <a:rPr lang="en-CA" sz="4000" b="1" dirty="0"/>
              <a:t>Super Mario World</a:t>
            </a:r>
            <a:endParaRPr lang="en-AU" sz="3200" dirty="0"/>
          </a:p>
        </p:txBody>
      </p:sp>
      <p:pic>
        <p:nvPicPr>
          <p:cNvPr id="4098" name="Picture 2">
            <a:extLst>
              <a:ext uri="{FF2B5EF4-FFF2-40B4-BE49-F238E27FC236}">
                <a16:creationId xmlns:a16="http://schemas.microsoft.com/office/drawing/2014/main" id="{D4C0D0FE-B97C-8609-C260-69BCB038D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3" y="1168148"/>
            <a:ext cx="6994871" cy="513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9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4E6F-0FF1-43DD-A06C-EF7571CCEA89}"/>
              </a:ext>
            </a:extLst>
          </p:cNvPr>
          <p:cNvSpPr>
            <a:spLocks noGrp="1"/>
          </p:cNvSpPr>
          <p:nvPr>
            <p:ph type="title"/>
          </p:nvPr>
        </p:nvSpPr>
        <p:spPr>
          <a:xfrm>
            <a:off x="763044" y="2766218"/>
            <a:ext cx="5493707" cy="1325563"/>
          </a:xfrm>
        </p:spPr>
        <p:txBody>
          <a:bodyPr/>
          <a:lstStyle/>
          <a:p>
            <a:r>
              <a:rPr lang="en-CA" dirty="0">
                <a:solidFill>
                  <a:srgbClr val="00B0F0"/>
                </a:solidFill>
              </a:rPr>
              <a:t>1990: Highest-Grossing Movie</a:t>
            </a:r>
            <a:endParaRPr lang="en-AU" dirty="0">
              <a:solidFill>
                <a:srgbClr val="00B0F0"/>
              </a:solidFill>
            </a:endParaRPr>
          </a:p>
        </p:txBody>
      </p:sp>
      <p:pic>
        <p:nvPicPr>
          <p:cNvPr id="5122" name="Picture 2" descr="Ghost (1990)">
            <a:extLst>
              <a:ext uri="{FF2B5EF4-FFF2-40B4-BE49-F238E27FC236}">
                <a16:creationId xmlns:a16="http://schemas.microsoft.com/office/drawing/2014/main" id="{BE9F25EA-A9F1-3FFA-EAEF-05D7B3347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613" y="0"/>
            <a:ext cx="3726219" cy="686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23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E3B9-A8FD-4AE1-B222-CF259E66F8E1}"/>
              </a:ext>
            </a:extLst>
          </p:cNvPr>
          <p:cNvSpPr>
            <a:spLocks noGrp="1"/>
          </p:cNvSpPr>
          <p:nvPr>
            <p:ph type="title"/>
          </p:nvPr>
        </p:nvSpPr>
        <p:spPr>
          <a:xfrm>
            <a:off x="351109" y="299403"/>
            <a:ext cx="10515600" cy="1325563"/>
          </a:xfrm>
        </p:spPr>
        <p:txBody>
          <a:bodyPr/>
          <a:lstStyle/>
          <a:p>
            <a:r>
              <a:rPr lang="en-CA" dirty="0">
                <a:solidFill>
                  <a:srgbClr val="00B0F0"/>
                </a:solidFill>
              </a:rPr>
              <a:t>1990: Most Popular Song</a:t>
            </a:r>
            <a:endParaRPr lang="en-AU" dirty="0">
              <a:solidFill>
                <a:srgbClr val="00B0F0"/>
              </a:solidFill>
            </a:endParaRPr>
          </a:p>
        </p:txBody>
      </p:sp>
      <p:sp>
        <p:nvSpPr>
          <p:cNvPr id="3" name="TextBox 2">
            <a:extLst>
              <a:ext uri="{FF2B5EF4-FFF2-40B4-BE49-F238E27FC236}">
                <a16:creationId xmlns:a16="http://schemas.microsoft.com/office/drawing/2014/main" id="{44141B78-E7ED-4D2B-B858-4927CEC46631}"/>
              </a:ext>
            </a:extLst>
          </p:cNvPr>
          <p:cNvSpPr txBox="1"/>
          <p:nvPr/>
        </p:nvSpPr>
        <p:spPr>
          <a:xfrm>
            <a:off x="6985148" y="2679073"/>
            <a:ext cx="5543609" cy="1323439"/>
          </a:xfrm>
          <a:prstGeom prst="rect">
            <a:avLst/>
          </a:prstGeom>
          <a:noFill/>
        </p:spPr>
        <p:txBody>
          <a:bodyPr wrap="square" rtlCol="0">
            <a:spAutoFit/>
          </a:bodyPr>
          <a:lstStyle/>
          <a:p>
            <a:pPr algn="ctr"/>
            <a:r>
              <a:rPr lang="en-CA" sz="4400" dirty="0"/>
              <a:t>Hold On</a:t>
            </a:r>
          </a:p>
          <a:p>
            <a:pPr algn="ctr"/>
            <a:r>
              <a:rPr lang="en-CA" sz="3600" i="1" dirty="0"/>
              <a:t>Wilson Philips</a:t>
            </a:r>
            <a:endParaRPr lang="en-AU" sz="3600" i="1" dirty="0"/>
          </a:p>
        </p:txBody>
      </p:sp>
      <p:pic>
        <p:nvPicPr>
          <p:cNvPr id="5" name="Online Media 4" title="Wilson Phillips - Hold On (Official Music Video)">
            <a:hlinkClick r:id="" action="ppaction://media"/>
            <a:extLst>
              <a:ext uri="{FF2B5EF4-FFF2-40B4-BE49-F238E27FC236}">
                <a16:creationId xmlns:a16="http://schemas.microsoft.com/office/drawing/2014/main" id="{4322007B-DD48-5B73-A8A5-B31AC212A3C0}"/>
              </a:ext>
            </a:extLst>
          </p:cNvPr>
          <p:cNvPicPr>
            <a:picLocks noRot="1" noChangeAspect="1"/>
          </p:cNvPicPr>
          <p:nvPr>
            <a:videoFile r:link="rId1"/>
          </p:nvPr>
        </p:nvPicPr>
        <p:blipFill>
          <a:blip r:embed="rId3"/>
          <a:stretch>
            <a:fillRect/>
          </a:stretch>
        </p:blipFill>
        <p:spPr>
          <a:xfrm>
            <a:off x="351109" y="1353510"/>
            <a:ext cx="7214227" cy="4076038"/>
          </a:xfrm>
          <a:prstGeom prst="rect">
            <a:avLst/>
          </a:prstGeom>
        </p:spPr>
      </p:pic>
    </p:spTree>
    <p:extLst>
      <p:ext uri="{BB962C8B-B14F-4D97-AF65-F5344CB8AC3E}">
        <p14:creationId xmlns:p14="http://schemas.microsoft.com/office/powerpoint/2010/main" val="39034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5"/>
                </p:tgtEl>
              </p:cMediaNode>
            </p:video>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5"/>
                                        </p:tgtEl>
                                      </p:cBhvr>
                                    </p:cmd>
                                  </p:childTnLst>
                                </p:cTn>
                              </p:par>
                            </p:childTnLst>
                          </p:cTn>
                        </p:par>
                      </p:childTnLst>
                    </p:cTn>
                  </p:par>
                </p:childTnLst>
              </p:cTn>
              <p:nextCondLst>
                <p:cond evt="onClick" delay="0">
                  <p:tgtEl>
                    <p:spTgt spid="5"/>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2400FBB-A4E6-4E19-BEB2-E43F372AEDD9}"/>
              </a:ext>
            </a:extLst>
          </p:cNvPr>
          <p:cNvSpPr txBox="1"/>
          <p:nvPr/>
        </p:nvSpPr>
        <p:spPr>
          <a:xfrm>
            <a:off x="-536530" y="176250"/>
            <a:ext cx="4858658" cy="1323439"/>
          </a:xfrm>
          <a:prstGeom prst="rect">
            <a:avLst/>
          </a:prstGeom>
          <a:noFill/>
        </p:spPr>
        <p:txBody>
          <a:bodyPr wrap="square" rtlCol="0">
            <a:spAutoFit/>
          </a:bodyPr>
          <a:lstStyle/>
          <a:p>
            <a:pPr algn="ctr"/>
            <a:r>
              <a:rPr lang="en-CA" sz="8000" dirty="0">
                <a:solidFill>
                  <a:srgbClr val="00B0F0"/>
                </a:solidFill>
              </a:rPr>
              <a:t>1990</a:t>
            </a:r>
            <a:endParaRPr lang="en-AU" sz="8000" dirty="0">
              <a:solidFill>
                <a:srgbClr val="00B0F0"/>
              </a:solidFill>
            </a:endParaRPr>
          </a:p>
        </p:txBody>
      </p:sp>
      <p:sp>
        <p:nvSpPr>
          <p:cNvPr id="2" name="TextBox 1">
            <a:extLst>
              <a:ext uri="{FF2B5EF4-FFF2-40B4-BE49-F238E27FC236}">
                <a16:creationId xmlns:a16="http://schemas.microsoft.com/office/drawing/2014/main" id="{C6F28FBB-0ACA-E8AD-E9D2-5A10750FC260}"/>
              </a:ext>
            </a:extLst>
          </p:cNvPr>
          <p:cNvSpPr txBox="1"/>
          <p:nvPr/>
        </p:nvSpPr>
        <p:spPr>
          <a:xfrm>
            <a:off x="636088" y="5866181"/>
            <a:ext cx="2506135" cy="800219"/>
          </a:xfrm>
          <a:prstGeom prst="rect">
            <a:avLst/>
          </a:prstGeom>
          <a:noFill/>
        </p:spPr>
        <p:txBody>
          <a:bodyPr wrap="none" rtlCol="0">
            <a:spAutoFit/>
          </a:bodyPr>
          <a:lstStyle/>
          <a:p>
            <a:pPr algn="ctr"/>
            <a:r>
              <a:rPr lang="en-CA" sz="2800" b="1" dirty="0"/>
              <a:t>Brian Mulroney</a:t>
            </a:r>
          </a:p>
          <a:p>
            <a:endParaRPr lang="en-AU" dirty="0"/>
          </a:p>
        </p:txBody>
      </p:sp>
      <p:sp>
        <p:nvSpPr>
          <p:cNvPr id="9" name="TextBox 8">
            <a:extLst>
              <a:ext uri="{FF2B5EF4-FFF2-40B4-BE49-F238E27FC236}">
                <a16:creationId xmlns:a16="http://schemas.microsoft.com/office/drawing/2014/main" id="{14BC7E00-46A1-9983-75B7-574401B94175}"/>
              </a:ext>
            </a:extLst>
          </p:cNvPr>
          <p:cNvSpPr txBox="1"/>
          <p:nvPr/>
        </p:nvSpPr>
        <p:spPr>
          <a:xfrm>
            <a:off x="4189993" y="5866182"/>
            <a:ext cx="2946192" cy="800219"/>
          </a:xfrm>
          <a:prstGeom prst="rect">
            <a:avLst/>
          </a:prstGeom>
          <a:noFill/>
        </p:spPr>
        <p:txBody>
          <a:bodyPr wrap="none" rtlCol="0">
            <a:spAutoFit/>
          </a:bodyPr>
          <a:lstStyle/>
          <a:p>
            <a:pPr algn="ctr"/>
            <a:r>
              <a:rPr lang="en-CA" sz="2800" b="1" dirty="0"/>
              <a:t>George H. W. Bush</a:t>
            </a:r>
            <a:endParaRPr lang="en-AU" sz="2800" b="1" dirty="0"/>
          </a:p>
          <a:p>
            <a:endParaRPr lang="en-AU" dirty="0"/>
          </a:p>
        </p:txBody>
      </p:sp>
      <p:sp>
        <p:nvSpPr>
          <p:cNvPr id="10" name="TextBox 9">
            <a:extLst>
              <a:ext uri="{FF2B5EF4-FFF2-40B4-BE49-F238E27FC236}">
                <a16:creationId xmlns:a16="http://schemas.microsoft.com/office/drawing/2014/main" id="{4CC38CBC-D973-5348-0555-5578FBDE72D2}"/>
              </a:ext>
            </a:extLst>
          </p:cNvPr>
          <p:cNvSpPr txBox="1"/>
          <p:nvPr/>
        </p:nvSpPr>
        <p:spPr>
          <a:xfrm>
            <a:off x="8125667" y="1575736"/>
            <a:ext cx="3277107" cy="523220"/>
          </a:xfrm>
          <a:prstGeom prst="rect">
            <a:avLst/>
          </a:prstGeom>
          <a:noFill/>
        </p:spPr>
        <p:txBody>
          <a:bodyPr wrap="square">
            <a:spAutoFit/>
          </a:bodyPr>
          <a:lstStyle/>
          <a:p>
            <a:pPr algn="ctr"/>
            <a:r>
              <a:rPr lang="en-AU" sz="2800" dirty="0"/>
              <a:t>This TV show started </a:t>
            </a:r>
          </a:p>
        </p:txBody>
      </p:sp>
      <p:sp>
        <p:nvSpPr>
          <p:cNvPr id="13" name="TextBox 12">
            <a:extLst>
              <a:ext uri="{FF2B5EF4-FFF2-40B4-BE49-F238E27FC236}">
                <a16:creationId xmlns:a16="http://schemas.microsoft.com/office/drawing/2014/main" id="{4B980735-E3C3-244F-1907-082B5F770DF8}"/>
              </a:ext>
            </a:extLst>
          </p:cNvPr>
          <p:cNvSpPr txBox="1"/>
          <p:nvPr/>
        </p:nvSpPr>
        <p:spPr>
          <a:xfrm>
            <a:off x="831815" y="1571621"/>
            <a:ext cx="2114681" cy="800219"/>
          </a:xfrm>
          <a:prstGeom prst="rect">
            <a:avLst/>
          </a:prstGeom>
          <a:noFill/>
        </p:spPr>
        <p:txBody>
          <a:bodyPr wrap="none" rtlCol="0">
            <a:spAutoFit/>
          </a:bodyPr>
          <a:lstStyle/>
          <a:p>
            <a:pPr algn="ctr"/>
            <a:r>
              <a:rPr lang="en-CA" sz="2800" dirty="0"/>
              <a:t>Canadian PM</a:t>
            </a:r>
            <a:br>
              <a:rPr lang="en-CA" sz="2800" dirty="0"/>
            </a:br>
            <a:endParaRPr lang="en-AU" dirty="0"/>
          </a:p>
        </p:txBody>
      </p:sp>
      <p:sp>
        <p:nvSpPr>
          <p:cNvPr id="14" name="TextBox 13">
            <a:extLst>
              <a:ext uri="{FF2B5EF4-FFF2-40B4-BE49-F238E27FC236}">
                <a16:creationId xmlns:a16="http://schemas.microsoft.com/office/drawing/2014/main" id="{2A3243DC-2098-2F2D-D377-21A451C5B005}"/>
              </a:ext>
            </a:extLst>
          </p:cNvPr>
          <p:cNvSpPr txBox="1"/>
          <p:nvPr/>
        </p:nvSpPr>
        <p:spPr>
          <a:xfrm>
            <a:off x="4479528" y="1571708"/>
            <a:ext cx="2367123" cy="800219"/>
          </a:xfrm>
          <a:prstGeom prst="rect">
            <a:avLst/>
          </a:prstGeom>
          <a:noFill/>
        </p:spPr>
        <p:txBody>
          <a:bodyPr wrap="none" rtlCol="0">
            <a:spAutoFit/>
          </a:bodyPr>
          <a:lstStyle/>
          <a:p>
            <a:pPr algn="ctr"/>
            <a:r>
              <a:rPr lang="en-CA" sz="2800" dirty="0"/>
              <a:t>US President </a:t>
            </a:r>
            <a:endParaRPr lang="en-AU" sz="2800" b="1" dirty="0"/>
          </a:p>
          <a:p>
            <a:endParaRPr lang="en-AU" dirty="0"/>
          </a:p>
        </p:txBody>
      </p:sp>
      <p:pic>
        <p:nvPicPr>
          <p:cNvPr id="6146" name="Picture 2">
            <a:extLst>
              <a:ext uri="{FF2B5EF4-FFF2-40B4-BE49-F238E27FC236}">
                <a16:creationId xmlns:a16="http://schemas.microsoft.com/office/drawing/2014/main" id="{07EB9EC3-FE0E-1ED4-5A41-03589D093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96" y="2098956"/>
            <a:ext cx="2659118" cy="37215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9F15E64-58F0-6B35-19C4-4D6E112904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05" r="13350" b="9318"/>
          <a:stretch/>
        </p:blipFill>
        <p:spPr bwMode="auto">
          <a:xfrm>
            <a:off x="4133422" y="2056336"/>
            <a:ext cx="3059335" cy="372155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r. Bean (TV Series 1990–1995) - IMDb">
            <a:extLst>
              <a:ext uri="{FF2B5EF4-FFF2-40B4-BE49-F238E27FC236}">
                <a16:creationId xmlns:a16="http://schemas.microsoft.com/office/drawing/2014/main" id="{42A67001-52D0-86C2-CECB-EF592CE15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124" y="1971730"/>
            <a:ext cx="2946192" cy="433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3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Widescreen</PresentationFormat>
  <Paragraphs>83</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PowerPoint Presentation</vt:lpstr>
      <vt:lpstr>What was going on in 1990?</vt:lpstr>
      <vt:lpstr>1990: First Appearances</vt:lpstr>
      <vt:lpstr>1990: First Appearances</vt:lpstr>
      <vt:lpstr>1990: Highest-grossing Arcade Game</vt:lpstr>
      <vt:lpstr>1990: Highest-grossing Arcade Game</vt:lpstr>
      <vt:lpstr>1990: Highest-Grossing Movie</vt:lpstr>
      <vt:lpstr>1990: Most Popular Song</vt:lpstr>
      <vt:lpstr>PowerPoint Presentation</vt:lpstr>
      <vt:lpstr>PowerPoint Presentation</vt:lpstr>
      <vt:lpstr>Haskell’s Namesake</vt:lpstr>
      <vt:lpstr>Haskell’s Original Designers</vt:lpstr>
      <vt:lpstr>Haskell Probably Can’t Get You a Job!</vt:lpstr>
      <vt:lpstr>What’s Haskell Good for?</vt:lpstr>
      <vt:lpstr>What’s Haskell Not so Good For? </vt:lpstr>
      <vt:lpstr>Major Features of Haskell</vt:lpstr>
      <vt:lpstr>Major Features of Scheme</vt:lpstr>
      <vt:lpstr>Major Features Not in Scheme</vt:lpstr>
      <vt:lpstr>Features We Won’t Be Using</vt:lpstr>
      <vt:lpstr>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Toby Donaldson</dc:creator>
  <cp:lastModifiedBy>Toby Donaldson</cp:lastModifiedBy>
  <cp:revision>1</cp:revision>
  <dcterms:created xsi:type="dcterms:W3CDTF">2022-04-12T05:50:02Z</dcterms:created>
  <dcterms:modified xsi:type="dcterms:W3CDTF">2022-06-25T06:14:29Z</dcterms:modified>
</cp:coreProperties>
</file>