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C82F6-3A92-46B8-9E4B-8A9A63DD911D}" v="127" dt="2022-05-09T21:16:5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 snapToGrid="0">
      <p:cViewPr varScale="1">
        <p:scale>
          <a:sx n="110" d="100"/>
          <a:sy n="110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41C82F6-3A92-46B8-9E4B-8A9A63DD911D}"/>
    <pc:docChg chg="undo custSel addSld modSld">
      <pc:chgData name="Toby Donaldson" userId="2e6e5431-bb17-4c41-9985-d39c50d83c73" providerId="ADAL" clId="{D41C82F6-3A92-46B8-9E4B-8A9A63DD911D}" dt="2022-05-09T21:20:30.334" v="1590" actId="113"/>
      <pc:docMkLst>
        <pc:docMk/>
      </pc:docMkLst>
      <pc:sldChg chg="modSp new mod">
        <pc:chgData name="Toby Donaldson" userId="2e6e5431-bb17-4c41-9985-d39c50d83c73" providerId="ADAL" clId="{D41C82F6-3A92-46B8-9E4B-8A9A63DD911D}" dt="2022-05-09T20:35:06.012" v="70" actId="113"/>
        <pc:sldMkLst>
          <pc:docMk/>
          <pc:sldMk cId="1714851907" sldId="256"/>
        </pc:sldMkLst>
        <pc:spChg chg="mod">
          <ac:chgData name="Toby Donaldson" userId="2e6e5431-bb17-4c41-9985-d39c50d83c73" providerId="ADAL" clId="{D41C82F6-3A92-46B8-9E4B-8A9A63DD911D}" dt="2022-05-09T20:35:06.012" v="70" actId="113"/>
          <ac:spMkLst>
            <pc:docMk/>
            <pc:sldMk cId="1714851907" sldId="256"/>
            <ac:spMk id="2" creationId="{6894BDFB-6CBD-CCAD-AD54-C482110DDE87}"/>
          </ac:spMkLst>
        </pc:spChg>
        <pc:spChg chg="mod">
          <ac:chgData name="Toby Donaldson" userId="2e6e5431-bb17-4c41-9985-d39c50d83c73" providerId="ADAL" clId="{D41C82F6-3A92-46B8-9E4B-8A9A63DD911D}" dt="2022-05-09T20:34:59.646" v="69" actId="20577"/>
          <ac:spMkLst>
            <pc:docMk/>
            <pc:sldMk cId="1714851907" sldId="256"/>
            <ac:spMk id="3" creationId="{7BF6A602-A4B3-4B0B-A606-A955F623C007}"/>
          </ac:spMkLst>
        </pc:spChg>
      </pc:sldChg>
      <pc:sldChg chg="addSp delSp modSp new mod">
        <pc:chgData name="Toby Donaldson" userId="2e6e5431-bb17-4c41-9985-d39c50d83c73" providerId="ADAL" clId="{D41C82F6-3A92-46B8-9E4B-8A9A63DD911D}" dt="2022-05-09T20:41:29.473" v="221" actId="1076"/>
        <pc:sldMkLst>
          <pc:docMk/>
          <pc:sldMk cId="367134986" sldId="257"/>
        </pc:sldMkLst>
        <pc:spChg chg="del mod">
          <ac:chgData name="Toby Donaldson" userId="2e6e5431-bb17-4c41-9985-d39c50d83c73" providerId="ADAL" clId="{D41C82F6-3A92-46B8-9E4B-8A9A63DD911D}" dt="2022-05-09T20:37:42.742" v="186" actId="21"/>
          <ac:spMkLst>
            <pc:docMk/>
            <pc:sldMk cId="367134986" sldId="257"/>
            <ac:spMk id="2" creationId="{995FEAF9-64C4-54D4-4DB3-A4D7799E798F}"/>
          </ac:spMkLst>
        </pc:spChg>
        <pc:spChg chg="mod">
          <ac:chgData name="Toby Donaldson" userId="2e6e5431-bb17-4c41-9985-d39c50d83c73" providerId="ADAL" clId="{D41C82F6-3A92-46B8-9E4B-8A9A63DD911D}" dt="2022-05-09T20:41:29.473" v="221" actId="1076"/>
          <ac:spMkLst>
            <pc:docMk/>
            <pc:sldMk cId="367134986" sldId="257"/>
            <ac:spMk id="3" creationId="{A9ABA14A-997F-7979-18C0-A32CB59157F5}"/>
          </ac:spMkLst>
        </pc:spChg>
        <pc:spChg chg="add del mod">
          <ac:chgData name="Toby Donaldson" userId="2e6e5431-bb17-4c41-9985-d39c50d83c73" providerId="ADAL" clId="{D41C82F6-3A92-46B8-9E4B-8A9A63DD911D}" dt="2022-05-09T20:37:45.765" v="187" actId="21"/>
          <ac:spMkLst>
            <pc:docMk/>
            <pc:sldMk cId="367134986" sldId="257"/>
            <ac:spMk id="5" creationId="{D9FE2550-1495-1C06-259A-953A11448025}"/>
          </ac:spMkLst>
        </pc:spChg>
        <pc:picChg chg="add mod">
          <ac:chgData name="Toby Donaldson" userId="2e6e5431-bb17-4c41-9985-d39c50d83c73" providerId="ADAL" clId="{D41C82F6-3A92-46B8-9E4B-8A9A63DD911D}" dt="2022-05-09T20:41:21.230" v="219" actId="1076"/>
          <ac:picMkLst>
            <pc:docMk/>
            <pc:sldMk cId="367134986" sldId="257"/>
            <ac:picMk id="1026" creationId="{D179AC9B-26FD-F034-57C6-7076582804CC}"/>
          </ac:picMkLst>
        </pc:picChg>
      </pc:sldChg>
      <pc:sldChg chg="addSp delSp modSp new mod">
        <pc:chgData name="Toby Donaldson" userId="2e6e5431-bb17-4c41-9985-d39c50d83c73" providerId="ADAL" clId="{D41C82F6-3A92-46B8-9E4B-8A9A63DD911D}" dt="2022-05-09T21:17:40.331" v="1263" actId="1076"/>
        <pc:sldMkLst>
          <pc:docMk/>
          <pc:sldMk cId="1031222720" sldId="258"/>
        </pc:sldMkLst>
        <pc:spChg chg="del">
          <ac:chgData name="Toby Donaldson" userId="2e6e5431-bb17-4c41-9985-d39c50d83c73" providerId="ADAL" clId="{D41C82F6-3A92-46B8-9E4B-8A9A63DD911D}" dt="2022-05-09T20:40:06.902" v="203" actId="21"/>
          <ac:spMkLst>
            <pc:docMk/>
            <pc:sldMk cId="1031222720" sldId="258"/>
            <ac:spMk id="2" creationId="{9ADD31C6-D5E9-0C9E-2442-06583F356F34}"/>
          </ac:spMkLst>
        </pc:spChg>
        <pc:spChg chg="del">
          <ac:chgData name="Toby Donaldson" userId="2e6e5431-bb17-4c41-9985-d39c50d83c73" providerId="ADAL" clId="{D41C82F6-3A92-46B8-9E4B-8A9A63DD911D}" dt="2022-05-09T20:39:48.251" v="200"/>
          <ac:spMkLst>
            <pc:docMk/>
            <pc:sldMk cId="1031222720" sldId="258"/>
            <ac:spMk id="3" creationId="{73551433-974B-2F13-7DF5-F851EC39FB24}"/>
          </ac:spMkLst>
        </pc:spChg>
        <pc:spChg chg="add del">
          <ac:chgData name="Toby Donaldson" userId="2e6e5431-bb17-4c41-9985-d39c50d83c73" providerId="ADAL" clId="{D41C82F6-3A92-46B8-9E4B-8A9A63DD911D}" dt="2022-05-09T20:39:28.320" v="199" actId="22"/>
          <ac:spMkLst>
            <pc:docMk/>
            <pc:sldMk cId="1031222720" sldId="258"/>
            <ac:spMk id="5" creationId="{CDFA5B19-6058-A756-F8DA-91355116F43F}"/>
          </ac:spMkLst>
        </pc:spChg>
        <pc:spChg chg="add del mod">
          <ac:chgData name="Toby Donaldson" userId="2e6e5431-bb17-4c41-9985-d39c50d83c73" providerId="ADAL" clId="{D41C82F6-3A92-46B8-9E4B-8A9A63DD911D}" dt="2022-05-09T20:39:27.821" v="198"/>
          <ac:spMkLst>
            <pc:docMk/>
            <pc:sldMk cId="1031222720" sldId="258"/>
            <ac:spMk id="6" creationId="{9F093706-3A5C-1C2A-C981-4876705D4284}"/>
          </ac:spMkLst>
        </pc:spChg>
        <pc:spChg chg="add mod">
          <ac:chgData name="Toby Donaldson" userId="2e6e5431-bb17-4c41-9985-d39c50d83c73" providerId="ADAL" clId="{D41C82F6-3A92-46B8-9E4B-8A9A63DD911D}" dt="2022-05-09T20:42:00.834" v="227" actId="20577"/>
          <ac:spMkLst>
            <pc:docMk/>
            <pc:sldMk cId="1031222720" sldId="258"/>
            <ac:spMk id="10" creationId="{2B6CB101-9400-5882-0B62-9660D46604B4}"/>
          </ac:spMkLst>
        </pc:spChg>
        <pc:spChg chg="add mod">
          <ac:chgData name="Toby Donaldson" userId="2e6e5431-bb17-4c41-9985-d39c50d83c73" providerId="ADAL" clId="{D41C82F6-3A92-46B8-9E4B-8A9A63DD911D}" dt="2022-05-09T21:15:36.098" v="1129" actId="20577"/>
          <ac:spMkLst>
            <pc:docMk/>
            <pc:sldMk cId="1031222720" sldId="258"/>
            <ac:spMk id="11" creationId="{8D1C1557-9D64-1ECA-6253-32FE1D3ACE36}"/>
          </ac:spMkLst>
        </pc:spChg>
        <pc:spChg chg="add mod">
          <ac:chgData name="Toby Donaldson" userId="2e6e5431-bb17-4c41-9985-d39c50d83c73" providerId="ADAL" clId="{D41C82F6-3A92-46B8-9E4B-8A9A63DD911D}" dt="2022-05-09T21:17:36.265" v="1262" actId="14100"/>
          <ac:spMkLst>
            <pc:docMk/>
            <pc:sldMk cId="1031222720" sldId="258"/>
            <ac:spMk id="12" creationId="{3AA807AC-7392-F4B3-F23A-0BA7176239D1}"/>
          </ac:spMkLst>
        </pc:spChg>
        <pc:spChg chg="add mod">
          <ac:chgData name="Toby Donaldson" userId="2e6e5431-bb17-4c41-9985-d39c50d83c73" providerId="ADAL" clId="{D41C82F6-3A92-46B8-9E4B-8A9A63DD911D}" dt="2022-05-09T21:17:40.331" v="1263" actId="1076"/>
          <ac:spMkLst>
            <pc:docMk/>
            <pc:sldMk cId="1031222720" sldId="258"/>
            <ac:spMk id="13" creationId="{E0464D10-6775-E579-8EF7-F28FF20A0856}"/>
          </ac:spMkLst>
        </pc:spChg>
        <pc:picChg chg="add mod">
          <ac:chgData name="Toby Donaldson" userId="2e6e5431-bb17-4c41-9985-d39c50d83c73" providerId="ADAL" clId="{D41C82F6-3A92-46B8-9E4B-8A9A63DD911D}" dt="2022-05-09T20:40:10.441" v="204" actId="14100"/>
          <ac:picMkLst>
            <pc:docMk/>
            <pc:sldMk cId="1031222720" sldId="258"/>
            <ac:picMk id="8" creationId="{7A4B959F-0938-B74A-A0CB-1553C61F1D93}"/>
          </ac:picMkLst>
        </pc:picChg>
      </pc:sldChg>
      <pc:sldChg chg="addSp delSp modSp new mod modAnim">
        <pc:chgData name="Toby Donaldson" userId="2e6e5431-bb17-4c41-9985-d39c50d83c73" providerId="ADAL" clId="{D41C82F6-3A92-46B8-9E4B-8A9A63DD911D}" dt="2022-05-09T21:13:21.635" v="1110"/>
        <pc:sldMkLst>
          <pc:docMk/>
          <pc:sldMk cId="4265170066" sldId="259"/>
        </pc:sldMkLst>
        <pc:spChg chg="del mod">
          <ac:chgData name="Toby Donaldson" userId="2e6e5431-bb17-4c41-9985-d39c50d83c73" providerId="ADAL" clId="{D41C82F6-3A92-46B8-9E4B-8A9A63DD911D}" dt="2022-05-09T20:50:06.473" v="374" actId="21"/>
          <ac:spMkLst>
            <pc:docMk/>
            <pc:sldMk cId="4265170066" sldId="259"/>
            <ac:spMk id="2" creationId="{D188D303-C237-5CA6-7BBA-706E8912A33F}"/>
          </ac:spMkLst>
        </pc:spChg>
        <pc:spChg chg="del">
          <ac:chgData name="Toby Donaldson" userId="2e6e5431-bb17-4c41-9985-d39c50d83c73" providerId="ADAL" clId="{D41C82F6-3A92-46B8-9E4B-8A9A63DD911D}" dt="2022-05-09T20:43:44.625" v="321" actId="21"/>
          <ac:spMkLst>
            <pc:docMk/>
            <pc:sldMk cId="4265170066" sldId="259"/>
            <ac:spMk id="3" creationId="{BFFBACE3-18A4-D63E-8AB5-F03CFF94278E}"/>
          </ac:spMkLst>
        </pc:spChg>
        <pc:spChg chg="add del">
          <ac:chgData name="Toby Donaldson" userId="2e6e5431-bb17-4c41-9985-d39c50d83c73" providerId="ADAL" clId="{D41C82F6-3A92-46B8-9E4B-8A9A63DD911D}" dt="2022-05-09T20:46:36.366" v="349"/>
          <ac:spMkLst>
            <pc:docMk/>
            <pc:sldMk cId="4265170066" sldId="259"/>
            <ac:spMk id="4" creationId="{472507B4-9EE1-7BC1-ED6B-F76EE9D95563}"/>
          </ac:spMkLst>
        </pc:spChg>
        <pc:spChg chg="add del mod">
          <ac:chgData name="Toby Donaldson" userId="2e6e5431-bb17-4c41-9985-d39c50d83c73" providerId="ADAL" clId="{D41C82F6-3A92-46B8-9E4B-8A9A63DD911D}" dt="2022-05-09T20:50:09.025" v="375" actId="21"/>
          <ac:spMkLst>
            <pc:docMk/>
            <pc:sldMk cId="4265170066" sldId="259"/>
            <ac:spMk id="6" creationId="{F7C0EA86-7291-596C-7887-89E8C614EC43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7" creationId="{A25FF2D6-653C-3FF8-6475-C122362CB7B5}"/>
          </ac:spMkLst>
        </pc:spChg>
        <pc:spChg chg="add del mod">
          <ac:chgData name="Toby Donaldson" userId="2e6e5431-bb17-4c41-9985-d39c50d83c73" providerId="ADAL" clId="{D41C82F6-3A92-46B8-9E4B-8A9A63DD911D}" dt="2022-05-09T20:51:14.185" v="390" actId="21"/>
          <ac:spMkLst>
            <pc:docMk/>
            <pc:sldMk cId="4265170066" sldId="259"/>
            <ac:spMk id="14" creationId="{AF5695B1-BB1E-7632-58BD-11ACCC0225E8}"/>
          </ac:spMkLst>
        </pc:spChg>
        <pc:spChg chg="add del mod">
          <ac:chgData name="Toby Donaldson" userId="2e6e5431-bb17-4c41-9985-d39c50d83c73" providerId="ADAL" clId="{D41C82F6-3A92-46B8-9E4B-8A9A63DD911D}" dt="2022-05-09T20:51:14.185" v="390" actId="21"/>
          <ac:spMkLst>
            <pc:docMk/>
            <pc:sldMk cId="4265170066" sldId="259"/>
            <ac:spMk id="15" creationId="{04B5E950-1E04-80C4-9E6D-800F6DDFC642}"/>
          </ac:spMkLst>
        </pc:spChg>
        <pc:spChg chg="add del mod">
          <ac:chgData name="Toby Donaldson" userId="2e6e5431-bb17-4c41-9985-d39c50d83c73" providerId="ADAL" clId="{D41C82F6-3A92-46B8-9E4B-8A9A63DD911D}" dt="2022-05-09T20:51:14.185" v="390" actId="21"/>
          <ac:spMkLst>
            <pc:docMk/>
            <pc:sldMk cId="4265170066" sldId="259"/>
            <ac:spMk id="16" creationId="{7CCDBBD7-32DA-DDB5-57B8-6D25E2C49C79}"/>
          </ac:spMkLst>
        </pc:spChg>
        <pc:spChg chg="add del mod">
          <ac:chgData name="Toby Donaldson" userId="2e6e5431-bb17-4c41-9985-d39c50d83c73" providerId="ADAL" clId="{D41C82F6-3A92-46B8-9E4B-8A9A63DD911D}" dt="2022-05-09T20:51:17.836" v="391" actId="21"/>
          <ac:spMkLst>
            <pc:docMk/>
            <pc:sldMk cId="4265170066" sldId="259"/>
            <ac:spMk id="17" creationId="{299EF377-FC64-C78C-ACED-CA1EF1E688A5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18" creationId="{2C75948F-68EF-8EA0-1C17-474C2EC2BA32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19" creationId="{5384C488-8B48-E7D8-418B-5E1791167CB3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0" creationId="{EA6C2068-D5B3-A950-519C-CA1DAE0B7095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1" creationId="{8CB162C4-5242-CEBD-75CC-D279FD933276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6" creationId="{583A51D5-C360-F750-3B23-029F9FBFD94D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7" creationId="{3D70FEDA-19DD-0B51-5571-FBFBC9AB94C7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8" creationId="{34B322E8-0D33-E744-92E8-E16080EC78B8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9" creationId="{DCA12E76-A565-F847-32D3-87EBE4F94043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30" creationId="{1877CFE4-BE4F-DB13-A207-7193DE5F4FD1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31" creationId="{2173AFD4-6465-AED7-32C7-92CABBB903C0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38" creationId="{D98154EE-4C13-8D3C-FF25-D9801421F236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39" creationId="{11CDEB5A-1126-6D0D-C4E2-B344AC408133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40" creationId="{2544B18C-3ABA-9EE8-27C0-991A5BB7DCC7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41" creationId="{1DE31C19-4B87-AB9E-0194-E27747722FF1}"/>
          </ac:spMkLst>
        </pc:s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8" creationId="{6B588ECC-F365-0915-F602-33DBDFDAA1C4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9" creationId="{41763452-81F0-27CD-E801-6FF7D51F7206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10" creationId="{4FFB1F95-6641-195F-1180-E6B94CC37C0B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11" creationId="{607F2AD6-B3F0-1BF7-768D-12A6CD9E7CEE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12" creationId="{63BF1ECC-B11F-5398-F923-24B16BD69503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13" creationId="{AF380F80-5EF9-8924-7158-03B911F1B234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22" creationId="{DDFC21E6-84B2-C431-3B3D-9816F408DF9C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23" creationId="{D5AE002C-E358-31A4-FD6F-1047563D3C74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24" creationId="{F41F79B8-255A-858F-42C6-F7EF23A054C3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25" creationId="{0D4BD0CB-F45F-8D3B-481E-5881A4DC4C8D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2" creationId="{05D7470D-881D-6B90-FA85-6753F76C5988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3" creationId="{A0B76F07-5C7F-7DD8-136C-AE431A7B73BB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4" creationId="{23D1BFB8-C05D-5C71-937C-0BBA25A58694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5" creationId="{DC5A7B03-B92F-3E73-B615-EEF9F972C953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6" creationId="{FBB0A986-6968-E3EA-ACE1-1EAC997F6325}"/>
          </ac:grpSpMkLst>
        </pc:grp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74" creationId="{13A468A5-89B9-E722-EED1-95DFE01C617F}"/>
          </ac:picMkLst>
        </pc:pic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76" creationId="{750E15E3-144E-5F0E-F453-0445FEB6286E}"/>
          </ac:picMkLst>
        </pc:pic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78" creationId="{89026857-80BB-8AED-5665-B7FD895B45EF}"/>
          </ac:picMkLst>
        </pc:picChg>
        <pc:picChg chg="add del mod">
          <ac:chgData name="Toby Donaldson" userId="2e6e5431-bb17-4c41-9985-d39c50d83c73" providerId="ADAL" clId="{D41C82F6-3A92-46B8-9E4B-8A9A63DD911D}" dt="2022-05-09T20:46:17.907" v="347"/>
          <ac:picMkLst>
            <pc:docMk/>
            <pc:sldMk cId="4265170066" sldId="259"/>
            <ac:picMk id="3080" creationId="{1F5C65EC-C0B3-EAA3-2744-3D9E73EDE7FA}"/>
          </ac:picMkLst>
        </pc:pic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84" creationId="{E7095484-DD5A-E738-4DC3-1CCD93B053C4}"/>
          </ac:picMkLst>
        </pc:pic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86" creationId="{AF6667FF-8449-ADFD-DD00-3E1C9AB1DB00}"/>
          </ac:picMkLst>
        </pc:picChg>
      </pc:sldChg>
      <pc:sldChg chg="modSp new mod">
        <pc:chgData name="Toby Donaldson" userId="2e6e5431-bb17-4c41-9985-d39c50d83c73" providerId="ADAL" clId="{D41C82F6-3A92-46B8-9E4B-8A9A63DD911D}" dt="2022-05-09T21:20:30.334" v="1590" actId="113"/>
        <pc:sldMkLst>
          <pc:docMk/>
          <pc:sldMk cId="2340013732" sldId="260"/>
        </pc:sldMkLst>
        <pc:spChg chg="mod">
          <ac:chgData name="Toby Donaldson" userId="2e6e5431-bb17-4c41-9985-d39c50d83c73" providerId="ADAL" clId="{D41C82F6-3A92-46B8-9E4B-8A9A63DD911D}" dt="2022-05-09T21:18:17.752" v="1270" actId="20577"/>
          <ac:spMkLst>
            <pc:docMk/>
            <pc:sldMk cId="2340013732" sldId="260"/>
            <ac:spMk id="2" creationId="{FAA9B3EE-05D5-9370-1A3E-355D53566C13}"/>
          </ac:spMkLst>
        </pc:spChg>
        <pc:spChg chg="mod">
          <ac:chgData name="Toby Donaldson" userId="2e6e5431-bb17-4c41-9985-d39c50d83c73" providerId="ADAL" clId="{D41C82F6-3A92-46B8-9E4B-8A9A63DD911D}" dt="2022-05-09T21:20:30.334" v="1590" actId="113"/>
          <ac:spMkLst>
            <pc:docMk/>
            <pc:sldMk cId="2340013732" sldId="260"/>
            <ac:spMk id="3" creationId="{FEE2DCE0-5566-49FA-A93F-F5F7962D85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9C43-3CA1-4662-A9E1-82A2613D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F3B5-6BDD-02E4-21E7-CD717B7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16F8-60E3-4C65-2641-A9EE1384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3170-BE55-BB8B-550D-71C6847A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E2FE-FA27-BBFB-3EDD-1DB70507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3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647A-4B1A-055C-9D8C-45D9EB45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4AC00-2B8E-3C96-A172-4BE339256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6F18-8BBD-B611-05D9-94579D4B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6166-C191-3088-66AD-EA19C4E3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4DD4-0141-286D-0BB1-3ADDC566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6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21F61-F5AF-EF3F-C47C-C7C368E47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1E013-9A0B-27C5-3E4B-E806ED9C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B693-63EB-4BDB-0529-640911C2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1221-0D4F-D953-7802-C63186C9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5DF3-3BE6-DDBA-262A-968F8A3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76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EA46-667E-5255-45D4-F6D770B5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9BEE-8BE3-CDF8-C15A-0AD13400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A3F6-168C-772D-4FF2-78483D6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E835-52D1-D610-A589-66D77446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A212-49DA-0B81-7EF0-90006430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BE98-997F-B612-BA8E-CB571652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43167-B800-F315-D30E-AB487986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244-8DCA-E6E8-89ED-6A495F26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3F4E-3DF4-B059-6CD1-9B88B7F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5660-C190-1031-0360-7A75467A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9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9A43-9267-72C8-819F-017C5541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756A-3AD2-BC2F-C832-8DB88B79D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052FC-1994-D8C5-6F6A-DEC2460E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26AB-7EB5-85E1-276F-ED3EB5B6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DB81B-6119-3CE2-6C06-D4187B06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3B70-3DEE-3604-D3B1-49D92BC5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8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7141-8A61-E912-B57E-2F19D9ED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B7536-7233-42D8-E089-373419C2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F7BAA-96C8-7826-3271-C4EDE45E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0A48D-2292-18D8-B053-556FAE134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681D-1FDC-0AF8-1C6F-C3D3FEF3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723A1-F5FE-EFC2-577B-01AAA2F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5C2E1-05BC-D019-6600-EDA58BD3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71F5F-7C90-847D-EB3D-56D0BF81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6A0E-2A05-5300-97D0-875B2577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3AD44-2ADC-9A44-9B4E-AE34B016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09FEA-0EE4-DAE7-F7C9-9B63648E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95BAA-D971-BB70-28EE-CF0386C7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35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415E9-E4B6-19C0-1B10-3FE8FC9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AD9F0-AEBE-68F9-C8B9-3F25E3BC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42F6A-F063-5221-4CBB-92B35378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2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FE0B-2C46-26B5-4204-20705D66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C6D7-612E-1EF3-04B8-7A07E3A2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BF52-08A5-3E7C-3592-EB29A1A88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C238D-AD8E-7F4C-035F-A97B463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FF12-1D66-EF30-6A1B-E66D3ADE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FAD72-54BE-91B2-6AF7-5D3FB3A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09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51BD-4FD0-DBAE-C018-35B779E4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1C05A-E437-CF31-9077-D2CE87FE2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669D5-9A52-C3B6-8EAF-30ABCD551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9F15-8D76-E062-E38F-BD430AE8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5A16-9BEE-7220-A124-4356E478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B04CB-E84A-DD93-0B4A-710EEDD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03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7EEEA-CD0D-FAF0-4A92-545307C8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9618D-DA02-75B4-7785-FF58CBC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DDA-8645-EE5C-49A7-F46C42366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89B2-3535-424C-9840-364E4FC297F2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7D54-28B3-3606-26B6-00B4FAC9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22C3-B610-4B5A-EF98-8BA0723A2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5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anvas.sfu.ca/courses/7006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il-git1.cs.surrey.sfu.ca/cmpt-383-public/cmpt-383-summer-2022/383summer2022publ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DFB-6CBD-CCAD-AD54-C482110DD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CMPT 383</a:t>
            </a:r>
            <a:br>
              <a:rPr lang="en-CA" dirty="0"/>
            </a:br>
            <a:r>
              <a:rPr lang="en-CA" dirty="0"/>
              <a:t>Comparative Programming Languages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6A602-A4B3-4B0B-A606-A955F623C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Summer 2022</a:t>
            </a:r>
          </a:p>
          <a:p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48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5D7470D-881D-6B90-FA85-6753F76C5988}"/>
              </a:ext>
            </a:extLst>
          </p:cNvPr>
          <p:cNvGrpSpPr/>
          <p:nvPr/>
        </p:nvGrpSpPr>
        <p:grpSpPr>
          <a:xfrm>
            <a:off x="367070" y="696595"/>
            <a:ext cx="2176255" cy="5187811"/>
            <a:chOff x="367070" y="1158259"/>
            <a:chExt cx="2176255" cy="51878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380F80-5EF9-8924-7158-03B911F1B234}"/>
                </a:ext>
              </a:extLst>
            </p:cNvPr>
            <p:cNvGrpSpPr/>
            <p:nvPr/>
          </p:nvGrpSpPr>
          <p:grpSpPr>
            <a:xfrm>
              <a:off x="367070" y="1158259"/>
              <a:ext cx="2176255" cy="4284216"/>
              <a:chOff x="367070" y="1158259"/>
              <a:chExt cx="2176255" cy="428421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3BF1ECC-B11F-5398-F923-24B16BD69503}"/>
                  </a:ext>
                </a:extLst>
              </p:cNvPr>
              <p:cNvGrpSpPr/>
              <p:nvPr/>
            </p:nvGrpSpPr>
            <p:grpSpPr>
              <a:xfrm>
                <a:off x="367070" y="1158259"/>
                <a:ext cx="2176255" cy="2018098"/>
                <a:chOff x="367070" y="1398256"/>
                <a:chExt cx="2176255" cy="2018098"/>
              </a:xfrm>
            </p:grpSpPr>
            <p:pic>
              <p:nvPicPr>
                <p:cNvPr id="3076" name="Picture 4">
                  <a:extLst>
                    <a:ext uri="{FF2B5EF4-FFF2-40B4-BE49-F238E27FC236}">
                      <a16:creationId xmlns:a16="http://schemas.microsoft.com/office/drawing/2014/main" id="{750E15E3-144E-5F0E-F453-0445FEB628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7070" y="1398256"/>
                  <a:ext cx="2176255" cy="817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5FF2D6-653C-3FF8-6475-C122362CB7B5}"/>
                    </a:ext>
                  </a:extLst>
                </p:cNvPr>
                <p:cNvSpPr txBox="1"/>
                <p:nvPr/>
              </p:nvSpPr>
              <p:spPr>
                <a:xfrm>
                  <a:off x="1225319" y="2585357"/>
                  <a:ext cx="89800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800" dirty="0"/>
                    <a:t>Go</a:t>
                  </a:r>
                  <a:endParaRPr lang="en-AU" sz="48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70FEDA-19DD-0B51-5571-FBFBC9AB94C7}"/>
                  </a:ext>
                </a:extLst>
              </p:cNvPr>
              <p:cNvSpPr txBox="1"/>
              <p:nvPr/>
            </p:nvSpPr>
            <p:spPr>
              <a:xfrm>
                <a:off x="755811" y="4519145"/>
                <a:ext cx="161249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Interfaces</a:t>
                </a:r>
                <a:br>
                  <a:rPr lang="en-CA" dirty="0"/>
                </a:br>
                <a:r>
                  <a:rPr lang="en-CA" dirty="0"/>
                  <a:t>Concurrency</a:t>
                </a:r>
              </a:p>
              <a:p>
                <a:r>
                  <a:rPr lang="en-CA" dirty="0"/>
                  <a:t>Statically typed</a:t>
                </a:r>
                <a:endParaRPr lang="en-AU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3A51D5-C360-F750-3B23-029F9FBFD94D}"/>
                </a:ext>
              </a:extLst>
            </p:cNvPr>
            <p:cNvSpPr txBox="1"/>
            <p:nvPr/>
          </p:nvSpPr>
          <p:spPr>
            <a:xfrm>
              <a:off x="697718" y="5699739"/>
              <a:ext cx="172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Efficient website</a:t>
              </a:r>
              <a:br>
                <a:rPr lang="en-CA" dirty="0"/>
              </a:br>
              <a:r>
                <a:rPr lang="en-CA" dirty="0"/>
                <a:t>back-end.</a:t>
              </a:r>
              <a:endParaRPr lang="en-AU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B76F07-5C7F-7DD8-136C-AE431A7B73BB}"/>
              </a:ext>
            </a:extLst>
          </p:cNvPr>
          <p:cNvGrpSpPr/>
          <p:nvPr/>
        </p:nvGrpSpPr>
        <p:grpSpPr>
          <a:xfrm>
            <a:off x="2994915" y="696595"/>
            <a:ext cx="1788951" cy="5187811"/>
            <a:chOff x="2994915" y="1158259"/>
            <a:chExt cx="1788951" cy="51878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FC21E6-84B2-C431-3B3D-9816F408DF9C}"/>
                </a:ext>
              </a:extLst>
            </p:cNvPr>
            <p:cNvGrpSpPr/>
            <p:nvPr/>
          </p:nvGrpSpPr>
          <p:grpSpPr>
            <a:xfrm>
              <a:off x="2994915" y="1158259"/>
              <a:ext cx="1788951" cy="4284216"/>
              <a:chOff x="2941829" y="1158259"/>
              <a:chExt cx="1788951" cy="428421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07F2AD6-B3F0-1BF7-768D-12A6CD9E7CEE}"/>
                  </a:ext>
                </a:extLst>
              </p:cNvPr>
              <p:cNvGrpSpPr/>
              <p:nvPr/>
            </p:nvGrpSpPr>
            <p:grpSpPr>
              <a:xfrm>
                <a:off x="3115523" y="1158259"/>
                <a:ext cx="1443216" cy="2158492"/>
                <a:chOff x="3403618" y="1270508"/>
                <a:chExt cx="1443216" cy="2158492"/>
              </a:xfrm>
            </p:grpSpPr>
            <p:pic>
              <p:nvPicPr>
                <p:cNvPr id="3074" name="Picture 2">
                  <a:extLst>
                    <a:ext uri="{FF2B5EF4-FFF2-40B4-BE49-F238E27FC236}">
                      <a16:creationId xmlns:a16="http://schemas.microsoft.com/office/drawing/2014/main" id="{13A468A5-89B9-E722-EED1-95DFE01C61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8038" y="1270508"/>
                  <a:ext cx="1072724" cy="10727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75948F-68EF-8EA0-1C17-474C2EC2BA32}"/>
                    </a:ext>
                  </a:extLst>
                </p:cNvPr>
                <p:cNvSpPr txBox="1"/>
                <p:nvPr/>
              </p:nvSpPr>
              <p:spPr>
                <a:xfrm>
                  <a:off x="3403618" y="2598003"/>
                  <a:ext cx="14432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800" dirty="0"/>
                    <a:t>Ruby</a:t>
                  </a:r>
                  <a:endParaRPr lang="en-AU" sz="48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B322E8-0D33-E744-92E8-E16080EC78B8}"/>
                  </a:ext>
                </a:extLst>
              </p:cNvPr>
              <p:cNvSpPr txBox="1"/>
              <p:nvPr/>
            </p:nvSpPr>
            <p:spPr>
              <a:xfrm>
                <a:off x="2941829" y="4519145"/>
                <a:ext cx="1788951" cy="923330"/>
              </a:xfrm>
              <a:prstGeom prst="rect">
                <a:avLst/>
              </a:prstGeom>
              <a:noFill/>
              <a:ln cap="flat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Objects</a:t>
                </a:r>
              </a:p>
              <a:p>
                <a:r>
                  <a:rPr lang="en-CA" dirty="0"/>
                  <a:t>Scripting</a:t>
                </a:r>
              </a:p>
              <a:p>
                <a:r>
                  <a:rPr lang="en-CA" dirty="0"/>
                  <a:t>Dynamically type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8154EE-4C13-8D3C-FF25-D9801421F236}"/>
                </a:ext>
              </a:extLst>
            </p:cNvPr>
            <p:cNvSpPr txBox="1"/>
            <p:nvPr/>
          </p:nvSpPr>
          <p:spPr>
            <a:xfrm>
              <a:off x="3263353" y="5699739"/>
              <a:ext cx="1252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Convenient</a:t>
              </a:r>
              <a:br>
                <a:rPr lang="en-CA" dirty="0"/>
              </a:br>
              <a:r>
                <a:rPr lang="en-CA" dirty="0"/>
                <a:t>scripting.</a:t>
              </a:r>
              <a:endParaRPr lang="en-AU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D1BFB8-C05D-5C71-937C-0BBA25A58694}"/>
              </a:ext>
            </a:extLst>
          </p:cNvPr>
          <p:cNvGrpSpPr/>
          <p:nvPr/>
        </p:nvGrpSpPr>
        <p:grpSpPr>
          <a:xfrm>
            <a:off x="5235456" y="696595"/>
            <a:ext cx="1920452" cy="5187811"/>
            <a:chOff x="5235456" y="1158259"/>
            <a:chExt cx="1920452" cy="51878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AE002C-E358-31A4-FD6F-1047563D3C74}"/>
                </a:ext>
              </a:extLst>
            </p:cNvPr>
            <p:cNvGrpSpPr/>
            <p:nvPr/>
          </p:nvGrpSpPr>
          <p:grpSpPr>
            <a:xfrm>
              <a:off x="5235456" y="1158259"/>
              <a:ext cx="1920452" cy="4284216"/>
              <a:chOff x="5130937" y="1158259"/>
              <a:chExt cx="1920452" cy="428421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FFB1F95-6641-195F-1180-E6B94CC37C0B}"/>
                  </a:ext>
                </a:extLst>
              </p:cNvPr>
              <p:cNvGrpSpPr/>
              <p:nvPr/>
            </p:nvGrpSpPr>
            <p:grpSpPr>
              <a:xfrm>
                <a:off x="5130937" y="1158259"/>
                <a:ext cx="1844672" cy="2996756"/>
                <a:chOff x="5431750" y="1158259"/>
                <a:chExt cx="1844672" cy="2996756"/>
              </a:xfrm>
            </p:grpSpPr>
            <p:pic>
              <p:nvPicPr>
                <p:cNvPr id="3078" name="Picture 6" descr="Racket (programming language) - Wikipedia">
                  <a:extLst>
                    <a:ext uri="{FF2B5EF4-FFF2-40B4-BE49-F238E27FC236}">
                      <a16:creationId xmlns:a16="http://schemas.microsoft.com/office/drawing/2014/main" id="{89026857-80BB-8AED-5665-B7FD895B45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05475" y="1158259"/>
                  <a:ext cx="1297223" cy="12972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384C488-8B48-E7D8-418B-5E1791167CB3}"/>
                    </a:ext>
                  </a:extLst>
                </p:cNvPr>
                <p:cNvSpPr txBox="1"/>
                <p:nvPr/>
              </p:nvSpPr>
              <p:spPr>
                <a:xfrm>
                  <a:off x="5431750" y="2585355"/>
                  <a:ext cx="1844672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4800" dirty="0"/>
                    <a:t>Racket</a:t>
                  </a:r>
                </a:p>
                <a:p>
                  <a:pPr algn="ctr"/>
                  <a:r>
                    <a:rPr lang="en-CA" sz="4800" dirty="0"/>
                    <a:t>(Lisp)</a:t>
                  </a:r>
                  <a:endParaRPr lang="en-AU" sz="4800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A12E76-A565-F847-32D3-87EBE4F94043}"/>
                  </a:ext>
                </a:extLst>
              </p:cNvPr>
              <p:cNvSpPr txBox="1"/>
              <p:nvPr/>
            </p:nvSpPr>
            <p:spPr>
              <a:xfrm>
                <a:off x="5140610" y="4519145"/>
                <a:ext cx="1910779" cy="923330"/>
              </a:xfrm>
              <a:prstGeom prst="rect">
                <a:avLst/>
              </a:prstGeom>
              <a:noFill/>
              <a:ln cap="flat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Lists</a:t>
                </a:r>
              </a:p>
              <a:p>
                <a:r>
                  <a:rPr lang="en-CA" dirty="0"/>
                  <a:t>Functional</a:t>
                </a:r>
              </a:p>
              <a:p>
                <a:r>
                  <a:rPr lang="en-CA" dirty="0"/>
                  <a:t>Dynamically typed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CDEB5A-1126-6D0D-C4E2-B344AC408133}"/>
                </a:ext>
              </a:extLst>
            </p:cNvPr>
            <p:cNvSpPr txBox="1"/>
            <p:nvPr/>
          </p:nvSpPr>
          <p:spPr>
            <a:xfrm>
              <a:off x="5332245" y="5699739"/>
              <a:ext cx="16510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Experimenting</a:t>
              </a:r>
              <a:br>
                <a:rPr lang="en-CA" dirty="0"/>
              </a:br>
              <a:r>
                <a:rPr lang="en-CA" dirty="0"/>
                <a:t>with languages.</a:t>
              </a:r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5A7B03-B92F-3E73-B615-EEF9F972C953}"/>
              </a:ext>
            </a:extLst>
          </p:cNvPr>
          <p:cNvGrpSpPr/>
          <p:nvPr/>
        </p:nvGrpSpPr>
        <p:grpSpPr>
          <a:xfrm>
            <a:off x="7607498" y="696595"/>
            <a:ext cx="1952201" cy="5464810"/>
            <a:chOff x="7607498" y="1158259"/>
            <a:chExt cx="1952201" cy="54648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41F79B8-255A-858F-42C6-F7EF23A054C3}"/>
                </a:ext>
              </a:extLst>
            </p:cNvPr>
            <p:cNvGrpSpPr/>
            <p:nvPr/>
          </p:nvGrpSpPr>
          <p:grpSpPr>
            <a:xfrm>
              <a:off x="7607498" y="1158259"/>
              <a:ext cx="1952201" cy="4284216"/>
              <a:chOff x="7547807" y="1158259"/>
              <a:chExt cx="1952201" cy="428421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1763452-81F0-27CD-E801-6FF7D51F7206}"/>
                  </a:ext>
                </a:extLst>
              </p:cNvPr>
              <p:cNvGrpSpPr/>
              <p:nvPr/>
            </p:nvGrpSpPr>
            <p:grpSpPr>
              <a:xfrm>
                <a:off x="7547807" y="1158259"/>
                <a:ext cx="1952201" cy="2119065"/>
                <a:chOff x="7754110" y="1323540"/>
                <a:chExt cx="1952201" cy="2119065"/>
              </a:xfrm>
            </p:grpSpPr>
            <p:pic>
              <p:nvPicPr>
                <p:cNvPr id="3084" name="Picture 12" descr="What I Wish I Knew When Learning Haskell 2.5 ( Stephen Diehl )">
                  <a:extLst>
                    <a:ext uri="{FF2B5EF4-FFF2-40B4-BE49-F238E27FC236}">
                      <a16:creationId xmlns:a16="http://schemas.microsoft.com/office/drawing/2014/main" id="{E7095484-DD5A-E738-4DC3-1CCD93B053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7411" y="1323540"/>
                  <a:ext cx="1365600" cy="9666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6C2068-D5B3-A950-519C-CA1DAE0B7095}"/>
                    </a:ext>
                  </a:extLst>
                </p:cNvPr>
                <p:cNvSpPr txBox="1"/>
                <p:nvPr/>
              </p:nvSpPr>
              <p:spPr>
                <a:xfrm>
                  <a:off x="7754110" y="2611608"/>
                  <a:ext cx="195220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800" dirty="0"/>
                    <a:t>Haskell</a:t>
                  </a:r>
                  <a:endParaRPr lang="en-AU" sz="4800" dirty="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77CFE4-BE4F-DB13-A207-7193DE5F4FD1}"/>
                  </a:ext>
                </a:extLst>
              </p:cNvPr>
              <p:cNvSpPr txBox="1"/>
              <p:nvPr/>
            </p:nvSpPr>
            <p:spPr>
              <a:xfrm>
                <a:off x="7690681" y="4519145"/>
                <a:ext cx="1612493" cy="923330"/>
              </a:xfrm>
              <a:prstGeom prst="rect">
                <a:avLst/>
              </a:prstGeom>
              <a:noFill/>
              <a:ln cap="flat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Functional</a:t>
                </a:r>
              </a:p>
              <a:p>
                <a:r>
                  <a:rPr lang="en-CA" dirty="0"/>
                  <a:t>Type-oriented</a:t>
                </a:r>
              </a:p>
              <a:p>
                <a:r>
                  <a:rPr lang="en-CA" dirty="0"/>
                  <a:t>Statically typed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44B18C-3ABA-9EE8-27C0-991A5BB7DCC7}"/>
                </a:ext>
              </a:extLst>
            </p:cNvPr>
            <p:cNvSpPr txBox="1"/>
            <p:nvPr/>
          </p:nvSpPr>
          <p:spPr>
            <a:xfrm>
              <a:off x="7778402" y="5699739"/>
              <a:ext cx="16033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Experimenting</a:t>
              </a:r>
              <a:br>
                <a:rPr lang="en-CA" dirty="0"/>
              </a:br>
              <a:r>
                <a:rPr lang="en-CA" dirty="0"/>
                <a:t>with functional</a:t>
              </a:r>
              <a:br>
                <a:rPr lang="en-CA" dirty="0"/>
              </a:br>
              <a:r>
                <a:rPr lang="en-CA" dirty="0"/>
                <a:t>programming.</a:t>
              </a:r>
              <a:endParaRPr lang="en-AU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B0A986-6968-E3EA-ACE1-1EAC997F6325}"/>
              </a:ext>
            </a:extLst>
          </p:cNvPr>
          <p:cNvGrpSpPr/>
          <p:nvPr/>
        </p:nvGrpSpPr>
        <p:grpSpPr>
          <a:xfrm>
            <a:off x="10011290" y="696595"/>
            <a:ext cx="1910779" cy="5187811"/>
            <a:chOff x="10011290" y="1158259"/>
            <a:chExt cx="1910779" cy="518781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4BD0CB-F45F-8D3B-481E-5881A4DC4C8D}"/>
                </a:ext>
              </a:extLst>
            </p:cNvPr>
            <p:cNvGrpSpPr/>
            <p:nvPr/>
          </p:nvGrpSpPr>
          <p:grpSpPr>
            <a:xfrm>
              <a:off x="10011290" y="1158259"/>
              <a:ext cx="1910779" cy="4284216"/>
              <a:chOff x="10011290" y="1158259"/>
              <a:chExt cx="1910779" cy="428421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B588ECC-F365-0915-F602-33DBDFDAA1C4}"/>
                  </a:ext>
                </a:extLst>
              </p:cNvPr>
              <p:cNvGrpSpPr/>
              <p:nvPr/>
            </p:nvGrpSpPr>
            <p:grpSpPr>
              <a:xfrm>
                <a:off x="10072205" y="1158259"/>
                <a:ext cx="1788951" cy="2020184"/>
                <a:chOff x="10072205" y="1323540"/>
                <a:chExt cx="1788951" cy="2020184"/>
              </a:xfrm>
            </p:grpSpPr>
            <p:pic>
              <p:nvPicPr>
                <p:cNvPr id="3086" name="Picture 14" descr="SWI-Prolog">
                  <a:extLst>
                    <a:ext uri="{FF2B5EF4-FFF2-40B4-BE49-F238E27FC236}">
                      <a16:creationId xmlns:a16="http://schemas.microsoft.com/office/drawing/2014/main" id="{AF6667FF-8449-ADFD-DD00-3E1C9AB1DB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706" r="19114" b="27509"/>
                <a:stretch/>
              </p:blipFill>
              <p:spPr bwMode="auto">
                <a:xfrm>
                  <a:off x="10457725" y="1323540"/>
                  <a:ext cx="1023042" cy="9666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B162C4-5242-CEBD-75CC-D279FD933276}"/>
                    </a:ext>
                  </a:extLst>
                </p:cNvPr>
                <p:cNvSpPr txBox="1"/>
                <p:nvPr/>
              </p:nvSpPr>
              <p:spPr>
                <a:xfrm>
                  <a:off x="10072205" y="2512727"/>
                  <a:ext cx="178895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800" dirty="0"/>
                    <a:t>Prolog</a:t>
                  </a:r>
                  <a:endParaRPr lang="en-AU" sz="4800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73AFD4-6465-AED7-32C7-92CABBB903C0}"/>
                  </a:ext>
                </a:extLst>
              </p:cNvPr>
              <p:cNvSpPr txBox="1"/>
              <p:nvPr/>
            </p:nvSpPr>
            <p:spPr>
              <a:xfrm>
                <a:off x="10011290" y="4519145"/>
                <a:ext cx="1910779" cy="923330"/>
              </a:xfrm>
              <a:prstGeom prst="rect">
                <a:avLst/>
              </a:prstGeom>
              <a:noFill/>
              <a:ln cap="flat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Logic</a:t>
                </a:r>
              </a:p>
              <a:p>
                <a:r>
                  <a:rPr lang="en-CA" dirty="0"/>
                  <a:t>Declarative</a:t>
                </a:r>
              </a:p>
              <a:p>
                <a:r>
                  <a:rPr lang="en-CA" dirty="0"/>
                  <a:t>Dynamically typed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E31C19-4B87-AB9E-0194-E27747722FF1}"/>
                </a:ext>
              </a:extLst>
            </p:cNvPr>
            <p:cNvSpPr txBox="1"/>
            <p:nvPr/>
          </p:nvSpPr>
          <p:spPr>
            <a:xfrm>
              <a:off x="10245712" y="5699739"/>
              <a:ext cx="1441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Sophisticated</a:t>
              </a:r>
              <a:br>
                <a:rPr lang="en-CA" dirty="0"/>
              </a:br>
              <a:r>
                <a:rPr lang="en-CA" dirty="0"/>
                <a:t>databases.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1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B3EE-05D5-9370-1A3E-355D535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DCE0-5566-49FA-A93F-F5F7962D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4400" b="1" dirty="0"/>
              <a:t>Syntax </a:t>
            </a:r>
            <a:r>
              <a:rPr lang="en-CA" sz="4400" dirty="0"/>
              <a:t>for expressing computation</a:t>
            </a:r>
          </a:p>
          <a:p>
            <a:r>
              <a:rPr lang="en-CA" sz="4400" b="1" dirty="0"/>
              <a:t>Static</a:t>
            </a:r>
            <a:r>
              <a:rPr lang="en-CA" sz="4400" dirty="0"/>
              <a:t> (compile-time) vs </a:t>
            </a:r>
            <a:r>
              <a:rPr lang="en-CA" sz="4400" b="1" dirty="0"/>
              <a:t>dynamic</a:t>
            </a:r>
            <a:r>
              <a:rPr lang="en-CA" sz="4400" dirty="0"/>
              <a:t> (run-time)</a:t>
            </a:r>
          </a:p>
          <a:p>
            <a:r>
              <a:rPr lang="en-CA" sz="4400" b="1" dirty="0"/>
              <a:t>Functional programming</a:t>
            </a:r>
          </a:p>
          <a:p>
            <a:r>
              <a:rPr lang="en-AU" sz="4400" dirty="0"/>
              <a:t>Efficiency matters, but is not our major concern</a:t>
            </a:r>
          </a:p>
          <a:p>
            <a:pPr lvl="1"/>
            <a:r>
              <a:rPr lang="en-AU" sz="4400" dirty="0"/>
              <a:t>Exploring the various ideas an features is our priority</a:t>
            </a:r>
          </a:p>
        </p:txBody>
      </p:sp>
    </p:spTree>
    <p:extLst>
      <p:ext uri="{BB962C8B-B14F-4D97-AF65-F5344CB8AC3E}">
        <p14:creationId xmlns:p14="http://schemas.microsoft.com/office/powerpoint/2010/main" val="234001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A14A-997F-7979-18C0-A32CB591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235" y="1200150"/>
            <a:ext cx="8907236" cy="3809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>
                <a:hlinkClick r:id="rId2"/>
              </a:rPr>
              <a:t>https://canvas.sfu.ca/courses/70067</a:t>
            </a:r>
            <a:endParaRPr lang="en-AU" sz="4000" dirty="0"/>
          </a:p>
          <a:p>
            <a:pPr marL="0" indent="0">
              <a:buNone/>
            </a:pPr>
            <a:endParaRPr lang="en-AU" sz="4000" dirty="0"/>
          </a:p>
          <a:p>
            <a:pPr marL="0" indent="0">
              <a:buNone/>
            </a:pPr>
            <a:r>
              <a:rPr lang="en-AU" sz="4000" dirty="0"/>
              <a:t>Assignments, submissions, discussions, announcements, syllabus.</a:t>
            </a:r>
          </a:p>
        </p:txBody>
      </p:sp>
      <p:pic>
        <p:nvPicPr>
          <p:cNvPr id="1026" name="Picture 2" descr="Canvas by Instructure Logo Download - SVG - All Vector Logo">
            <a:extLst>
              <a:ext uri="{FF2B5EF4-FFF2-40B4-BE49-F238E27FC236}">
                <a16:creationId xmlns:a16="http://schemas.microsoft.com/office/drawing/2014/main" id="{D179AC9B-26FD-F034-57C6-707658280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16644"/>
          <a:stretch/>
        </p:blipFill>
        <p:spPr bwMode="auto">
          <a:xfrm>
            <a:off x="261257" y="1028700"/>
            <a:ext cx="2661557" cy="22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4B959F-0938-B74A-A0CB-1553C61F1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425043" cy="29500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CB101-9400-5882-0B62-9660D46604B4}"/>
              </a:ext>
            </a:extLst>
          </p:cNvPr>
          <p:cNvSpPr txBox="1"/>
          <p:nvPr/>
        </p:nvSpPr>
        <p:spPr>
          <a:xfrm>
            <a:off x="976993" y="2264914"/>
            <a:ext cx="9424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https://csil-git1.cs.surrey.sfu.ca/cmpt-383-public/cmpt-383-summer-2022/383summer2022public</a:t>
            </a:r>
            <a:r>
              <a:rPr lang="en-AU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C1557-9D64-1ECA-6253-32FE1D3ACE36}"/>
              </a:ext>
            </a:extLst>
          </p:cNvPr>
          <p:cNvSpPr txBox="1"/>
          <p:nvPr/>
        </p:nvSpPr>
        <p:spPr>
          <a:xfrm>
            <a:off x="976993" y="3045279"/>
            <a:ext cx="10225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Weekly lecture notes, assignment details, language installation instructions.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807AC-7392-F4B3-F23A-0BA7176239D1}"/>
              </a:ext>
            </a:extLst>
          </p:cNvPr>
          <p:cNvSpPr txBox="1"/>
          <p:nvPr/>
        </p:nvSpPr>
        <p:spPr>
          <a:xfrm>
            <a:off x="3091543" y="4463968"/>
            <a:ext cx="18288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the languages are easy to install on Linux.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64D10-6775-E579-8EF7-F28FF20A0856}"/>
              </a:ext>
            </a:extLst>
          </p:cNvPr>
          <p:cNvSpPr txBox="1"/>
          <p:nvPr/>
        </p:nvSpPr>
        <p:spPr>
          <a:xfrm>
            <a:off x="5255623" y="4463968"/>
            <a:ext cx="2307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probably also get by using the website </a:t>
            </a:r>
            <a:r>
              <a:rPr lang="en-CA" b="1" dirty="0"/>
              <a:t>repl.it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122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CMPT 383 Comparative Programming Languages</vt:lpstr>
      <vt:lpstr>PowerPoint Presentation</vt:lpstr>
      <vt:lpstr>Themes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383 Comparative Programming Languages</dc:title>
  <dc:creator>Toby Donaldson</dc:creator>
  <cp:lastModifiedBy>Toby Donaldson</cp:lastModifiedBy>
  <cp:revision>1</cp:revision>
  <dcterms:created xsi:type="dcterms:W3CDTF">2022-05-09T20:34:39Z</dcterms:created>
  <dcterms:modified xsi:type="dcterms:W3CDTF">2022-05-09T21:20:36Z</dcterms:modified>
</cp:coreProperties>
</file>