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3" r:id="rId3"/>
    <p:sldId id="274" r:id="rId4"/>
    <p:sldId id="275" r:id="rId5"/>
    <p:sldId id="277" r:id="rId6"/>
    <p:sldId id="276" r:id="rId7"/>
    <p:sldId id="272" r:id="rId8"/>
    <p:sldId id="266" r:id="rId9"/>
    <p:sldId id="265" r:id="rId10"/>
    <p:sldId id="259" r:id="rId11"/>
    <p:sldId id="267" r:id="rId12"/>
    <p:sldId id="270" r:id="rId13"/>
    <p:sldId id="260" r:id="rId14"/>
    <p:sldId id="261" r:id="rId15"/>
    <p:sldId id="263" r:id="rId16"/>
    <p:sldId id="26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FDE51-983B-4FDD-97E5-25FF63C5004E}" v="128" dt="2022-04-24T05:42:35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52" autoAdjust="0"/>
  </p:normalViewPr>
  <p:slideViewPr>
    <p:cSldViewPr snapToGrid="0">
      <p:cViewPr varScale="1">
        <p:scale>
          <a:sx n="124" d="100"/>
          <a:sy n="124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6F55248-A722-4CE1-9F34-43C0D06813D9}"/>
    <pc:docChg chg="undo redo custSel addSld delSld modSld sldOrd">
      <pc:chgData name="Toby Donaldson" userId="2e6e5431-bb17-4c41-9985-d39c50d83c73" providerId="ADAL" clId="{B6F55248-A722-4CE1-9F34-43C0D06813D9}" dt="2022-04-13T02:28:04.932" v="6815" actId="1076"/>
      <pc:docMkLst>
        <pc:docMk/>
      </pc:docMkLst>
      <pc:sldChg chg="new del">
        <pc:chgData name="Toby Donaldson" userId="2e6e5431-bb17-4c41-9985-d39c50d83c73" providerId="ADAL" clId="{B6F55248-A722-4CE1-9F34-43C0D06813D9}" dt="2022-04-12T05:58:40.770" v="84" actId="2696"/>
        <pc:sldMkLst>
          <pc:docMk/>
          <pc:sldMk cId="897815749" sldId="256"/>
        </pc:sldMkLst>
      </pc:sldChg>
      <pc:sldChg chg="addSp delSp modSp new del mod">
        <pc:chgData name="Toby Donaldson" userId="2e6e5431-bb17-4c41-9985-d39c50d83c73" providerId="ADAL" clId="{B6F55248-A722-4CE1-9F34-43C0D06813D9}" dt="2022-04-12T05:58:36.581" v="83" actId="2696"/>
        <pc:sldMkLst>
          <pc:docMk/>
          <pc:sldMk cId="4107862448" sldId="257"/>
        </pc:sldMkLst>
        <pc:spChg chg="mod">
          <ac:chgData name="Toby Donaldson" userId="2e6e5431-bb17-4c41-9985-d39c50d83c73" providerId="ADAL" clId="{B6F55248-A722-4CE1-9F34-43C0D06813D9}" dt="2022-04-12T05:53:41.774" v="39" actId="1076"/>
          <ac:spMkLst>
            <pc:docMk/>
            <pc:sldMk cId="4107862448" sldId="257"/>
            <ac:spMk id="2" creationId="{95F59E6D-88A7-4390-8856-CBC396646D34}"/>
          </ac:spMkLst>
        </pc:spChg>
        <pc:spChg chg="del mod">
          <ac:chgData name="Toby Donaldson" userId="2e6e5431-bb17-4c41-9985-d39c50d83c73" providerId="ADAL" clId="{B6F55248-A722-4CE1-9F34-43C0D06813D9}" dt="2022-04-12T05:51:26.165" v="8" actId="21"/>
          <ac:spMkLst>
            <pc:docMk/>
            <pc:sldMk cId="4107862448" sldId="257"/>
            <ac:spMk id="3" creationId="{71DB96C9-C891-4845-BF5B-36FB39B83ADF}"/>
          </ac:spMkLst>
        </pc:spChg>
        <pc:spChg chg="add">
          <ac:chgData name="Toby Donaldson" userId="2e6e5431-bb17-4c41-9985-d39c50d83c73" providerId="ADAL" clId="{B6F55248-A722-4CE1-9F34-43C0D06813D9}" dt="2022-04-12T05:50:24.740" v="2"/>
          <ac:spMkLst>
            <pc:docMk/>
            <pc:sldMk cId="4107862448" sldId="257"/>
            <ac:spMk id="4" creationId="{10E9A77D-9268-4D51-9668-DCD2F7B8714D}"/>
          </ac:spMkLst>
        </pc:spChg>
        <pc:spChg chg="add mod">
          <ac:chgData name="Toby Donaldson" userId="2e6e5431-bb17-4c41-9985-d39c50d83c73" providerId="ADAL" clId="{B6F55248-A722-4CE1-9F34-43C0D06813D9}" dt="2022-04-12T05:50:29.204" v="3"/>
          <ac:spMkLst>
            <pc:docMk/>
            <pc:sldMk cId="4107862448" sldId="257"/>
            <ac:spMk id="5" creationId="{7E613350-B2DB-4BC0-9A8B-373028874A10}"/>
          </ac:spMkLst>
        </pc:spChg>
        <pc:spChg chg="add del mod">
          <ac:chgData name="Toby Donaldson" userId="2e6e5431-bb17-4c41-9985-d39c50d83c73" providerId="ADAL" clId="{B6F55248-A722-4CE1-9F34-43C0D06813D9}" dt="2022-04-12T05:50:46.798" v="6"/>
          <ac:spMkLst>
            <pc:docMk/>
            <pc:sldMk cId="4107862448" sldId="257"/>
            <ac:spMk id="6" creationId="{3FC415AF-68F1-4A67-94E6-6CC4EDFAACB9}"/>
          </ac:spMkLst>
        </pc:spChg>
        <pc:picChg chg="add mod">
          <ac:chgData name="Toby Donaldson" userId="2e6e5431-bb17-4c41-9985-d39c50d83c73" providerId="ADAL" clId="{B6F55248-A722-4CE1-9F34-43C0D06813D9}" dt="2022-04-12T05:51:32.055" v="9" actId="1076"/>
          <ac:picMkLst>
            <pc:docMk/>
            <pc:sldMk cId="4107862448" sldId="257"/>
            <ac:picMk id="1032" creationId="{FE91F15C-1FE4-4AB7-9440-1C40FF899B7A}"/>
          </ac:picMkLst>
        </pc:picChg>
        <pc:picChg chg="add del mod">
          <ac:chgData name="Toby Donaldson" userId="2e6e5431-bb17-4c41-9985-d39c50d83c73" providerId="ADAL" clId="{B6F55248-A722-4CE1-9F34-43C0D06813D9}" dt="2022-04-12T05:53:46.454" v="40" actId="21"/>
          <ac:picMkLst>
            <pc:docMk/>
            <pc:sldMk cId="4107862448" sldId="257"/>
            <ac:picMk id="1034" creationId="{A596B602-E8F3-49D5-9980-8D37B2FE2D14}"/>
          </ac:picMkLst>
        </pc:picChg>
      </pc:sldChg>
      <pc:sldChg chg="addSp delSp modSp new mod setBg">
        <pc:chgData name="Toby Donaldson" userId="2e6e5431-bb17-4c41-9985-d39c50d83c73" providerId="ADAL" clId="{B6F55248-A722-4CE1-9F34-43C0D06813D9}" dt="2022-04-13T01:30:02.972" v="4347" actId="1076"/>
        <pc:sldMkLst>
          <pc:docMk/>
          <pc:sldMk cId="4078775610" sldId="258"/>
        </pc:sldMkLst>
        <pc:spChg chg="del">
          <ac:chgData name="Toby Donaldson" userId="2e6e5431-bb17-4c41-9985-d39c50d83c73" providerId="ADAL" clId="{B6F55248-A722-4CE1-9F34-43C0D06813D9}" dt="2022-04-12T05:55:27.678" v="44" actId="21"/>
          <ac:spMkLst>
            <pc:docMk/>
            <pc:sldMk cId="4078775610" sldId="258"/>
            <ac:spMk id="2" creationId="{81883903-C1CA-4070-A991-1D0D34737866}"/>
          </ac:spMkLst>
        </pc:spChg>
        <pc:spChg chg="del">
          <ac:chgData name="Toby Donaldson" userId="2e6e5431-bb17-4c41-9985-d39c50d83c73" providerId="ADAL" clId="{B6F55248-A722-4CE1-9F34-43C0D06813D9}" dt="2022-04-12T05:55:29.810" v="45" actId="21"/>
          <ac:spMkLst>
            <pc:docMk/>
            <pc:sldMk cId="4078775610" sldId="258"/>
            <ac:spMk id="3" creationId="{10FAD549-7AE4-40D1-87DB-421E2B97D9EC}"/>
          </ac:spMkLst>
        </pc:spChg>
        <pc:spChg chg="add mod">
          <ac:chgData name="Toby Donaldson" userId="2e6e5431-bb17-4c41-9985-d39c50d83c73" providerId="ADAL" clId="{B6F55248-A722-4CE1-9F34-43C0D06813D9}" dt="2022-04-13T01:29:55.842" v="4346" actId="1076"/>
          <ac:spMkLst>
            <pc:docMk/>
            <pc:sldMk cId="4078775610" sldId="258"/>
            <ac:spMk id="3" creationId="{8D326F70-6E73-48ED-853E-D802A1F7CD4A}"/>
          </ac:spMkLst>
        </pc:spChg>
        <pc:spChg chg="add mod">
          <ac:chgData name="Toby Donaldson" userId="2e6e5431-bb17-4c41-9985-d39c50d83c73" providerId="ADAL" clId="{B6F55248-A722-4CE1-9F34-43C0D06813D9}" dt="2022-04-13T01:28:25.332" v="4219" actId="1076"/>
          <ac:spMkLst>
            <pc:docMk/>
            <pc:sldMk cId="4078775610" sldId="258"/>
            <ac:spMk id="4" creationId="{578C8077-C1D4-400C-BAE0-7AC48F397C35}"/>
          </ac:spMkLst>
        </pc:spChg>
        <pc:spChg chg="add mod">
          <ac:chgData name="Toby Donaldson" userId="2e6e5431-bb17-4c41-9985-d39c50d83c73" providerId="ADAL" clId="{B6F55248-A722-4CE1-9F34-43C0D06813D9}" dt="2022-04-13T01:29:44.856" v="4341" actId="1076"/>
          <ac:spMkLst>
            <pc:docMk/>
            <pc:sldMk cId="4078775610" sldId="258"/>
            <ac:spMk id="7" creationId="{729F9EAB-E96A-4A13-B339-346BBE62D038}"/>
          </ac:spMkLst>
        </pc:spChg>
        <pc:grpChg chg="add mod">
          <ac:chgData name="Toby Donaldson" userId="2e6e5431-bb17-4c41-9985-d39c50d83c73" providerId="ADAL" clId="{B6F55248-A722-4CE1-9F34-43C0D06813D9}" dt="2022-04-13T01:28:25.332" v="4219" actId="1076"/>
          <ac:grpSpMkLst>
            <pc:docMk/>
            <pc:sldMk cId="4078775610" sldId="258"/>
            <ac:grpSpMk id="2" creationId="{C7C7C6C7-9397-46B2-A2FF-C632EDA7C632}"/>
          </ac:grpSpMkLst>
        </pc:grpChg>
        <pc:picChg chg="add mod">
          <ac:chgData name="Toby Donaldson" userId="2e6e5431-bb17-4c41-9985-d39c50d83c73" providerId="ADAL" clId="{B6F55248-A722-4CE1-9F34-43C0D06813D9}" dt="2022-04-13T01:30:02.972" v="4347" actId="1076"/>
          <ac:picMkLst>
            <pc:docMk/>
            <pc:sldMk cId="4078775610" sldId="258"/>
            <ac:picMk id="5" creationId="{2A3EA073-AB11-414C-9B52-4FAACFDEB101}"/>
          </ac:picMkLst>
        </pc:picChg>
        <pc:picChg chg="add mod">
          <ac:chgData name="Toby Donaldson" userId="2e6e5431-bb17-4c41-9985-d39c50d83c73" providerId="ADAL" clId="{B6F55248-A722-4CE1-9F34-43C0D06813D9}" dt="2022-04-13T01:28:25.332" v="4219" actId="1076"/>
          <ac:picMkLst>
            <pc:docMk/>
            <pc:sldMk cId="4078775610" sldId="258"/>
            <ac:picMk id="2050" creationId="{D9EF78EA-B97C-4BC3-831F-ACE9C30B82C6}"/>
          </ac:picMkLst>
        </pc:picChg>
      </pc:sldChg>
      <pc:sldChg chg="addSp delSp modSp new mod">
        <pc:chgData name="Toby Donaldson" userId="2e6e5431-bb17-4c41-9985-d39c50d83c73" providerId="ADAL" clId="{B6F55248-A722-4CE1-9F34-43C0D06813D9}" dt="2022-04-13T01:32:01.020" v="4402" actId="20577"/>
        <pc:sldMkLst>
          <pc:docMk/>
          <pc:sldMk cId="1855501012" sldId="259"/>
        </pc:sldMkLst>
        <pc:spChg chg="mod">
          <ac:chgData name="Toby Donaldson" userId="2e6e5431-bb17-4c41-9985-d39c50d83c73" providerId="ADAL" clId="{B6F55248-A722-4CE1-9F34-43C0D06813D9}" dt="2022-04-13T01:32:01.020" v="4402" actId="20577"/>
          <ac:spMkLst>
            <pc:docMk/>
            <pc:sldMk cId="1855501012" sldId="259"/>
            <ac:spMk id="2" creationId="{AFC4F8B7-DF69-4161-80D5-5D65C38F8A33}"/>
          </ac:spMkLst>
        </pc:spChg>
        <pc:spChg chg="del mod">
          <ac:chgData name="Toby Donaldson" userId="2e6e5431-bb17-4c41-9985-d39c50d83c73" providerId="ADAL" clId="{B6F55248-A722-4CE1-9F34-43C0D06813D9}" dt="2022-04-13T01:31:50.930" v="4400" actId="21"/>
          <ac:spMkLst>
            <pc:docMk/>
            <pc:sldMk cId="1855501012" sldId="259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B6F55248-A722-4CE1-9F34-43C0D06813D9}" dt="2022-04-13T01:31:54.203" v="4401" actId="21"/>
          <ac:spMkLst>
            <pc:docMk/>
            <pc:sldMk cId="1855501012" sldId="259"/>
            <ac:spMk id="7" creationId="{7C4DB72C-3F01-4EA7-B2BD-B2EF19EAA80B}"/>
          </ac:spMkLst>
        </pc:spChg>
        <pc:picChg chg="add">
          <ac:chgData name="Toby Donaldson" userId="2e6e5431-bb17-4c41-9985-d39c50d83c73" providerId="ADAL" clId="{B6F55248-A722-4CE1-9F34-43C0D06813D9}" dt="2022-04-13T01:31:31.234" v="4353" actId="22"/>
          <ac:picMkLst>
            <pc:docMk/>
            <pc:sldMk cId="1855501012" sldId="259"/>
            <ac:picMk id="5" creationId="{DEE46FF6-47E5-44B7-8A35-21E8D8B00F31}"/>
          </ac:picMkLst>
        </pc:picChg>
      </pc:sldChg>
      <pc:sldChg chg="modSp new del mod">
        <pc:chgData name="Toby Donaldson" userId="2e6e5431-bb17-4c41-9985-d39c50d83c73" providerId="ADAL" clId="{B6F55248-A722-4CE1-9F34-43C0D06813D9}" dt="2022-04-12T06:07:29.915" v="768" actId="2696"/>
        <pc:sldMkLst>
          <pc:docMk/>
          <pc:sldMk cId="1160613553" sldId="260"/>
        </pc:sldMkLst>
        <pc:spChg chg="mod">
          <ac:chgData name="Toby Donaldson" userId="2e6e5431-bb17-4c41-9985-d39c50d83c73" providerId="ADAL" clId="{B6F55248-A722-4CE1-9F34-43C0D06813D9}" dt="2022-04-12T06:03:29.254" v="561" actId="20577"/>
          <ac:spMkLst>
            <pc:docMk/>
            <pc:sldMk cId="1160613553" sldId="260"/>
            <ac:spMk id="2" creationId="{24D1BFF7-DDB3-4548-AD19-BE7EA0B6BD81}"/>
          </ac:spMkLst>
        </pc:spChg>
        <pc:spChg chg="mod">
          <ac:chgData name="Toby Donaldson" userId="2e6e5431-bb17-4c41-9985-d39c50d83c73" providerId="ADAL" clId="{B6F55248-A722-4CE1-9F34-43C0D06813D9}" dt="2022-04-12T06:05:56.498" v="749" actId="15"/>
          <ac:spMkLst>
            <pc:docMk/>
            <pc:sldMk cId="1160613553" sldId="260"/>
            <ac:spMk id="3" creationId="{BF7BCE5A-4240-4143-8788-98B6570D82D9}"/>
          </ac:spMkLst>
        </pc:spChg>
      </pc:sldChg>
      <pc:sldChg chg="modSp new mod">
        <pc:chgData name="Toby Donaldson" userId="2e6e5431-bb17-4c41-9985-d39c50d83c73" providerId="ADAL" clId="{B6F55248-A722-4CE1-9F34-43C0D06813D9}" dt="2022-04-13T02:23:30.674" v="6564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B6F55248-A722-4CE1-9F34-43C0D06813D9}" dt="2022-04-12T06:07:42.431" v="803" actId="20577"/>
          <ac:spMkLst>
            <pc:docMk/>
            <pc:sldMk cId="2414411496" sldId="260"/>
            <ac:spMk id="2" creationId="{E453DFDB-8487-48AA-A582-0CEA13856DA2}"/>
          </ac:spMkLst>
        </pc:spChg>
        <pc:spChg chg="mod">
          <ac:chgData name="Toby Donaldson" userId="2e6e5431-bb17-4c41-9985-d39c50d83c73" providerId="ADAL" clId="{B6F55248-A722-4CE1-9F34-43C0D06813D9}" dt="2022-04-13T02:23:30.674" v="6564" actId="20577"/>
          <ac:spMkLst>
            <pc:docMk/>
            <pc:sldMk cId="2414411496" sldId="260"/>
            <ac:spMk id="3" creationId="{E45AFAE3-7D9D-4DB0-A01B-CD046F1E7D5F}"/>
          </ac:spMkLst>
        </pc:spChg>
      </pc:sldChg>
      <pc:sldChg chg="modSp add mod">
        <pc:chgData name="Toby Donaldson" userId="2e6e5431-bb17-4c41-9985-d39c50d83c73" providerId="ADAL" clId="{B6F55248-A722-4CE1-9F34-43C0D06813D9}" dt="2022-04-13T02:25:42.370" v="6757" actId="20577"/>
        <pc:sldMkLst>
          <pc:docMk/>
          <pc:sldMk cId="247949623" sldId="261"/>
        </pc:sldMkLst>
        <pc:spChg chg="mod">
          <ac:chgData name="Toby Donaldson" userId="2e6e5431-bb17-4c41-9985-d39c50d83c73" providerId="ADAL" clId="{B6F55248-A722-4CE1-9F34-43C0D06813D9}" dt="2022-04-13T02:25:42.370" v="6757" actId="20577"/>
          <ac:spMkLst>
            <pc:docMk/>
            <pc:sldMk cId="247949623" sldId="261"/>
            <ac:spMk id="3" creationId="{E45AFAE3-7D9D-4DB0-A01B-CD046F1E7D5F}"/>
          </ac:spMkLst>
        </pc:spChg>
      </pc:sldChg>
      <pc:sldChg chg="new del">
        <pc:chgData name="Toby Donaldson" userId="2e6e5431-bb17-4c41-9985-d39c50d83c73" providerId="ADAL" clId="{B6F55248-A722-4CE1-9F34-43C0D06813D9}" dt="2022-04-12T06:16:42.992" v="1900" actId="2696"/>
        <pc:sldMkLst>
          <pc:docMk/>
          <pc:sldMk cId="2839471079" sldId="262"/>
        </pc:sldMkLst>
      </pc:sldChg>
      <pc:sldChg chg="modSp add mod">
        <pc:chgData name="Toby Donaldson" userId="2e6e5431-bb17-4c41-9985-d39c50d83c73" providerId="ADAL" clId="{B6F55248-A722-4CE1-9F34-43C0D06813D9}" dt="2022-04-13T01:54:47.201" v="5312" actId="113"/>
        <pc:sldMkLst>
          <pc:docMk/>
          <pc:sldMk cId="3774670057" sldId="263"/>
        </pc:sldMkLst>
        <pc:spChg chg="mod">
          <ac:chgData name="Toby Donaldson" userId="2e6e5431-bb17-4c41-9985-d39c50d83c73" providerId="ADAL" clId="{B6F55248-A722-4CE1-9F34-43C0D06813D9}" dt="2022-04-13T01:54:47.201" v="5312" actId="113"/>
          <ac:spMkLst>
            <pc:docMk/>
            <pc:sldMk cId="3774670057" sldId="263"/>
            <ac:spMk id="3" creationId="{E45AFAE3-7D9D-4DB0-A01B-CD046F1E7D5F}"/>
          </ac:spMkLst>
        </pc:spChg>
      </pc:sldChg>
      <pc:sldChg chg="addSp modSp add mod">
        <pc:chgData name="Toby Donaldson" userId="2e6e5431-bb17-4c41-9985-d39c50d83c73" providerId="ADAL" clId="{B6F55248-A722-4CE1-9F34-43C0D06813D9}" dt="2022-04-13T02:24:42.383" v="6601" actId="207"/>
        <pc:sldMkLst>
          <pc:docMk/>
          <pc:sldMk cId="1760816993" sldId="264"/>
        </pc:sldMkLst>
        <pc:spChg chg="mod">
          <ac:chgData name="Toby Donaldson" userId="2e6e5431-bb17-4c41-9985-d39c50d83c73" providerId="ADAL" clId="{B6F55248-A722-4CE1-9F34-43C0D06813D9}" dt="2022-04-13T01:52:40.690" v="5311" actId="207"/>
          <ac:spMkLst>
            <pc:docMk/>
            <pc:sldMk cId="1760816993" sldId="264"/>
            <ac:spMk id="2" creationId="{E453DFDB-8487-48AA-A582-0CEA13856DA2}"/>
          </ac:spMkLst>
        </pc:spChg>
        <pc:spChg chg="mod">
          <ac:chgData name="Toby Donaldson" userId="2e6e5431-bb17-4c41-9985-d39c50d83c73" providerId="ADAL" clId="{B6F55248-A722-4CE1-9F34-43C0D06813D9}" dt="2022-04-13T02:24:42.383" v="6601" actId="207"/>
          <ac:spMkLst>
            <pc:docMk/>
            <pc:sldMk cId="1760816993" sldId="264"/>
            <ac:spMk id="3" creationId="{E45AFAE3-7D9D-4DB0-A01B-CD046F1E7D5F}"/>
          </ac:spMkLst>
        </pc:spChg>
        <pc:spChg chg="add mod">
          <ac:chgData name="Toby Donaldson" userId="2e6e5431-bb17-4c41-9985-d39c50d83c73" providerId="ADAL" clId="{B6F55248-A722-4CE1-9F34-43C0D06813D9}" dt="2022-04-13T01:52:27.967" v="5296" actId="1076"/>
          <ac:spMkLst>
            <pc:docMk/>
            <pc:sldMk cId="1760816993" sldId="264"/>
            <ac:spMk id="4" creationId="{7ECBB552-C455-49CB-8B30-2880096E2410}"/>
          </ac:spMkLst>
        </pc:spChg>
      </pc:sldChg>
      <pc:sldChg chg="addSp delSp modSp add mod ord">
        <pc:chgData name="Toby Donaldson" userId="2e6e5431-bb17-4c41-9985-d39c50d83c73" providerId="ADAL" clId="{B6F55248-A722-4CE1-9F34-43C0D06813D9}" dt="2022-04-13T02:21:44.026" v="6493" actId="1076"/>
        <pc:sldMkLst>
          <pc:docMk/>
          <pc:sldMk cId="2446324911" sldId="265"/>
        </pc:sldMkLst>
        <pc:spChg chg="mod">
          <ac:chgData name="Toby Donaldson" userId="2e6e5431-bb17-4c41-9985-d39c50d83c73" providerId="ADAL" clId="{B6F55248-A722-4CE1-9F34-43C0D06813D9}" dt="2022-04-13T00:47:48.293" v="2905" actId="20577"/>
          <ac:spMkLst>
            <pc:docMk/>
            <pc:sldMk cId="2446324911" sldId="265"/>
            <ac:spMk id="2" creationId="{AFC4F8B7-DF69-4161-80D5-5D65C38F8A33}"/>
          </ac:spMkLst>
        </pc:spChg>
        <pc:spChg chg="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3" creationId="{3FF8B6F5-B7C4-45FC-86DA-6C2C9F035E96}"/>
          </ac:spMkLst>
        </pc:spChg>
        <pc:spChg chg="add 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4" creationId="{D4B41A5D-265E-4D39-9E76-1F47F32C6264}"/>
          </ac:spMkLst>
        </pc:spChg>
        <pc:spChg chg="add 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5" creationId="{44B869E9-FA8B-4FD1-AAE5-D14329C27947}"/>
          </ac:spMkLst>
        </pc:spChg>
        <pc:picChg chg="add del mod">
          <ac:chgData name="Toby Donaldson" userId="2e6e5431-bb17-4c41-9985-d39c50d83c73" providerId="ADAL" clId="{B6F55248-A722-4CE1-9F34-43C0D06813D9}" dt="2022-04-13T00:47:32.564" v="2878" actId="21"/>
          <ac:picMkLst>
            <pc:docMk/>
            <pc:sldMk cId="2446324911" sldId="265"/>
            <ac:picMk id="1026" creationId="{83572B5D-0F18-476E-BAB4-B0E934897828}"/>
          </ac:picMkLst>
        </pc:picChg>
        <pc:picChg chg="add mod">
          <ac:chgData name="Toby Donaldson" userId="2e6e5431-bb17-4c41-9985-d39c50d83c73" providerId="ADAL" clId="{B6F55248-A722-4CE1-9F34-43C0D06813D9}" dt="2022-04-13T02:21:44.026" v="6493" actId="1076"/>
          <ac:picMkLst>
            <pc:docMk/>
            <pc:sldMk cId="2446324911" sldId="265"/>
            <ac:picMk id="1028" creationId="{F63A5FF6-58DE-48BD-A9B1-48525B4FA546}"/>
          </ac:picMkLst>
        </pc:picChg>
      </pc:sldChg>
      <pc:sldChg chg="addSp modSp add mod ord">
        <pc:chgData name="Toby Donaldson" userId="2e6e5431-bb17-4c41-9985-d39c50d83c73" providerId="ADAL" clId="{B6F55248-A722-4CE1-9F34-43C0D06813D9}" dt="2022-04-13T02:21:59.993" v="6494" actId="1076"/>
        <pc:sldMkLst>
          <pc:docMk/>
          <pc:sldMk cId="2513690197" sldId="266"/>
        </pc:sldMkLst>
        <pc:spChg chg="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2" creationId="{AFC4F8B7-DF69-4161-80D5-5D65C38F8A33}"/>
          </ac:spMkLst>
        </pc:spChg>
        <pc:spChg chg="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3" creationId="{3FF8B6F5-B7C4-45FC-86DA-6C2C9F035E96}"/>
          </ac:spMkLst>
        </pc:spChg>
        <pc:spChg chg="add 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4" creationId="{8D140EF2-7A80-4170-96C7-C567343A91EE}"/>
          </ac:spMkLst>
        </pc:spChg>
        <pc:spChg chg="add 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8" creationId="{E2400FBB-A4E6-4E19-BEB2-E43F372AEDD9}"/>
          </ac:spMkLst>
        </pc:spChg>
        <pc:graphicFrameChg chg="add mod modGraphic">
          <ac:chgData name="Toby Donaldson" userId="2e6e5431-bb17-4c41-9985-d39c50d83c73" providerId="ADAL" clId="{B6F55248-A722-4CE1-9F34-43C0D06813D9}" dt="2022-04-13T02:21:59.993" v="6494" actId="1076"/>
          <ac:graphicFrameMkLst>
            <pc:docMk/>
            <pc:sldMk cId="2513690197" sldId="266"/>
            <ac:graphicFrameMk id="5" creationId="{40085C16-0B61-42F1-98B2-503E1961B2D2}"/>
          </ac:graphicFrameMkLst>
        </pc:graphicFrameChg>
        <pc:picChg chg="add mod">
          <ac:chgData name="Toby Donaldson" userId="2e6e5431-bb17-4c41-9985-d39c50d83c73" providerId="ADAL" clId="{B6F55248-A722-4CE1-9F34-43C0D06813D9}" dt="2022-04-13T02:21:59.993" v="6494" actId="1076"/>
          <ac:picMkLst>
            <pc:docMk/>
            <pc:sldMk cId="2513690197" sldId="266"/>
            <ac:picMk id="7" creationId="{128E5F7F-5BC8-4569-A9FA-5DAD8E043937}"/>
          </ac:picMkLst>
        </pc:picChg>
      </pc:sldChg>
      <pc:sldChg chg="addSp delSp modSp add mod">
        <pc:chgData name="Toby Donaldson" userId="2e6e5431-bb17-4c41-9985-d39c50d83c73" providerId="ADAL" clId="{B6F55248-A722-4CE1-9F34-43C0D06813D9}" dt="2022-04-13T02:16:50.707" v="6394" actId="207"/>
        <pc:sldMkLst>
          <pc:docMk/>
          <pc:sldMk cId="251576758" sldId="267"/>
        </pc:sldMkLst>
        <pc:spChg chg="mod">
          <ac:chgData name="Toby Donaldson" userId="2e6e5431-bb17-4c41-9985-d39c50d83c73" providerId="ADAL" clId="{B6F55248-A722-4CE1-9F34-43C0D06813D9}" dt="2022-04-13T02:16:50.707" v="6394" actId="207"/>
          <ac:spMkLst>
            <pc:docMk/>
            <pc:sldMk cId="251576758" sldId="267"/>
            <ac:spMk id="2" creationId="{AFC4F8B7-DF69-4161-80D5-5D65C38F8A33}"/>
          </ac:spMkLst>
        </pc:spChg>
        <pc:spChg chg="del mod">
          <ac:chgData name="Toby Donaldson" userId="2e6e5431-bb17-4c41-9985-d39c50d83c73" providerId="ADAL" clId="{B6F55248-A722-4CE1-9F34-43C0D06813D9}" dt="2022-04-13T01:38:16.358" v="4452" actId="21"/>
          <ac:spMkLst>
            <pc:docMk/>
            <pc:sldMk cId="251576758" sldId="267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B6F55248-A722-4CE1-9F34-43C0D06813D9}" dt="2022-04-13T01:38:18.453" v="4453" actId="21"/>
          <ac:spMkLst>
            <pc:docMk/>
            <pc:sldMk cId="251576758" sldId="267"/>
            <ac:spMk id="5" creationId="{F8B6DA6F-EE21-4A17-950D-48DD953C2319}"/>
          </ac:spMkLst>
        </pc:spChg>
        <pc:spChg chg="add mod">
          <ac:chgData name="Toby Donaldson" userId="2e6e5431-bb17-4c41-9985-d39c50d83c73" providerId="ADAL" clId="{B6F55248-A722-4CE1-9F34-43C0D06813D9}" dt="2022-04-13T01:45:05.804" v="4748" actId="1076"/>
          <ac:spMkLst>
            <pc:docMk/>
            <pc:sldMk cId="251576758" sldId="267"/>
            <ac:spMk id="6" creationId="{BADB74DA-5F0A-4AE9-81F4-7C084E4F2041}"/>
          </ac:spMkLst>
        </pc:spChg>
        <pc:spChg chg="add mod">
          <ac:chgData name="Toby Donaldson" userId="2e6e5431-bb17-4c41-9985-d39c50d83c73" providerId="ADAL" clId="{B6F55248-A722-4CE1-9F34-43C0D06813D9}" dt="2022-04-13T01:44:57.010" v="4746" actId="1076"/>
          <ac:spMkLst>
            <pc:docMk/>
            <pc:sldMk cId="251576758" sldId="267"/>
            <ac:spMk id="7" creationId="{FBA5532F-96D0-4C9F-8F56-96077A42B0B6}"/>
          </ac:spMkLst>
        </pc:spChg>
        <pc:spChg chg="add mod">
          <ac:chgData name="Toby Donaldson" userId="2e6e5431-bb17-4c41-9985-d39c50d83c73" providerId="ADAL" clId="{B6F55248-A722-4CE1-9F34-43C0D06813D9}" dt="2022-04-13T01:44:57.010" v="4746" actId="1076"/>
          <ac:spMkLst>
            <pc:docMk/>
            <pc:sldMk cId="251576758" sldId="267"/>
            <ac:spMk id="8" creationId="{0D98E3AE-9B04-4784-B6E6-FA4E8856E886}"/>
          </ac:spMkLst>
        </pc:spChg>
        <pc:spChg chg="add mod">
          <ac:chgData name="Toby Donaldson" userId="2e6e5431-bb17-4c41-9985-d39c50d83c73" providerId="ADAL" clId="{B6F55248-A722-4CE1-9F34-43C0D06813D9}" dt="2022-04-13T01:44:52.309" v="4744" actId="1076"/>
          <ac:spMkLst>
            <pc:docMk/>
            <pc:sldMk cId="251576758" sldId="267"/>
            <ac:spMk id="11" creationId="{C6742675-7EF7-4BD1-A10E-D0088FDAFF78}"/>
          </ac:spMkLst>
        </pc:spChg>
        <pc:grpChg chg="add mod">
          <ac:chgData name="Toby Donaldson" userId="2e6e5431-bb17-4c41-9985-d39c50d83c73" providerId="ADAL" clId="{B6F55248-A722-4CE1-9F34-43C0D06813D9}" dt="2022-04-13T01:44:57.010" v="4746" actId="1076"/>
          <ac:grpSpMkLst>
            <pc:docMk/>
            <pc:sldMk cId="251576758" sldId="267"/>
            <ac:grpSpMk id="9" creationId="{FA69C1C9-F7AC-441A-A7DA-A5714041AF81}"/>
          </ac:grpSpMkLst>
        </pc:grpChg>
        <pc:grpChg chg="add mod">
          <ac:chgData name="Toby Donaldson" userId="2e6e5431-bb17-4c41-9985-d39c50d83c73" providerId="ADAL" clId="{B6F55248-A722-4CE1-9F34-43C0D06813D9}" dt="2022-04-13T01:45:05.804" v="4748" actId="1076"/>
          <ac:grpSpMkLst>
            <pc:docMk/>
            <pc:sldMk cId="251576758" sldId="267"/>
            <ac:grpSpMk id="10" creationId="{46E1B374-1FC5-44A7-88F5-BC6F7C732922}"/>
          </ac:grpSpMkLst>
        </pc:grpChg>
        <pc:grpChg chg="add mod">
          <ac:chgData name="Toby Donaldson" userId="2e6e5431-bb17-4c41-9985-d39c50d83c73" providerId="ADAL" clId="{B6F55248-A722-4CE1-9F34-43C0D06813D9}" dt="2022-04-13T01:44:52.309" v="4744" actId="1076"/>
          <ac:grpSpMkLst>
            <pc:docMk/>
            <pc:sldMk cId="251576758" sldId="267"/>
            <ac:grpSpMk id="12" creationId="{C5800063-A3E1-4134-BC4D-FBA76FFBA210}"/>
          </ac:grpSpMkLst>
        </pc:grpChg>
        <pc:picChg chg="add mod">
          <ac:chgData name="Toby Donaldson" userId="2e6e5431-bb17-4c41-9985-d39c50d83c73" providerId="ADAL" clId="{B6F55248-A722-4CE1-9F34-43C0D06813D9}" dt="2022-04-13T01:44:57.010" v="4746" actId="1076"/>
          <ac:picMkLst>
            <pc:docMk/>
            <pc:sldMk cId="251576758" sldId="267"/>
            <ac:picMk id="2050" creationId="{74DE0F23-68B4-48D2-AD7B-79DD40A8B9D1}"/>
          </ac:picMkLst>
        </pc:picChg>
        <pc:picChg chg="add mod">
          <ac:chgData name="Toby Donaldson" userId="2e6e5431-bb17-4c41-9985-d39c50d83c73" providerId="ADAL" clId="{B6F55248-A722-4CE1-9F34-43C0D06813D9}" dt="2022-04-13T01:44:57.010" v="4746" actId="1076"/>
          <ac:picMkLst>
            <pc:docMk/>
            <pc:sldMk cId="251576758" sldId="267"/>
            <ac:picMk id="2052" creationId="{E7836B64-DAA8-4A0D-89B8-6F059953D572}"/>
          </ac:picMkLst>
        </pc:picChg>
        <pc:picChg chg="add mod">
          <ac:chgData name="Toby Donaldson" userId="2e6e5431-bb17-4c41-9985-d39c50d83c73" providerId="ADAL" clId="{B6F55248-A722-4CE1-9F34-43C0D06813D9}" dt="2022-04-13T01:45:05.804" v="4748" actId="1076"/>
          <ac:picMkLst>
            <pc:docMk/>
            <pc:sldMk cId="251576758" sldId="267"/>
            <ac:picMk id="2054" creationId="{464803B0-B645-4969-A2AA-8854E243B572}"/>
          </ac:picMkLst>
        </pc:picChg>
        <pc:picChg chg="add mod">
          <ac:chgData name="Toby Donaldson" userId="2e6e5431-bb17-4c41-9985-d39c50d83c73" providerId="ADAL" clId="{B6F55248-A722-4CE1-9F34-43C0D06813D9}" dt="2022-04-13T01:44:52.309" v="4744" actId="1076"/>
          <ac:picMkLst>
            <pc:docMk/>
            <pc:sldMk cId="251576758" sldId="267"/>
            <ac:picMk id="2056" creationId="{DDA5EE6F-83A1-4998-952E-78F07F192B52}"/>
          </ac:picMkLst>
        </pc:picChg>
      </pc:sldChg>
      <pc:sldChg chg="add del">
        <pc:chgData name="Toby Donaldson" userId="2e6e5431-bb17-4c41-9985-d39c50d83c73" providerId="ADAL" clId="{B6F55248-A722-4CE1-9F34-43C0D06813D9}" dt="2022-04-13T02:16:43.916" v="6393" actId="2696"/>
        <pc:sldMkLst>
          <pc:docMk/>
          <pc:sldMk cId="4244132893" sldId="268"/>
        </pc:sldMkLst>
      </pc:sldChg>
      <pc:sldChg chg="delSp modSp add del mod">
        <pc:chgData name="Toby Donaldson" userId="2e6e5431-bb17-4c41-9985-d39c50d83c73" providerId="ADAL" clId="{B6F55248-A722-4CE1-9F34-43C0D06813D9}" dt="2022-04-13T02:16:15.652" v="6392" actId="2696"/>
        <pc:sldMkLst>
          <pc:docMk/>
          <pc:sldMk cId="2690238088" sldId="269"/>
        </pc:sldMkLst>
        <pc:spChg chg="mod">
          <ac:chgData name="Toby Donaldson" userId="2e6e5431-bb17-4c41-9985-d39c50d83c73" providerId="ADAL" clId="{B6F55248-A722-4CE1-9F34-43C0D06813D9}" dt="2022-04-13T01:55:59.356" v="5327" actId="14100"/>
          <ac:spMkLst>
            <pc:docMk/>
            <pc:sldMk cId="2690238088" sldId="269"/>
            <ac:spMk id="2" creationId="{AFC4F8B7-DF69-4161-80D5-5D65C38F8A33}"/>
          </ac:spMkLst>
        </pc:spChg>
        <pc:grpChg chg="del">
          <ac:chgData name="Toby Donaldson" userId="2e6e5431-bb17-4c41-9985-d39c50d83c73" providerId="ADAL" clId="{B6F55248-A722-4CE1-9F34-43C0D06813D9}" dt="2022-04-13T01:55:53.323" v="5325" actId="21"/>
          <ac:grpSpMkLst>
            <pc:docMk/>
            <pc:sldMk cId="2690238088" sldId="269"/>
            <ac:grpSpMk id="9" creationId="{FA69C1C9-F7AC-441A-A7DA-A5714041AF81}"/>
          </ac:grpSpMkLst>
        </pc:grpChg>
        <pc:grpChg chg="del">
          <ac:chgData name="Toby Donaldson" userId="2e6e5431-bb17-4c41-9985-d39c50d83c73" providerId="ADAL" clId="{B6F55248-A722-4CE1-9F34-43C0D06813D9}" dt="2022-04-13T01:55:55.282" v="5326" actId="21"/>
          <ac:grpSpMkLst>
            <pc:docMk/>
            <pc:sldMk cId="2690238088" sldId="269"/>
            <ac:grpSpMk id="10" creationId="{46E1B374-1FC5-44A7-88F5-BC6F7C732922}"/>
          </ac:grpSpMkLst>
        </pc:grpChg>
        <pc:grpChg chg="del">
          <ac:chgData name="Toby Donaldson" userId="2e6e5431-bb17-4c41-9985-d39c50d83c73" providerId="ADAL" clId="{B6F55248-A722-4CE1-9F34-43C0D06813D9}" dt="2022-04-13T01:55:50.421" v="5324" actId="21"/>
          <ac:grpSpMkLst>
            <pc:docMk/>
            <pc:sldMk cId="2690238088" sldId="269"/>
            <ac:grpSpMk id="12" creationId="{C5800063-A3E1-4134-BC4D-FBA76FFBA210}"/>
          </ac:grpSpMkLst>
        </pc:grpChg>
      </pc:sldChg>
      <pc:sldChg chg="addSp modSp new mod">
        <pc:chgData name="Toby Donaldson" userId="2e6e5431-bb17-4c41-9985-d39c50d83c73" providerId="ADAL" clId="{B6F55248-A722-4CE1-9F34-43C0D06813D9}" dt="2022-04-13T02:22:55.203" v="6512" actId="14100"/>
        <pc:sldMkLst>
          <pc:docMk/>
          <pc:sldMk cId="2072605454" sldId="270"/>
        </pc:sldMkLst>
        <pc:spChg chg="mod">
          <ac:chgData name="Toby Donaldson" userId="2e6e5431-bb17-4c41-9985-d39c50d83c73" providerId="ADAL" clId="{B6F55248-A722-4CE1-9F34-43C0D06813D9}" dt="2022-04-13T02:10:07.564" v="5955" actId="27636"/>
          <ac:spMkLst>
            <pc:docMk/>
            <pc:sldMk cId="2072605454" sldId="270"/>
            <ac:spMk id="2" creationId="{3AB70837-CC6E-409E-828B-6F152569432E}"/>
          </ac:spMkLst>
        </pc:spChg>
        <pc:spChg chg="mod">
          <ac:chgData name="Toby Donaldson" userId="2e6e5431-bb17-4c41-9985-d39c50d83c73" providerId="ADAL" clId="{B6F55248-A722-4CE1-9F34-43C0D06813D9}" dt="2022-04-13T02:22:32.317" v="6500" actId="20577"/>
          <ac:spMkLst>
            <pc:docMk/>
            <pc:sldMk cId="2072605454" sldId="270"/>
            <ac:spMk id="3" creationId="{9D85EADE-0C03-49DA-BB59-0942833F47FA}"/>
          </ac:spMkLst>
        </pc:spChg>
        <pc:spChg chg="add mod">
          <ac:chgData name="Toby Donaldson" userId="2e6e5431-bb17-4c41-9985-d39c50d83c73" providerId="ADAL" clId="{B6F55248-A722-4CE1-9F34-43C0D06813D9}" dt="2022-04-13T02:15:21.513" v="6379" actId="1076"/>
          <ac:spMkLst>
            <pc:docMk/>
            <pc:sldMk cId="2072605454" sldId="270"/>
            <ac:spMk id="4" creationId="{BE3E16A3-1414-47FA-A3BB-3ABF0D84A1FE}"/>
          </ac:spMkLst>
        </pc:spChg>
        <pc:spChg chg="add mod">
          <ac:chgData name="Toby Donaldson" userId="2e6e5431-bb17-4c41-9985-d39c50d83c73" providerId="ADAL" clId="{B6F55248-A722-4CE1-9F34-43C0D06813D9}" dt="2022-04-13T02:15:34.042" v="6383" actId="1076"/>
          <ac:spMkLst>
            <pc:docMk/>
            <pc:sldMk cId="2072605454" sldId="270"/>
            <ac:spMk id="5" creationId="{17720DB2-6405-4D41-B342-518B575893A4}"/>
          </ac:spMkLst>
        </pc:spChg>
        <pc:spChg chg="add mod">
          <ac:chgData name="Toby Donaldson" userId="2e6e5431-bb17-4c41-9985-d39c50d83c73" providerId="ADAL" clId="{B6F55248-A722-4CE1-9F34-43C0D06813D9}" dt="2022-04-13T02:22:55.203" v="6512" actId="14100"/>
          <ac:spMkLst>
            <pc:docMk/>
            <pc:sldMk cId="2072605454" sldId="270"/>
            <ac:spMk id="6" creationId="{D47E401A-84BD-4DD8-8927-0E34EE1044A2}"/>
          </ac:spMkLst>
        </pc:spChg>
        <pc:spChg chg="add mod">
          <ac:chgData name="Toby Donaldson" userId="2e6e5431-bb17-4c41-9985-d39c50d83c73" providerId="ADAL" clId="{B6F55248-A722-4CE1-9F34-43C0D06813D9}" dt="2022-04-13T02:15:56.228" v="6391" actId="688"/>
          <ac:spMkLst>
            <pc:docMk/>
            <pc:sldMk cId="2072605454" sldId="270"/>
            <ac:spMk id="7" creationId="{9D4F540D-54AA-445E-A7CD-6F91D946B605}"/>
          </ac:spMkLst>
        </pc:spChg>
      </pc:sldChg>
      <pc:sldChg chg="addSp modSp new mod">
        <pc:chgData name="Toby Donaldson" userId="2e6e5431-bb17-4c41-9985-d39c50d83c73" providerId="ADAL" clId="{B6F55248-A722-4CE1-9F34-43C0D06813D9}" dt="2022-04-13T02:28:04.932" v="6815" actId="1076"/>
        <pc:sldMkLst>
          <pc:docMk/>
          <pc:sldMk cId="230914827" sldId="271"/>
        </pc:sldMkLst>
        <pc:spChg chg="mod">
          <ac:chgData name="Toby Donaldson" userId="2e6e5431-bb17-4c41-9985-d39c50d83c73" providerId="ADAL" clId="{B6F55248-A722-4CE1-9F34-43C0D06813D9}" dt="2022-04-13T02:26:04.042" v="6759" actId="1076"/>
          <ac:spMkLst>
            <pc:docMk/>
            <pc:sldMk cId="230914827" sldId="271"/>
            <ac:spMk id="2" creationId="{24666DA8-3BC8-44C4-A6B8-4077E3A5589E}"/>
          </ac:spMkLst>
        </pc:spChg>
        <pc:spChg chg="mod">
          <ac:chgData name="Toby Donaldson" userId="2e6e5431-bb17-4c41-9985-d39c50d83c73" providerId="ADAL" clId="{B6F55248-A722-4CE1-9F34-43C0D06813D9}" dt="2022-04-13T02:26:08.437" v="6760" actId="1076"/>
          <ac:spMkLst>
            <pc:docMk/>
            <pc:sldMk cId="230914827" sldId="271"/>
            <ac:spMk id="3" creationId="{625907E2-02AB-4FC8-8372-75485A2CCADC}"/>
          </ac:spMkLst>
        </pc:spChg>
        <pc:spChg chg="add mod">
          <ac:chgData name="Toby Donaldson" userId="2e6e5431-bb17-4c41-9985-d39c50d83c73" providerId="ADAL" clId="{B6F55248-A722-4CE1-9F34-43C0D06813D9}" dt="2022-04-13T02:28:04.932" v="6815" actId="1076"/>
          <ac:spMkLst>
            <pc:docMk/>
            <pc:sldMk cId="230914827" sldId="271"/>
            <ac:spMk id="4" creationId="{1AB9C04D-6CD3-48A5-BEAC-80EB44E5AF49}"/>
          </ac:spMkLst>
        </pc:spChg>
      </pc:sldChg>
    </pc:docChg>
  </pc:docChgLst>
  <pc:docChgLst>
    <pc:chgData name="Toby Donaldson" userId="2e6e5431-bb17-4c41-9985-d39c50d83c73" providerId="ADAL" clId="{EDCFDE51-983B-4FDD-97E5-25FF63C5004E}"/>
    <pc:docChg chg="undo redo custSel addSld delSld modSld sldOrd">
      <pc:chgData name="Toby Donaldson" userId="2e6e5431-bb17-4c41-9985-d39c50d83c73" providerId="ADAL" clId="{EDCFDE51-983B-4FDD-97E5-25FF63C5004E}" dt="2022-04-24T05:44:22.267" v="943" actId="1076"/>
      <pc:docMkLst>
        <pc:docMk/>
      </pc:docMkLst>
      <pc:sldChg chg="addSp delSp modSp del mod">
        <pc:chgData name="Toby Donaldson" userId="2e6e5431-bb17-4c41-9985-d39c50d83c73" providerId="ADAL" clId="{EDCFDE51-983B-4FDD-97E5-25FF63C5004E}" dt="2022-04-24T05:42:54.510" v="938" actId="2696"/>
        <pc:sldMkLst>
          <pc:docMk/>
          <pc:sldMk cId="4078775610" sldId="258"/>
        </pc:sldMkLst>
        <pc:spChg chg="del">
          <ac:chgData name="Toby Donaldson" userId="2e6e5431-bb17-4c41-9985-d39c50d83c73" providerId="ADAL" clId="{EDCFDE51-983B-4FDD-97E5-25FF63C5004E}" dt="2022-04-14T04:09:03.104" v="0" actId="21"/>
          <ac:spMkLst>
            <pc:docMk/>
            <pc:sldMk cId="4078775610" sldId="258"/>
            <ac:spMk id="3" creationId="{8D326F70-6E73-48ED-853E-D802A1F7CD4A}"/>
          </ac:spMkLst>
        </pc:spChg>
        <pc:spChg chg="add mod">
          <ac:chgData name="Toby Donaldson" userId="2e6e5431-bb17-4c41-9985-d39c50d83c73" providerId="ADAL" clId="{EDCFDE51-983B-4FDD-97E5-25FF63C5004E}" dt="2022-04-14T04:09:30.167" v="11" actId="1076"/>
          <ac:spMkLst>
            <pc:docMk/>
            <pc:sldMk cId="4078775610" sldId="258"/>
            <ac:spMk id="6" creationId="{DADD3996-086B-4692-A3A4-BB9078B02325}"/>
          </ac:spMkLst>
        </pc:spChg>
        <pc:spChg chg="del">
          <ac:chgData name="Toby Donaldson" userId="2e6e5431-bb17-4c41-9985-d39c50d83c73" providerId="ADAL" clId="{EDCFDE51-983B-4FDD-97E5-25FF63C5004E}" dt="2022-04-14T04:09:10.766" v="2" actId="21"/>
          <ac:spMkLst>
            <pc:docMk/>
            <pc:sldMk cId="4078775610" sldId="258"/>
            <ac:spMk id="7" creationId="{729F9EAB-E96A-4A13-B339-346BBE62D038}"/>
          </ac:spMkLst>
        </pc:spChg>
        <pc:grpChg chg="del">
          <ac:chgData name="Toby Donaldson" userId="2e6e5431-bb17-4c41-9985-d39c50d83c73" providerId="ADAL" clId="{EDCFDE51-983B-4FDD-97E5-25FF63C5004E}" dt="2022-04-14T04:09:07.266" v="1" actId="21"/>
          <ac:grpSpMkLst>
            <pc:docMk/>
            <pc:sldMk cId="4078775610" sldId="258"/>
            <ac:grpSpMk id="2" creationId="{C7C7C6C7-9397-46B2-A2FF-C632EDA7C632}"/>
          </ac:grpSpMkLst>
        </pc:grpChg>
        <pc:picChg chg="mod">
          <ac:chgData name="Toby Donaldson" userId="2e6e5431-bb17-4c41-9985-d39c50d83c73" providerId="ADAL" clId="{EDCFDE51-983B-4FDD-97E5-25FF63C5004E}" dt="2022-04-14T04:09:27.619" v="10" actId="1076"/>
          <ac:picMkLst>
            <pc:docMk/>
            <pc:sldMk cId="4078775610" sldId="258"/>
            <ac:picMk id="5" creationId="{2A3EA073-AB11-414C-9B52-4FAACFDEB101}"/>
          </ac:picMkLst>
        </pc:picChg>
      </pc:sldChg>
      <pc:sldChg chg="addSp modSp mod">
        <pc:chgData name="Toby Donaldson" userId="2e6e5431-bb17-4c41-9985-d39c50d83c73" providerId="ADAL" clId="{EDCFDE51-983B-4FDD-97E5-25FF63C5004E}" dt="2022-04-24T00:05:09.693" v="701" actId="1076"/>
        <pc:sldMkLst>
          <pc:docMk/>
          <pc:sldMk cId="2414411496" sldId="260"/>
        </pc:sldMkLst>
        <pc:spChg chg="mod">
          <ac:chgData name="Toby Donaldson" userId="2e6e5431-bb17-4c41-9985-d39c50d83c73" providerId="ADAL" clId="{EDCFDE51-983B-4FDD-97E5-25FF63C5004E}" dt="2022-04-19T06:46:20.759" v="330" actId="27636"/>
          <ac:spMkLst>
            <pc:docMk/>
            <pc:sldMk cId="2414411496" sldId="260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0:05:09.693" v="701" actId="1076"/>
          <ac:spMkLst>
            <pc:docMk/>
            <pc:sldMk cId="2414411496" sldId="260"/>
            <ac:spMk id="4" creationId="{79E0F8C3-8A4E-4D65-AF48-A65148BFB617}"/>
          </ac:spMkLst>
        </pc:spChg>
        <pc:spChg chg="add mod">
          <ac:chgData name="Toby Donaldson" userId="2e6e5431-bb17-4c41-9985-d39c50d83c73" providerId="ADAL" clId="{EDCFDE51-983B-4FDD-97E5-25FF63C5004E}" dt="2022-04-24T00:05:05.527" v="700" actId="1076"/>
          <ac:spMkLst>
            <pc:docMk/>
            <pc:sldMk cId="2414411496" sldId="260"/>
            <ac:spMk id="5" creationId="{F6F8BE28-16A2-43FB-B28E-AC71885AC56E}"/>
          </ac:spMkLst>
        </pc:spChg>
      </pc:sldChg>
      <pc:sldChg chg="addSp modSp mod">
        <pc:chgData name="Toby Donaldson" userId="2e6e5431-bb17-4c41-9985-d39c50d83c73" providerId="ADAL" clId="{EDCFDE51-983B-4FDD-97E5-25FF63C5004E}" dt="2022-04-24T05:44:22.267" v="943" actId="1076"/>
        <pc:sldMkLst>
          <pc:docMk/>
          <pc:sldMk cId="247949623" sldId="261"/>
        </pc:sldMkLst>
        <pc:spChg chg="mod">
          <ac:chgData name="Toby Donaldson" userId="2e6e5431-bb17-4c41-9985-d39c50d83c73" providerId="ADAL" clId="{EDCFDE51-983B-4FDD-97E5-25FF63C5004E}" dt="2022-04-24T05:43:48.387" v="941" actId="20577"/>
          <ac:spMkLst>
            <pc:docMk/>
            <pc:sldMk cId="247949623" sldId="261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5:44:22.267" v="943" actId="1076"/>
          <ac:spMkLst>
            <pc:docMk/>
            <pc:sldMk cId="247949623" sldId="261"/>
            <ac:spMk id="4" creationId="{6B61A8D3-4B08-471E-9F40-F5FE22F6431B}"/>
          </ac:spMkLst>
        </pc:spChg>
        <pc:spChg chg="add mod">
          <ac:chgData name="Toby Donaldson" userId="2e6e5431-bb17-4c41-9985-d39c50d83c73" providerId="ADAL" clId="{EDCFDE51-983B-4FDD-97E5-25FF63C5004E}" dt="2022-04-24T00:06:40.960" v="815" actId="688"/>
          <ac:spMkLst>
            <pc:docMk/>
            <pc:sldMk cId="247949623" sldId="261"/>
            <ac:spMk id="5" creationId="{568288FB-8559-41AB-827C-D6A2E66D2804}"/>
          </ac:spMkLst>
        </pc:spChg>
      </pc:sldChg>
      <pc:sldChg chg="addSp modSp mod">
        <pc:chgData name="Toby Donaldson" userId="2e6e5431-bb17-4c41-9985-d39c50d83c73" providerId="ADAL" clId="{EDCFDE51-983B-4FDD-97E5-25FF63C5004E}" dt="2022-04-24T00:08:18.517" v="927" actId="1076"/>
        <pc:sldMkLst>
          <pc:docMk/>
          <pc:sldMk cId="3774670057" sldId="263"/>
        </pc:sldMkLst>
        <pc:spChg chg="mod">
          <ac:chgData name="Toby Donaldson" userId="2e6e5431-bb17-4c41-9985-d39c50d83c73" providerId="ADAL" clId="{EDCFDE51-983B-4FDD-97E5-25FF63C5004E}" dt="2022-04-19T06:46:13.386" v="328" actId="27636"/>
          <ac:spMkLst>
            <pc:docMk/>
            <pc:sldMk cId="3774670057" sldId="263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0:08:11.022" v="925" actId="1076"/>
          <ac:spMkLst>
            <pc:docMk/>
            <pc:sldMk cId="3774670057" sldId="263"/>
            <ac:spMk id="4" creationId="{0CD00CDE-196A-4552-B023-0333B7AD5421}"/>
          </ac:spMkLst>
        </pc:spChg>
        <pc:spChg chg="add mod">
          <ac:chgData name="Toby Donaldson" userId="2e6e5431-bb17-4c41-9985-d39c50d83c73" providerId="ADAL" clId="{EDCFDE51-983B-4FDD-97E5-25FF63C5004E}" dt="2022-04-24T00:08:18.517" v="927" actId="1076"/>
          <ac:spMkLst>
            <pc:docMk/>
            <pc:sldMk cId="3774670057" sldId="263"/>
            <ac:spMk id="5" creationId="{A74B55C4-CE2C-4690-AC47-C8BB18081FD4}"/>
          </ac:spMkLst>
        </pc:spChg>
      </pc:sldChg>
      <pc:sldChg chg="ord">
        <pc:chgData name="Toby Donaldson" userId="2e6e5431-bb17-4c41-9985-d39c50d83c73" providerId="ADAL" clId="{EDCFDE51-983B-4FDD-97E5-25FF63C5004E}" dt="2022-04-24T00:02:08.759" v="533"/>
        <pc:sldMkLst>
          <pc:docMk/>
          <pc:sldMk cId="2446324911" sldId="265"/>
        </pc:sldMkLst>
      </pc:sldChg>
      <pc:sldChg chg="addSp delSp modSp mod ord">
        <pc:chgData name="Toby Donaldson" userId="2e6e5431-bb17-4c41-9985-d39c50d83c73" providerId="ADAL" clId="{EDCFDE51-983B-4FDD-97E5-25FF63C5004E}" dt="2022-04-24T00:02:14.044" v="535"/>
        <pc:sldMkLst>
          <pc:docMk/>
          <pc:sldMk cId="2513690197" sldId="266"/>
        </pc:sldMkLst>
        <pc:spChg chg="mod">
          <ac:chgData name="Toby Donaldson" userId="2e6e5431-bb17-4c41-9985-d39c50d83c73" providerId="ADAL" clId="{EDCFDE51-983B-4FDD-97E5-25FF63C5004E}" dt="2022-04-14T04:11:51.528" v="36" actId="1076"/>
          <ac:spMkLst>
            <pc:docMk/>
            <pc:sldMk cId="2513690197" sldId="266"/>
            <ac:spMk id="3" creationId="{3FF8B6F5-B7C4-45FC-86DA-6C2C9F035E96}"/>
          </ac:spMkLst>
        </pc:spChg>
        <pc:spChg chg="del">
          <ac:chgData name="Toby Donaldson" userId="2e6e5431-bb17-4c41-9985-d39c50d83c73" providerId="ADAL" clId="{EDCFDE51-983B-4FDD-97E5-25FF63C5004E}" dt="2022-04-14T04:11:05.227" v="15" actId="21"/>
          <ac:spMkLst>
            <pc:docMk/>
            <pc:sldMk cId="2513690197" sldId="266"/>
            <ac:spMk id="4" creationId="{8D140EF2-7A80-4170-96C7-C567343A91EE}"/>
          </ac:spMkLst>
        </pc:spChg>
        <pc:spChg chg="del">
          <ac:chgData name="Toby Donaldson" userId="2e6e5431-bb17-4c41-9985-d39c50d83c73" providerId="ADAL" clId="{EDCFDE51-983B-4FDD-97E5-25FF63C5004E}" dt="2022-04-14T04:11:05.227" v="15" actId="21"/>
          <ac:spMkLst>
            <pc:docMk/>
            <pc:sldMk cId="2513690197" sldId="266"/>
            <ac:spMk id="8" creationId="{E2400FBB-A4E6-4E19-BEB2-E43F372AEDD9}"/>
          </ac:spMkLst>
        </pc:spChg>
        <pc:spChg chg="add mod">
          <ac:chgData name="Toby Donaldson" userId="2e6e5431-bb17-4c41-9985-d39c50d83c73" providerId="ADAL" clId="{EDCFDE51-983B-4FDD-97E5-25FF63C5004E}" dt="2022-04-14T04:11:54.285" v="37" actId="1076"/>
          <ac:spMkLst>
            <pc:docMk/>
            <pc:sldMk cId="2513690197" sldId="266"/>
            <ac:spMk id="9" creationId="{BF26BE97-798D-49EF-9786-87FD00E7C872}"/>
          </ac:spMkLst>
        </pc:spChg>
        <pc:graphicFrameChg chg="del">
          <ac:chgData name="Toby Donaldson" userId="2e6e5431-bb17-4c41-9985-d39c50d83c73" providerId="ADAL" clId="{EDCFDE51-983B-4FDD-97E5-25FF63C5004E}" dt="2022-04-14T04:11:05.227" v="15" actId="21"/>
          <ac:graphicFrameMkLst>
            <pc:docMk/>
            <pc:sldMk cId="2513690197" sldId="266"/>
            <ac:graphicFrameMk id="5" creationId="{40085C16-0B61-42F1-98B2-503E1961B2D2}"/>
          </ac:graphicFrameMkLst>
        </pc:graphicFrameChg>
        <pc:picChg chg="mod">
          <ac:chgData name="Toby Donaldson" userId="2e6e5431-bb17-4c41-9985-d39c50d83c73" providerId="ADAL" clId="{EDCFDE51-983B-4FDD-97E5-25FF63C5004E}" dt="2022-04-14T04:11:17.092" v="19" actId="14100"/>
          <ac:picMkLst>
            <pc:docMk/>
            <pc:sldMk cId="2513690197" sldId="266"/>
            <ac:picMk id="7" creationId="{128E5F7F-5BC8-4569-A9FA-5DAD8E043937}"/>
          </ac:picMkLst>
        </pc:picChg>
      </pc:sldChg>
      <pc:sldChg chg="modSp mod">
        <pc:chgData name="Toby Donaldson" userId="2e6e5431-bb17-4c41-9985-d39c50d83c73" providerId="ADAL" clId="{EDCFDE51-983B-4FDD-97E5-25FF63C5004E}" dt="2022-04-24T05:43:27.704" v="940" actId="1076"/>
        <pc:sldMkLst>
          <pc:docMk/>
          <pc:sldMk cId="2072605454" sldId="270"/>
        </pc:sldMkLst>
        <pc:spChg chg="mod">
          <ac:chgData name="Toby Donaldson" userId="2e6e5431-bb17-4c41-9985-d39c50d83c73" providerId="ADAL" clId="{EDCFDE51-983B-4FDD-97E5-25FF63C5004E}" dt="2022-04-24T00:03:15.150" v="539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EDCFDE51-983B-4FDD-97E5-25FF63C5004E}" dt="2022-04-24T05:43:27.704" v="940" actId="1076"/>
          <ac:spMkLst>
            <pc:docMk/>
            <pc:sldMk cId="2072605454" sldId="270"/>
            <ac:spMk id="5" creationId="{17720DB2-6405-4D41-B342-518B575893A4}"/>
          </ac:spMkLst>
        </pc:spChg>
        <pc:spChg chg="mod">
          <ac:chgData name="Toby Donaldson" userId="2e6e5431-bb17-4c41-9985-d39c50d83c73" providerId="ADAL" clId="{EDCFDE51-983B-4FDD-97E5-25FF63C5004E}" dt="2022-04-24T00:03:42.363" v="560" actId="20577"/>
          <ac:spMkLst>
            <pc:docMk/>
            <pc:sldMk cId="2072605454" sldId="270"/>
            <ac:spMk id="6" creationId="{D47E401A-84BD-4DD8-8927-0E34EE1044A2}"/>
          </ac:spMkLst>
        </pc:spChg>
        <pc:spChg chg="mod">
          <ac:chgData name="Toby Donaldson" userId="2e6e5431-bb17-4c41-9985-d39c50d83c73" providerId="ADAL" clId="{EDCFDE51-983B-4FDD-97E5-25FF63C5004E}" dt="2022-04-24T00:02:53.333" v="537" actId="2085"/>
          <ac:spMkLst>
            <pc:docMk/>
            <pc:sldMk cId="2072605454" sldId="270"/>
            <ac:spMk id="7" creationId="{9D4F540D-54AA-445E-A7CD-6F91D946B605}"/>
          </ac:spMkLst>
        </pc:spChg>
      </pc:sldChg>
      <pc:sldChg chg="addSp delSp modSp add mod">
        <pc:chgData name="Toby Donaldson" userId="2e6e5431-bb17-4c41-9985-d39c50d83c73" providerId="ADAL" clId="{EDCFDE51-983B-4FDD-97E5-25FF63C5004E}" dt="2022-04-24T00:00:41.098" v="530" actId="27636"/>
        <pc:sldMkLst>
          <pc:docMk/>
          <pc:sldMk cId="1031835898" sldId="272"/>
        </pc:sldMkLst>
        <pc:spChg chg="del">
          <ac:chgData name="Toby Donaldson" userId="2e6e5431-bb17-4c41-9985-d39c50d83c73" providerId="ADAL" clId="{EDCFDE51-983B-4FDD-97E5-25FF63C5004E}" dt="2022-04-24T00:00:03.541" v="519" actId="21"/>
          <ac:spMkLst>
            <pc:docMk/>
            <pc:sldMk cId="1031835898" sldId="272"/>
            <ac:spMk id="2" creationId="{AFC4F8B7-DF69-4161-80D5-5D65C38F8A33}"/>
          </ac:spMkLst>
        </pc:spChg>
        <pc:spChg chg="del">
          <ac:chgData name="Toby Donaldson" userId="2e6e5431-bb17-4c41-9985-d39c50d83c73" providerId="ADAL" clId="{EDCFDE51-983B-4FDD-97E5-25FF63C5004E}" dt="2022-04-24T00:00:03.541" v="519" actId="21"/>
          <ac:spMkLst>
            <pc:docMk/>
            <pc:sldMk cId="1031835898" sldId="272"/>
            <ac:spMk id="3" creationId="{3FF8B6F5-B7C4-45FC-86DA-6C2C9F035E96}"/>
          </ac:spMkLst>
        </pc:spChg>
        <pc:spChg chg="mod">
          <ac:chgData name="Toby Donaldson" userId="2e6e5431-bb17-4c41-9985-d39c50d83c73" providerId="ADAL" clId="{EDCFDE51-983B-4FDD-97E5-25FF63C5004E}" dt="2022-04-24T00:00:41.098" v="530" actId="27636"/>
          <ac:spMkLst>
            <pc:docMk/>
            <pc:sldMk cId="1031835898" sldId="272"/>
            <ac:spMk id="4" creationId="{8D140EF2-7A80-4170-96C7-C567343A91EE}"/>
          </ac:spMkLst>
        </pc:spChg>
        <pc:spChg chg="mod">
          <ac:chgData name="Toby Donaldson" userId="2e6e5431-bb17-4c41-9985-d39c50d83c73" providerId="ADAL" clId="{EDCFDE51-983B-4FDD-97E5-25FF63C5004E}" dt="2022-04-24T00:00:28.879" v="524" actId="1076"/>
          <ac:spMkLst>
            <pc:docMk/>
            <pc:sldMk cId="1031835898" sldId="272"/>
            <ac:spMk id="8" creationId="{E2400FBB-A4E6-4E19-BEB2-E43F372AEDD9}"/>
          </ac:spMkLst>
        </pc:spChg>
        <pc:spChg chg="add del mod">
          <ac:chgData name="Toby Donaldson" userId="2e6e5431-bb17-4c41-9985-d39c50d83c73" providerId="ADAL" clId="{EDCFDE51-983B-4FDD-97E5-25FF63C5004E}" dt="2022-04-24T00:00:08.412" v="520" actId="21"/>
          <ac:spMkLst>
            <pc:docMk/>
            <pc:sldMk cId="1031835898" sldId="272"/>
            <ac:spMk id="9" creationId="{8E50EDD2-2B78-4F98-A9CF-DA7B82080AB2}"/>
          </ac:spMkLst>
        </pc:spChg>
        <pc:spChg chg="add del mod">
          <ac:chgData name="Toby Donaldson" userId="2e6e5431-bb17-4c41-9985-d39c50d83c73" providerId="ADAL" clId="{EDCFDE51-983B-4FDD-97E5-25FF63C5004E}" dt="2022-04-24T00:00:11.453" v="521" actId="21"/>
          <ac:spMkLst>
            <pc:docMk/>
            <pc:sldMk cId="1031835898" sldId="272"/>
            <ac:spMk id="11" creationId="{14D8F501-70E3-4F56-968E-FF02D6A07418}"/>
          </ac:spMkLst>
        </pc:spChg>
        <pc:graphicFrameChg chg="del">
          <ac:chgData name="Toby Donaldson" userId="2e6e5431-bb17-4c41-9985-d39c50d83c73" providerId="ADAL" clId="{EDCFDE51-983B-4FDD-97E5-25FF63C5004E}" dt="2022-04-23T23:49:55.181" v="427" actId="21"/>
          <ac:graphicFrameMkLst>
            <pc:docMk/>
            <pc:sldMk cId="1031835898" sldId="272"/>
            <ac:graphicFrameMk id="5" creationId="{40085C16-0B61-42F1-98B2-503E1961B2D2}"/>
          </ac:graphicFrameMkLst>
        </pc:graphicFrameChg>
        <pc:picChg chg="del mod">
          <ac:chgData name="Toby Donaldson" userId="2e6e5431-bb17-4c41-9985-d39c50d83c73" providerId="ADAL" clId="{EDCFDE51-983B-4FDD-97E5-25FF63C5004E}" dt="2022-04-24T00:00:03.541" v="519" actId="21"/>
          <ac:picMkLst>
            <pc:docMk/>
            <pc:sldMk cId="1031835898" sldId="272"/>
            <ac:picMk id="7" creationId="{128E5F7F-5BC8-4569-A9FA-5DAD8E043937}"/>
          </ac:picMkLst>
        </pc:picChg>
      </pc:sldChg>
      <pc:sldChg chg="addSp delSp modSp new mod modClrScheme chgLayout">
        <pc:chgData name="Toby Donaldson" userId="2e6e5431-bb17-4c41-9985-d39c50d83c73" providerId="ADAL" clId="{EDCFDE51-983B-4FDD-97E5-25FF63C5004E}" dt="2022-04-24T00:01:54.926" v="531" actId="20577"/>
        <pc:sldMkLst>
          <pc:docMk/>
          <pc:sldMk cId="1247466648" sldId="273"/>
        </pc:sldMkLst>
        <pc:spChg chg="del mod ord">
          <ac:chgData name="Toby Donaldson" userId="2e6e5431-bb17-4c41-9985-d39c50d83c73" providerId="ADAL" clId="{EDCFDE51-983B-4FDD-97E5-25FF63C5004E}" dt="2022-04-14T04:12:22.622" v="39" actId="700"/>
          <ac:spMkLst>
            <pc:docMk/>
            <pc:sldMk cId="1247466648" sldId="273"/>
            <ac:spMk id="2" creationId="{94E2BDCE-C2B8-4693-8CBB-3928303923D9}"/>
          </ac:spMkLst>
        </pc:spChg>
        <pc:spChg chg="del">
          <ac:chgData name="Toby Donaldson" userId="2e6e5431-bb17-4c41-9985-d39c50d83c73" providerId="ADAL" clId="{EDCFDE51-983B-4FDD-97E5-25FF63C5004E}" dt="2022-04-14T04:12:22.622" v="39" actId="700"/>
          <ac:spMkLst>
            <pc:docMk/>
            <pc:sldMk cId="1247466648" sldId="273"/>
            <ac:spMk id="3" creationId="{9C89E1F6-5B48-415E-8E3E-C937EEE98FCE}"/>
          </ac:spMkLst>
        </pc:spChg>
        <pc:spChg chg="add mod ord">
          <ac:chgData name="Toby Donaldson" userId="2e6e5431-bb17-4c41-9985-d39c50d83c73" providerId="ADAL" clId="{EDCFDE51-983B-4FDD-97E5-25FF63C5004E}" dt="2022-04-24T00:01:54.926" v="531" actId="20577"/>
          <ac:spMkLst>
            <pc:docMk/>
            <pc:sldMk cId="1247466648" sldId="273"/>
            <ac:spMk id="4" creationId="{CB105B6D-9708-4D3F-8738-4E92FD6BE38D}"/>
          </ac:spMkLst>
        </pc:spChg>
      </pc:sldChg>
      <pc:sldChg chg="addSp delSp modSp new mod">
        <pc:chgData name="Toby Donaldson" userId="2e6e5431-bb17-4c41-9985-d39c50d83c73" providerId="ADAL" clId="{EDCFDE51-983B-4FDD-97E5-25FF63C5004E}" dt="2022-04-14T04:26:44.053" v="178" actId="20577"/>
        <pc:sldMkLst>
          <pc:docMk/>
          <pc:sldMk cId="962438491" sldId="274"/>
        </pc:sldMkLst>
        <pc:spChg chg="mod">
          <ac:chgData name="Toby Donaldson" userId="2e6e5431-bb17-4c41-9985-d39c50d83c73" providerId="ADAL" clId="{EDCFDE51-983B-4FDD-97E5-25FF63C5004E}" dt="2022-04-14T04:26:44.053" v="178" actId="20577"/>
          <ac:spMkLst>
            <pc:docMk/>
            <pc:sldMk cId="962438491" sldId="274"/>
            <ac:spMk id="2" creationId="{9D56FCE7-DB3A-40C9-92A2-796AAF385628}"/>
          </ac:spMkLst>
        </pc:spChg>
        <pc:spChg chg="add mod">
          <ac:chgData name="Toby Donaldson" userId="2e6e5431-bb17-4c41-9985-d39c50d83c73" providerId="ADAL" clId="{EDCFDE51-983B-4FDD-97E5-25FF63C5004E}" dt="2022-04-14T04:26:25.179" v="170" actId="12789"/>
          <ac:spMkLst>
            <pc:docMk/>
            <pc:sldMk cId="962438491" sldId="274"/>
            <ac:spMk id="3" creationId="{86F7C823-AF34-49AA-BF58-AFBD7E6149DE}"/>
          </ac:spMkLst>
        </pc:spChg>
        <pc:grpChg chg="add mod">
          <ac:chgData name="Toby Donaldson" userId="2e6e5431-bb17-4c41-9985-d39c50d83c73" providerId="ADAL" clId="{EDCFDE51-983B-4FDD-97E5-25FF63C5004E}" dt="2022-04-14T04:26:25.179" v="170" actId="12789"/>
          <ac:grpSpMkLst>
            <pc:docMk/>
            <pc:sldMk cId="962438491" sldId="274"/>
            <ac:grpSpMk id="4" creationId="{B2A44120-9C25-4E7C-896D-05337D9D4402}"/>
          </ac:grpSpMkLst>
        </pc:grpChg>
        <pc:picChg chg="add mod modCrop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6" creationId="{D367F33B-DDE3-4338-9BDA-E40691FED26F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26" creationId="{2DABC8AA-F36D-4F0F-8AAB-765E5AB1D1F0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28" creationId="{388C6D71-F4A0-4EB0-92DB-4DB4A80038F5}"/>
          </ac:picMkLst>
        </pc:picChg>
        <pc:picChg chg="add del mod">
          <ac:chgData name="Toby Donaldson" userId="2e6e5431-bb17-4c41-9985-d39c50d83c73" providerId="ADAL" clId="{EDCFDE51-983B-4FDD-97E5-25FF63C5004E}" dt="2022-04-14T04:18:53.767" v="125"/>
          <ac:picMkLst>
            <pc:docMk/>
            <pc:sldMk cId="962438491" sldId="274"/>
            <ac:picMk id="1030" creationId="{89527DB0-5995-46B0-90C5-7BEFA7719220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32" creationId="{805A6672-4091-4926-935F-1FF4D989ECD0}"/>
          </ac:picMkLst>
        </pc:picChg>
        <pc:picChg chg="add del mod">
          <ac:chgData name="Toby Donaldson" userId="2e6e5431-bb17-4c41-9985-d39c50d83c73" providerId="ADAL" clId="{EDCFDE51-983B-4FDD-97E5-25FF63C5004E}" dt="2022-04-14T04:22:02.605" v="140" actId="21"/>
          <ac:picMkLst>
            <pc:docMk/>
            <pc:sldMk cId="962438491" sldId="274"/>
            <ac:picMk id="1034" creationId="{629BEEBC-92C5-497A-BD36-885E12C86547}"/>
          </ac:picMkLst>
        </pc:picChg>
        <pc:picChg chg="add del mod">
          <ac:chgData name="Toby Donaldson" userId="2e6e5431-bb17-4c41-9985-d39c50d83c73" providerId="ADAL" clId="{EDCFDE51-983B-4FDD-97E5-25FF63C5004E}" dt="2022-04-14T04:22:10.622" v="143" actId="21"/>
          <ac:picMkLst>
            <pc:docMk/>
            <pc:sldMk cId="962438491" sldId="274"/>
            <ac:picMk id="1036" creationId="{7BC89D02-5E62-40AA-A5FC-220827C411C4}"/>
          </ac:picMkLst>
        </pc:picChg>
        <pc:picChg chg="add del">
          <ac:chgData name="Toby Donaldson" userId="2e6e5431-bb17-4c41-9985-d39c50d83c73" providerId="ADAL" clId="{EDCFDE51-983B-4FDD-97E5-25FF63C5004E}" dt="2022-04-14T04:22:30.921" v="145"/>
          <ac:picMkLst>
            <pc:docMk/>
            <pc:sldMk cId="962438491" sldId="274"/>
            <ac:picMk id="1038" creationId="{6CF754A3-3FE0-496B-BA5E-42231604C3EF}"/>
          </ac:picMkLst>
        </pc:picChg>
        <pc:picChg chg="add del">
          <ac:chgData name="Toby Donaldson" userId="2e6e5431-bb17-4c41-9985-d39c50d83c73" providerId="ADAL" clId="{EDCFDE51-983B-4FDD-97E5-25FF63C5004E}" dt="2022-04-14T04:22:59.960" v="147"/>
          <ac:picMkLst>
            <pc:docMk/>
            <pc:sldMk cId="962438491" sldId="274"/>
            <ac:picMk id="1040" creationId="{C0443BA5-FF5A-4C14-A6C1-30DC330E0370}"/>
          </ac:picMkLst>
        </pc:picChg>
      </pc:sldChg>
      <pc:sldChg chg="addSp modSp new mod modAnim">
        <pc:chgData name="Toby Donaldson" userId="2e6e5431-bb17-4c41-9985-d39c50d83c73" providerId="ADAL" clId="{EDCFDE51-983B-4FDD-97E5-25FF63C5004E}" dt="2022-04-23T23:43:21.568" v="338" actId="20577"/>
        <pc:sldMkLst>
          <pc:docMk/>
          <pc:sldMk cId="2446982689" sldId="275"/>
        </pc:sldMkLst>
        <pc:spChg chg="mod">
          <ac:chgData name="Toby Donaldson" userId="2e6e5431-bb17-4c41-9985-d39c50d83c73" providerId="ADAL" clId="{EDCFDE51-983B-4FDD-97E5-25FF63C5004E}" dt="2022-04-23T23:43:21.568" v="338" actId="20577"/>
          <ac:spMkLst>
            <pc:docMk/>
            <pc:sldMk cId="2446982689" sldId="275"/>
            <ac:spMk id="2" creationId="{9E374E6F-0FF1-43DD-A06C-EF7571CCEA89}"/>
          </ac:spMkLst>
        </pc:spChg>
        <pc:picChg chg="add mod">
          <ac:chgData name="Toby Donaldson" userId="2e6e5431-bb17-4c41-9985-d39c50d83c73" providerId="ADAL" clId="{EDCFDE51-983B-4FDD-97E5-25FF63C5004E}" dt="2022-04-14T04:27:47.531" v="218" actId="1076"/>
          <ac:picMkLst>
            <pc:docMk/>
            <pc:sldMk cId="2446982689" sldId="275"/>
            <ac:picMk id="2050" creationId="{C7453A7F-640F-479A-865E-D328594C0BB3}"/>
          </ac:picMkLst>
        </pc:picChg>
      </pc:sldChg>
      <pc:sldChg chg="addSp modSp new mod modAnim">
        <pc:chgData name="Toby Donaldson" userId="2e6e5431-bb17-4c41-9985-d39c50d83c73" providerId="ADAL" clId="{EDCFDE51-983B-4FDD-97E5-25FF63C5004E}" dt="2022-04-23T23:43:48.491" v="339"/>
        <pc:sldMkLst>
          <pc:docMk/>
          <pc:sldMk cId="390346067" sldId="276"/>
        </pc:sldMkLst>
        <pc:spChg chg="mod">
          <ac:chgData name="Toby Donaldson" userId="2e6e5431-bb17-4c41-9985-d39c50d83c73" providerId="ADAL" clId="{EDCFDE51-983B-4FDD-97E5-25FF63C5004E}" dt="2022-04-14T04:29:11.449" v="245" actId="20577"/>
          <ac:spMkLst>
            <pc:docMk/>
            <pc:sldMk cId="390346067" sldId="276"/>
            <ac:spMk id="2" creationId="{E7EFE3B9-A8FD-4AE1-B222-CF259E66F8E1}"/>
          </ac:spMkLst>
        </pc:spChg>
        <pc:spChg chg="add mod">
          <ac:chgData name="Toby Donaldson" userId="2e6e5431-bb17-4c41-9985-d39c50d83c73" providerId="ADAL" clId="{EDCFDE51-983B-4FDD-97E5-25FF63C5004E}" dt="2022-04-14T04:31:47.884" v="320" actId="20577"/>
          <ac:spMkLst>
            <pc:docMk/>
            <pc:sldMk cId="390346067" sldId="276"/>
            <ac:spMk id="3" creationId="{44141B78-E7ED-4D2B-B858-4927CEC46631}"/>
          </ac:spMkLst>
        </pc:spChg>
        <pc:picChg chg="add mod">
          <ac:chgData name="Toby Donaldson" userId="2e6e5431-bb17-4c41-9985-d39c50d83c73" providerId="ADAL" clId="{EDCFDE51-983B-4FDD-97E5-25FF63C5004E}" dt="2022-04-14T04:31:04.175" v="250" actId="1076"/>
          <ac:picMkLst>
            <pc:docMk/>
            <pc:sldMk cId="390346067" sldId="276"/>
            <ac:picMk id="3074" creationId="{ED48D2A1-A8F0-4421-8E7C-B34758DB1664}"/>
          </ac:picMkLst>
        </pc:picChg>
      </pc:sldChg>
      <pc:sldChg chg="addSp delSp modSp add mod modAnim">
        <pc:chgData name="Toby Donaldson" userId="2e6e5431-bb17-4c41-9985-d39c50d83c73" providerId="ADAL" clId="{EDCFDE51-983B-4FDD-97E5-25FF63C5004E}" dt="2022-04-23T23:49:03.537" v="426"/>
        <pc:sldMkLst>
          <pc:docMk/>
          <pc:sldMk cId="4198230947" sldId="277"/>
        </pc:sldMkLst>
        <pc:spChg chg="mod">
          <ac:chgData name="Toby Donaldson" userId="2e6e5431-bb17-4c41-9985-d39c50d83c73" providerId="ADAL" clId="{EDCFDE51-983B-4FDD-97E5-25FF63C5004E}" dt="2022-04-23T23:46:08.853" v="374" actId="20577"/>
          <ac:spMkLst>
            <pc:docMk/>
            <pc:sldMk cId="4198230947" sldId="277"/>
            <ac:spMk id="2" creationId="{9E374E6F-0FF1-43DD-A06C-EF7571CCEA89}"/>
          </ac:spMkLst>
        </pc:spChg>
        <pc:spChg chg="add mod">
          <ac:chgData name="Toby Donaldson" userId="2e6e5431-bb17-4c41-9985-d39c50d83c73" providerId="ADAL" clId="{EDCFDE51-983B-4FDD-97E5-25FF63C5004E}" dt="2022-04-23T23:47:26.931" v="419" actId="20577"/>
          <ac:spMkLst>
            <pc:docMk/>
            <pc:sldMk cId="4198230947" sldId="277"/>
            <ac:spMk id="5" creationId="{8F75B901-2123-4EAE-9F0D-2187CE35C7C4}"/>
          </ac:spMkLst>
        </pc:spChg>
        <pc:picChg chg="add mod">
          <ac:chgData name="Toby Donaldson" userId="2e6e5431-bb17-4c41-9985-d39c50d83c73" providerId="ADAL" clId="{EDCFDE51-983B-4FDD-97E5-25FF63C5004E}" dt="2022-04-23T23:47:04.568" v="379" actId="1076"/>
          <ac:picMkLst>
            <pc:docMk/>
            <pc:sldMk cId="4198230947" sldId="277"/>
            <ac:picMk id="1026" creationId="{688D9953-FA34-4BD7-B2A8-BD81E65A7770}"/>
          </ac:picMkLst>
        </pc:picChg>
        <pc:picChg chg="del">
          <ac:chgData name="Toby Donaldson" userId="2e6e5431-bb17-4c41-9985-d39c50d83c73" providerId="ADAL" clId="{EDCFDE51-983B-4FDD-97E5-25FF63C5004E}" dt="2022-04-23T23:46:59.081" v="376" actId="21"/>
          <ac:picMkLst>
            <pc:docMk/>
            <pc:sldMk cId="4198230947" sldId="277"/>
            <ac:picMk id="2050" creationId="{C7453A7F-640F-479A-865E-D328594C0BB3}"/>
          </ac:picMkLst>
        </pc:picChg>
      </pc:sldChg>
      <pc:sldChg chg="addSp modSp mod">
        <pc:chgData name="Toby Donaldson" userId="2e6e5431-bb17-4c41-9985-d39c50d83c73" providerId="ADAL" clId="{EDCFDE51-983B-4FDD-97E5-25FF63C5004E}" dt="2022-04-24T05:42:42.354" v="937" actId="114"/>
        <pc:sldMkLst>
          <pc:docMk/>
          <pc:sldMk cId="598291729" sldId="278"/>
        </pc:sldMkLst>
        <pc:spChg chg="mod">
          <ac:chgData name="Toby Donaldson" userId="2e6e5431-bb17-4c41-9985-d39c50d83c73" providerId="ADAL" clId="{EDCFDE51-983B-4FDD-97E5-25FF63C5004E}" dt="2022-04-24T05:42:33.147" v="935" actId="1076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EDCFDE51-983B-4FDD-97E5-25FF63C5004E}" dt="2022-04-24T05:42:35.450" v="936" actId="1076"/>
          <ac:spMkLst>
            <pc:docMk/>
            <pc:sldMk cId="598291729" sldId="278"/>
            <ac:spMk id="4" creationId="{578C8077-C1D4-400C-BAE0-7AC48F397C35}"/>
          </ac:spMkLst>
        </pc:spChg>
        <pc:spChg chg="mod">
          <ac:chgData name="Toby Donaldson" userId="2e6e5431-bb17-4c41-9985-d39c50d83c73" providerId="ADAL" clId="{EDCFDE51-983B-4FDD-97E5-25FF63C5004E}" dt="2022-04-24T05:42:19.603" v="932" actId="12788"/>
          <ac:spMkLst>
            <pc:docMk/>
            <pc:sldMk cId="598291729" sldId="278"/>
            <ac:spMk id="7" creationId="{729F9EAB-E96A-4A13-B339-346BBE62D038}"/>
          </ac:spMkLst>
        </pc:spChg>
        <pc:spChg chg="add mod">
          <ac:chgData name="Toby Donaldson" userId="2e6e5431-bb17-4c41-9985-d39c50d83c73" providerId="ADAL" clId="{EDCFDE51-983B-4FDD-97E5-25FF63C5004E}" dt="2022-04-24T05:42:42.354" v="937" actId="114"/>
          <ac:spMkLst>
            <pc:docMk/>
            <pc:sldMk cId="598291729" sldId="278"/>
            <ac:spMk id="8" creationId="{4B2E5120-9846-4325-A51B-589BC6A79787}"/>
          </ac:spMkLst>
        </pc:spChg>
        <pc:grpChg chg="mod">
          <ac:chgData name="Toby Donaldson" userId="2e6e5431-bb17-4c41-9985-d39c50d83c73" providerId="ADAL" clId="{EDCFDE51-983B-4FDD-97E5-25FF63C5004E}" dt="2022-04-24T05:42:35.450" v="936" actId="1076"/>
          <ac:grpSpMkLst>
            <pc:docMk/>
            <pc:sldMk cId="598291729" sldId="278"/>
            <ac:grpSpMk id="2" creationId="{C7C7C6C7-9397-46B2-A2FF-C632EDA7C632}"/>
          </ac:grpSpMkLst>
        </pc:grpChg>
        <pc:picChg chg="mod">
          <ac:chgData name="Toby Donaldson" userId="2e6e5431-bb17-4c41-9985-d39c50d83c73" providerId="ADAL" clId="{EDCFDE51-983B-4FDD-97E5-25FF63C5004E}" dt="2022-04-24T05:42:19.603" v="932" actId="12788"/>
          <ac:picMkLst>
            <pc:docMk/>
            <pc:sldMk cId="598291729" sldId="278"/>
            <ac:picMk id="5" creationId="{2A3EA073-AB11-414C-9B52-4FAACFDEB101}"/>
          </ac:picMkLst>
        </pc:picChg>
        <pc:picChg chg="mod">
          <ac:chgData name="Toby Donaldson" userId="2e6e5431-bb17-4c41-9985-d39c50d83c73" providerId="ADAL" clId="{EDCFDE51-983B-4FDD-97E5-25FF63C5004E}" dt="2022-04-24T05:42:35.450" v="936" actId="1076"/>
          <ac:picMkLst>
            <pc:docMk/>
            <pc:sldMk cId="598291729" sldId="278"/>
            <ac:picMk id="2050" creationId="{D9EF78EA-B97C-4BC3-831F-ACE9C30B82C6}"/>
          </ac:picMkLst>
        </pc:picChg>
      </pc:sldChg>
      <pc:sldChg chg="add del">
        <pc:chgData name="Toby Donaldson" userId="2e6e5431-bb17-4c41-9985-d39c50d83c73" providerId="ADAL" clId="{EDCFDE51-983B-4FDD-97E5-25FF63C5004E}" dt="2022-04-24T00:02:20.738" v="536" actId="2696"/>
        <pc:sldMkLst>
          <pc:docMk/>
          <pc:sldMk cId="1740877424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6C6F-91BD-4721-931A-A5946331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18D3D-4490-441B-ABF3-EB20DE39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5BE7-4A4D-4923-A970-19EA6B5E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1635-9A34-430A-8A8D-1F6FEE41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0716-2CFB-4DEE-A2E5-FC360CED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9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CF56-DAB6-4DB9-A2D2-81F8640D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65D3E-D3A9-4085-9F4A-29128FC7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37A3-954D-447E-B804-626877BD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4BDFD-F303-4C34-9E4C-C689CAC8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959E-AB91-4E1C-A5D4-7C434BF4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05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4DE49-A604-4F28-A2B4-73C0FC123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81BD9-F685-441C-9803-7AC835B76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6F6B-8366-4903-8436-FF777052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0EE11-6AEF-426B-9B77-68A2AAF4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37FED-047B-4EC4-A2F0-2FA47492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64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520C-FF1A-43C8-BED7-62C292D3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4839-9798-46B2-A451-21992BE9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A01B-DE39-4867-BAE6-D4BFDA3F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4032-621A-4B6E-BFDD-48D2C02E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C73-A8A2-4BAE-BDBB-BE2E6533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16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1880-DF24-47E5-805E-2C5ED014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27DAB-4A9B-4C55-B50F-A7AE0080C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556B-C30B-4E9F-A47D-D83C81E4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7D7F-1FDF-41BB-9A92-85A6C295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AA4E-6E9E-43BD-B838-CCE621CC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73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14B0-EB25-41CD-9B03-932858FE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5DDC-E014-4315-93C0-F6A62DF83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24C33-63D4-4E7A-908C-11C6110A5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47136-995A-471D-B193-71DA35AD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23/04/2022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18AB-A888-482F-879A-45D8E70C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9492D-69AD-4D63-AE06-BB9679B4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76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2C12-E557-4AB1-86DF-9F6F4A8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D07B-8393-4C22-AFFF-C620519D6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F7E17-4059-46F9-A269-CCD40D4E7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9C5B5-FD72-4392-A2BE-6AC7E145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44CD6-27D9-48F7-B978-BBF4328E3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B3B4F-A9ED-4001-BB66-46201EB9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23/04/2022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25912-6CBE-42C3-A77A-472669D3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89E5F-BFA4-43F6-B858-A5C58F91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01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1B78-3704-4B13-B2A7-B3D2E35A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6678E-24D4-4152-B104-492FB5BC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23/04/2022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00D92-EE17-42C6-9172-09501457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B82C3-D695-40A2-8951-0583EB1E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4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0E068-D43A-44CA-AD0B-AF8C2D5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23/04/2022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07CC6-5CE8-4EAA-8221-B7B7FB04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0F438-8A46-45B4-B915-5FF342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0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7816-A98B-4327-B66B-870CCF1B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4641-DF89-4A08-9EA2-3F6BAF4C3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2E391-ED7A-4CBE-82A0-2E787AB1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76FB-6CAA-445D-9937-74835F2E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23/04/2022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DE50-6AD7-4E1D-840A-C8BB368B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2C8F6-CDDF-4F2D-8382-6C6C3C06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11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68EE-A440-4BE7-8FA4-8B0C19D3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11A3B-761F-493E-A7FF-F30594B17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EF268-B2E5-4F98-A356-FD47E3F63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D73E5-261C-410C-8F2A-35ECD90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23/04/2022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E0A7-AEA5-45B4-B55A-269FFB55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2DF7B-1889-4B2D-AF8F-587E34C7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52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DC5B7-281C-4851-A0AE-6543A4FB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FE235-CEFD-4ABB-B6FB-F1802FE8D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DEA91-9B78-4DFD-A2E5-7D6325AF0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533D-5A30-424C-ADAA-EBA918E78813}" type="datetimeFigureOut">
              <a:rPr lang="en-AU" smtClean="0"/>
              <a:t>23/04/2022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5EC0-490B-4003-94B8-832E7F4CD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7898-400D-418B-B00C-BB8023D95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09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enchmarksgame-team.pages.debian.net/benchmarksgame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2A3EA073-AB11-414C-9B52-4FAACFDEB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012" y="848996"/>
            <a:ext cx="5291667" cy="198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7C7C6C7-9397-46B2-A2FF-C632EDA7C632}"/>
              </a:ext>
            </a:extLst>
          </p:cNvPr>
          <p:cNvGrpSpPr/>
          <p:nvPr/>
        </p:nvGrpSpPr>
        <p:grpSpPr>
          <a:xfrm>
            <a:off x="6418132" y="2916874"/>
            <a:ext cx="5291666" cy="3330776"/>
            <a:chOff x="643467" y="1894417"/>
            <a:chExt cx="5291666" cy="3330776"/>
          </a:xfrm>
        </p:grpSpPr>
        <p:pic>
          <p:nvPicPr>
            <p:cNvPr id="2050" name="Picture 2" descr="Gopher image">
              <a:extLst>
                <a:ext uri="{FF2B5EF4-FFF2-40B4-BE49-F238E27FC236}">
                  <a16:creationId xmlns:a16="http://schemas.microsoft.com/office/drawing/2014/main" id="{D9EF78EA-B97C-4BC3-831F-ACE9C30B82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3467" y="1894417"/>
              <a:ext cx="5291666" cy="3069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8C8077-C1D4-400C-BAE0-7AC48F397C35}"/>
                </a:ext>
              </a:extLst>
            </p:cNvPr>
            <p:cNvSpPr txBox="1"/>
            <p:nvPr/>
          </p:nvSpPr>
          <p:spPr>
            <a:xfrm>
              <a:off x="643467" y="4963583"/>
              <a:ext cx="5291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/>
                <a:t>Artwork by Renee French</a:t>
              </a:r>
              <a:endParaRPr lang="en-AU" sz="11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326F70-6E73-48ED-853E-D802A1F7CD4A}"/>
              </a:ext>
            </a:extLst>
          </p:cNvPr>
          <p:cNvSpPr txBox="1"/>
          <p:nvPr/>
        </p:nvSpPr>
        <p:spPr>
          <a:xfrm>
            <a:off x="5889826" y="1302574"/>
            <a:ext cx="63021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A popular procedural language with</a:t>
            </a:r>
          </a:p>
          <a:p>
            <a:r>
              <a:rPr lang="en-CA" sz="3200" dirty="0"/>
              <a:t>support for objects and concurrency.</a:t>
            </a:r>
            <a:endParaRPr lang="en-A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F9EAB-E96A-4A13-B339-346BBE62D038}"/>
              </a:ext>
            </a:extLst>
          </p:cNvPr>
          <p:cNvSpPr txBox="1"/>
          <p:nvPr/>
        </p:nvSpPr>
        <p:spPr>
          <a:xfrm>
            <a:off x="1466057" y="4316150"/>
            <a:ext cx="2805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/>
              <a:t>CMPT 383</a:t>
            </a:r>
          </a:p>
          <a:p>
            <a:pPr algn="ctr"/>
            <a:r>
              <a:rPr lang="en-CA" sz="3600" dirty="0"/>
              <a:t>Summer 2022</a:t>
            </a:r>
          </a:p>
          <a:p>
            <a:pPr algn="ctr"/>
            <a:r>
              <a:rPr lang="en-CA" sz="3600" dirty="0"/>
              <a:t>SFU Surrey</a:t>
            </a:r>
            <a:endParaRPr lang="en-A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E5120-9846-4325-A51B-589BC6A79787}"/>
              </a:ext>
            </a:extLst>
          </p:cNvPr>
          <p:cNvSpPr txBox="1"/>
          <p:nvPr/>
        </p:nvSpPr>
        <p:spPr>
          <a:xfrm>
            <a:off x="1529376" y="2564999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i="1" dirty="0"/>
              <a:t>2009</a:t>
            </a:r>
            <a:endParaRPr lang="en-AU" sz="9600" i="1" dirty="0"/>
          </a:p>
        </p:txBody>
      </p:sp>
    </p:spTree>
    <p:extLst>
      <p:ext uri="{BB962C8B-B14F-4D97-AF65-F5344CB8AC3E}">
        <p14:creationId xmlns:p14="http://schemas.microsoft.com/office/powerpoint/2010/main" val="59829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 Can Get You a Job!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46FF6-47E5-44B7-8A35-21E8D8B0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1766655"/>
            <a:ext cx="1129822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0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737" y="286063"/>
            <a:ext cx="5064579" cy="1325563"/>
          </a:xfrm>
        </p:spPr>
        <p:txBody>
          <a:bodyPr/>
          <a:lstStyle/>
          <a:p>
            <a:r>
              <a:rPr lang="en-CA" dirty="0"/>
              <a:t>What’s Go </a:t>
            </a:r>
            <a:r>
              <a:rPr lang="en-CA" dirty="0">
                <a:solidFill>
                  <a:srgbClr val="FF0000"/>
                </a:solidFill>
              </a:rPr>
              <a:t>Good</a:t>
            </a:r>
            <a:r>
              <a:rPr lang="en-CA" dirty="0"/>
              <a:t> For?</a:t>
            </a:r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E1B374-1FC5-44A7-88F5-BC6F7C732922}"/>
              </a:ext>
            </a:extLst>
          </p:cNvPr>
          <p:cNvGrpSpPr/>
          <p:nvPr/>
        </p:nvGrpSpPr>
        <p:grpSpPr>
          <a:xfrm>
            <a:off x="4124116" y="2571591"/>
            <a:ext cx="3494056" cy="1909468"/>
            <a:chOff x="5070724" y="1690688"/>
            <a:chExt cx="3494056" cy="1909468"/>
          </a:xfrm>
        </p:grpSpPr>
        <p:pic>
          <p:nvPicPr>
            <p:cNvPr id="2054" name="Picture 6" descr="The world's fastest framework for building websites | Hugo">
              <a:extLst>
                <a:ext uri="{FF2B5EF4-FFF2-40B4-BE49-F238E27FC236}">
                  <a16:creationId xmlns:a16="http://schemas.microsoft.com/office/drawing/2014/main" id="{464803B0-B645-4969-A2AA-8854E243B5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2101" y="1690688"/>
              <a:ext cx="3412679" cy="893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DB74DA-5F0A-4AE9-81F4-7C084E4F2041}"/>
                </a:ext>
              </a:extLst>
            </p:cNvPr>
            <p:cNvSpPr txBox="1"/>
            <p:nvPr/>
          </p:nvSpPr>
          <p:spPr>
            <a:xfrm>
              <a:off x="5070724" y="2676826"/>
              <a:ext cx="34163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solidFill>
                    <a:srgbClr val="C00000"/>
                  </a:solidFill>
                </a:rPr>
                <a:t>Websites and servers </a:t>
              </a:r>
            </a:p>
            <a:p>
              <a:pPr algn="ctr"/>
              <a:r>
                <a:rPr lang="en-CA" dirty="0">
                  <a:solidFill>
                    <a:srgbClr val="C00000"/>
                  </a:solidFill>
                </a:rPr>
                <a:t>e.g.</a:t>
              </a:r>
              <a:r>
                <a:rPr lang="en-CA" b="1" dirty="0">
                  <a:solidFill>
                    <a:srgbClr val="C00000"/>
                  </a:solidFill>
                </a:rPr>
                <a:t> </a:t>
              </a:r>
              <a:r>
                <a:rPr lang="en-CA" dirty="0">
                  <a:solidFill>
                    <a:srgbClr val="C00000"/>
                  </a:solidFill>
                </a:rPr>
                <a:t>Hugo is a popular</a:t>
              </a:r>
              <a:br>
                <a:rPr lang="en-CA" dirty="0">
                  <a:solidFill>
                    <a:srgbClr val="C00000"/>
                  </a:solidFill>
                </a:rPr>
              </a:br>
              <a:r>
                <a:rPr lang="en-CA" dirty="0">
                  <a:solidFill>
                    <a:srgbClr val="C00000"/>
                  </a:solidFill>
                </a:rPr>
                <a:t>static website generator</a:t>
              </a:r>
              <a:endParaRPr lang="en-AU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800063-A3E1-4134-BC4D-FBA76FFBA210}"/>
              </a:ext>
            </a:extLst>
          </p:cNvPr>
          <p:cNvGrpSpPr/>
          <p:nvPr/>
        </p:nvGrpSpPr>
        <p:grpSpPr>
          <a:xfrm>
            <a:off x="812687" y="333311"/>
            <a:ext cx="2549515" cy="3536957"/>
            <a:chOff x="8983027" y="1497529"/>
            <a:chExt cx="2549515" cy="3536957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DDA5EE6F-83A1-4998-952E-78F07F192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3027" y="1497529"/>
              <a:ext cx="2549515" cy="3059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42675-7EF7-4BD1-A10E-D0088FDAFF78}"/>
                </a:ext>
              </a:extLst>
            </p:cNvPr>
            <p:cNvSpPr txBox="1"/>
            <p:nvPr/>
          </p:nvSpPr>
          <p:spPr>
            <a:xfrm>
              <a:off x="8983027" y="4665154"/>
              <a:ext cx="2549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solidFill>
                    <a:srgbClr val="C00000"/>
                  </a:solidFill>
                </a:rPr>
                <a:t>Command-line utilities</a:t>
              </a:r>
              <a:r>
                <a:rPr lang="en-CA" dirty="0">
                  <a:solidFill>
                    <a:srgbClr val="C00000"/>
                  </a:solidFill>
                </a:rPr>
                <a:t>.</a:t>
              </a:r>
              <a:endParaRPr lang="en-AU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69C1C9-F7AC-441A-A7DA-A5714041AF81}"/>
              </a:ext>
            </a:extLst>
          </p:cNvPr>
          <p:cNvGrpSpPr/>
          <p:nvPr/>
        </p:nvGrpSpPr>
        <p:grpSpPr>
          <a:xfrm>
            <a:off x="7940124" y="3455055"/>
            <a:ext cx="4036884" cy="2937529"/>
            <a:chOff x="615593" y="1619418"/>
            <a:chExt cx="4036884" cy="293752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4DE0F23-68B4-48D2-AD7B-79DD40A8B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619418"/>
              <a:ext cx="1593324" cy="1363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Kubernetes-logo - The CloudStack Company">
              <a:extLst>
                <a:ext uri="{FF2B5EF4-FFF2-40B4-BE49-F238E27FC236}">
                  <a16:creationId xmlns:a16="http://schemas.microsoft.com/office/drawing/2014/main" id="{E7836B64-DAA8-4A0D-89B8-6F059953D5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593" y="3193675"/>
              <a:ext cx="2038538" cy="1363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FBA5532F-96D0-4C9F-8F56-96077A42B0B6}"/>
                </a:ext>
              </a:extLst>
            </p:cNvPr>
            <p:cNvSpPr/>
            <p:nvPr/>
          </p:nvSpPr>
          <p:spPr>
            <a:xfrm>
              <a:off x="2571750" y="1690688"/>
              <a:ext cx="355745" cy="25465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98E3AE-9B04-4784-B6E6-FA4E8856E886}"/>
                </a:ext>
              </a:extLst>
            </p:cNvPr>
            <p:cNvSpPr txBox="1"/>
            <p:nvPr/>
          </p:nvSpPr>
          <p:spPr>
            <a:xfrm>
              <a:off x="2880391" y="2502311"/>
              <a:ext cx="1772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solidFill>
                    <a:srgbClr val="C00000"/>
                  </a:solidFill>
                </a:rPr>
                <a:t>DevOps</a:t>
              </a:r>
              <a:r>
                <a:rPr lang="en-CA" dirty="0">
                  <a:solidFill>
                    <a:srgbClr val="C00000"/>
                  </a:solidFill>
                </a:rPr>
                <a:t> tools Like Docker and Kubernetes</a:t>
              </a:r>
              <a:endParaRPr lang="en-AU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7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0837-CC6E-409E-828B-6F152569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What’s Go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so Good For?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5EADE-0C03-49DA-BB59-0942833F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5264" cy="4351338"/>
          </a:xfrm>
        </p:spPr>
        <p:txBody>
          <a:bodyPr/>
          <a:lstStyle/>
          <a:p>
            <a:r>
              <a:rPr lang="en-CA" dirty="0"/>
              <a:t>Go is </a:t>
            </a:r>
            <a:r>
              <a:rPr lang="en-CA" b="1" dirty="0"/>
              <a:t>garbage collected</a:t>
            </a:r>
            <a:r>
              <a:rPr lang="en-CA" dirty="0"/>
              <a:t>, so you don’t get same flexibility as C/C++ when it comes to memory management</a:t>
            </a:r>
          </a:p>
          <a:p>
            <a:r>
              <a:rPr lang="en-AU" dirty="0"/>
              <a:t>Go is generally </a:t>
            </a:r>
            <a:r>
              <a:rPr lang="en-AU" dirty="0">
                <a:solidFill>
                  <a:srgbClr val="FF0000"/>
                </a:solidFill>
              </a:rPr>
              <a:t>not</a:t>
            </a:r>
            <a:r>
              <a:rPr lang="en-AU" dirty="0"/>
              <a:t> as efficient as C, C++, Rust, so it is </a:t>
            </a:r>
            <a:r>
              <a:rPr lang="en-AU" dirty="0">
                <a:solidFill>
                  <a:srgbClr val="FF0000"/>
                </a:solidFill>
              </a:rPr>
              <a:t>not</a:t>
            </a:r>
            <a:r>
              <a:rPr lang="en-AU" dirty="0"/>
              <a:t> the best choice when performance is the primary concern</a:t>
            </a:r>
          </a:p>
          <a:p>
            <a:r>
              <a:rPr lang="en-AU" dirty="0"/>
              <a:t>Go discourages “clever” code in favour of straightforward, simple code that some programmers think is not as “fun”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E16A3-1414-47FA-A3BB-3ABF0D84A1FE}"/>
              </a:ext>
            </a:extLst>
          </p:cNvPr>
          <p:cNvSpPr txBox="1"/>
          <p:nvPr/>
        </p:nvSpPr>
        <p:spPr>
          <a:xfrm>
            <a:off x="9009288" y="1825625"/>
            <a:ext cx="2857501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Measuring the performance of different programming languages is surprisingly difficult to do fairly. Check out </a:t>
            </a:r>
            <a:r>
              <a:rPr lang="en-US" dirty="0">
                <a:hlinkClick r:id="rId2"/>
              </a:rPr>
              <a:t>the Computer Language Benchmarks Game</a:t>
            </a:r>
            <a:r>
              <a:rPr lang="en-US" dirty="0"/>
              <a:t>.</a:t>
            </a:r>
            <a:endParaRPr lang="en-AU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7720DB2-6405-4D41-B342-518B575893A4}"/>
              </a:ext>
            </a:extLst>
          </p:cNvPr>
          <p:cNvSpPr/>
          <p:nvPr/>
        </p:nvSpPr>
        <p:spPr>
          <a:xfrm rot="9572857">
            <a:off x="7895880" y="2976643"/>
            <a:ext cx="1098095" cy="2857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E401A-84BD-4DD8-8927-0E34EE1044A2}"/>
              </a:ext>
            </a:extLst>
          </p:cNvPr>
          <p:cNvSpPr txBox="1"/>
          <p:nvPr/>
        </p:nvSpPr>
        <p:spPr>
          <a:xfrm>
            <a:off x="8278586" y="4683059"/>
            <a:ext cx="294730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Go was designed by software engineers needing to solve real-world problems</a:t>
            </a:r>
            <a:r>
              <a:rPr lang="en-US" dirty="0"/>
              <a:t>. They weren’t programming language theoreticians.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D4F540D-54AA-445E-A7CD-6F91D946B605}"/>
              </a:ext>
            </a:extLst>
          </p:cNvPr>
          <p:cNvSpPr/>
          <p:nvPr/>
        </p:nvSpPr>
        <p:spPr>
          <a:xfrm rot="11418652">
            <a:off x="7084717" y="4887106"/>
            <a:ext cx="1098095" cy="2857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60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of Go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Syntactically similar to C, but with some important differences</a:t>
            </a:r>
          </a:p>
          <a:p>
            <a:pPr marL="457200" lvl="1" indent="0">
              <a:buNone/>
            </a:pPr>
            <a:r>
              <a:rPr lang="en-AU" dirty="0"/>
              <a:t>Multiple ways to define new variables</a:t>
            </a:r>
          </a:p>
          <a:p>
            <a:pPr marL="457200" lvl="1" indent="0">
              <a:buNone/>
            </a:pPr>
            <a:r>
              <a:rPr lang="en-CA" dirty="0"/>
              <a:t>Optional semi-colons; some syntax simplifications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Compiled</a:t>
            </a:r>
          </a:p>
          <a:p>
            <a:pPr marL="457200" lvl="1" indent="0">
              <a:buNone/>
            </a:pPr>
            <a:r>
              <a:rPr lang="en-AU" dirty="0"/>
              <a:t>Fast compile times are one of the distinctive features of Go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Memory-safe and garbage-collected</a:t>
            </a:r>
          </a:p>
          <a:p>
            <a:pPr marL="457200" lvl="1" indent="0">
              <a:buNone/>
            </a:pPr>
            <a:r>
              <a:rPr lang="en-AU" dirty="0"/>
              <a:t>No dangling pointers, no manual memory deletion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Uses interfaces and embedding instead of inheritance</a:t>
            </a:r>
          </a:p>
          <a:p>
            <a:pPr marL="457200" lvl="1" indent="0">
              <a:buNone/>
            </a:pPr>
            <a:r>
              <a:rPr lang="en-AU" dirty="0"/>
              <a:t>Lack of inheritance is not usually a problem, but it can take some getting used to at first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0F8C3-8A4E-4D65-AF48-A65148BFB617}"/>
              </a:ext>
            </a:extLst>
          </p:cNvPr>
          <p:cNvSpPr txBox="1"/>
          <p:nvPr/>
        </p:nvSpPr>
        <p:spPr>
          <a:xfrm>
            <a:off x="9035687" y="2505916"/>
            <a:ext cx="294730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Apparently the decision to start the Go project was made while waiting for a C++ program to compile.</a:t>
            </a:r>
            <a:endParaRPr lang="en-AU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6F8BE28-16A2-43FB-B28E-AC71885AC56E}"/>
              </a:ext>
            </a:extLst>
          </p:cNvPr>
          <p:cNvSpPr/>
          <p:nvPr/>
        </p:nvSpPr>
        <p:spPr>
          <a:xfrm rot="9423314">
            <a:off x="7857445" y="3116952"/>
            <a:ext cx="1098095" cy="2857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41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of Go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Types</a:t>
            </a:r>
          </a:p>
          <a:p>
            <a:pPr marL="457200" lvl="1" indent="0">
              <a:buNone/>
            </a:pPr>
            <a:r>
              <a:rPr lang="en-CA" dirty="0"/>
              <a:t>Statically typed: type of values is known at run-time and checked by the compiler</a:t>
            </a:r>
          </a:p>
          <a:p>
            <a:pPr marL="457200" lvl="1" indent="0">
              <a:buNone/>
            </a:pPr>
            <a:r>
              <a:rPr lang="en-CA" dirty="0"/>
              <a:t>Basic numeric types</a:t>
            </a:r>
          </a:p>
          <a:p>
            <a:pPr marL="457200" lvl="1" indent="0">
              <a:buNone/>
            </a:pPr>
            <a:r>
              <a:rPr lang="en-CA" dirty="0"/>
              <a:t>Pointers</a:t>
            </a:r>
          </a:p>
          <a:p>
            <a:pPr marL="457200" lvl="1" indent="0">
              <a:buNone/>
            </a:pPr>
            <a:r>
              <a:rPr lang="en-CA" dirty="0"/>
              <a:t>Arrays</a:t>
            </a:r>
          </a:p>
          <a:p>
            <a:pPr marL="457200" lvl="1" indent="0">
              <a:buNone/>
            </a:pPr>
            <a:r>
              <a:rPr lang="en-CA" dirty="0"/>
              <a:t>Slices: “point” to a sequence of elements in an array</a:t>
            </a:r>
          </a:p>
          <a:p>
            <a:pPr marL="457200" lvl="1" indent="0">
              <a:buNone/>
            </a:pPr>
            <a:r>
              <a:rPr lang="en-CA" dirty="0"/>
              <a:t>Built-in hash maps</a:t>
            </a:r>
          </a:p>
          <a:p>
            <a:pPr marL="457200" lvl="1" indent="0">
              <a:buNone/>
            </a:pPr>
            <a:r>
              <a:rPr lang="en-CA" dirty="0"/>
              <a:t>Structures and interfaces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Functions</a:t>
            </a:r>
          </a:p>
          <a:p>
            <a:pPr marL="457200" lvl="1" indent="0">
              <a:buNone/>
            </a:pPr>
            <a:r>
              <a:rPr lang="en-CA" dirty="0"/>
              <a:t>Can return multiple values</a:t>
            </a:r>
          </a:p>
          <a:p>
            <a:pPr marL="457200" lvl="1" indent="0">
              <a:buNone/>
            </a:pPr>
            <a:r>
              <a:rPr lang="en-CA" dirty="0"/>
              <a:t>Methods are functions with a special “self” parameter that can be used with interfaces</a:t>
            </a:r>
          </a:p>
          <a:p>
            <a:pPr marL="457200" lvl="1" indent="0">
              <a:buNone/>
            </a:pPr>
            <a:r>
              <a:rPr lang="en-CA" dirty="0"/>
              <a:t>Closures: functions can be passed to functions and returned by functions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Packages and Modules</a:t>
            </a:r>
          </a:p>
          <a:p>
            <a:pPr marL="457200" lvl="1" indent="0">
              <a:buNone/>
            </a:pPr>
            <a:r>
              <a:rPr lang="en-CA" dirty="0"/>
              <a:t>Organized collections of code</a:t>
            </a:r>
          </a:p>
          <a:p>
            <a:pPr marL="457200" lvl="1" indent="0">
              <a:buNone/>
            </a:pPr>
            <a:r>
              <a:rPr lang="en-CA" dirty="0"/>
              <a:t>Support for downloading from online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1A8D3-4B08-471E-9F40-F5FE22F6431B}"/>
              </a:ext>
            </a:extLst>
          </p:cNvPr>
          <p:cNvSpPr txBox="1"/>
          <p:nvPr/>
        </p:nvSpPr>
        <p:spPr>
          <a:xfrm>
            <a:off x="8677137" y="5253633"/>
            <a:ext cx="23551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Closures are a major feature we’ll see again in other languages.</a:t>
            </a:r>
            <a:endParaRPr lang="en-AU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68288FB-8559-41AB-827C-D6A2E66D2804}"/>
              </a:ext>
            </a:extLst>
          </p:cNvPr>
          <p:cNvSpPr/>
          <p:nvPr/>
        </p:nvSpPr>
        <p:spPr>
          <a:xfrm rot="11321597">
            <a:off x="7486914" y="5183268"/>
            <a:ext cx="1098095" cy="2857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94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of Go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Concurrency</a:t>
            </a:r>
          </a:p>
          <a:p>
            <a:pPr marL="457200" lvl="1" indent="0">
              <a:buNone/>
            </a:pPr>
            <a:r>
              <a:rPr lang="en-AU" dirty="0"/>
              <a:t>Based the </a:t>
            </a:r>
            <a:r>
              <a:rPr lang="en-AU" b="1" dirty="0"/>
              <a:t>CSP</a:t>
            </a:r>
            <a:r>
              <a:rPr lang="en-AU" dirty="0"/>
              <a:t> model of concurrency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Goroutines allow you to run multiple functions concurrently </a:t>
            </a:r>
          </a:p>
          <a:p>
            <a:pPr marL="457200" lvl="1" indent="0">
              <a:buNone/>
            </a:pPr>
            <a:r>
              <a:rPr lang="en-CA" dirty="0"/>
              <a:t>Channels communicate information between goroutines in a structured way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Extensive Standard Library</a:t>
            </a:r>
          </a:p>
          <a:p>
            <a:pPr marL="457200" lvl="1" indent="0">
              <a:buNone/>
            </a:pPr>
            <a:r>
              <a:rPr lang="en-CA" dirty="0"/>
              <a:t>Go is ready to write web servers and apps out of the box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Software tool support</a:t>
            </a:r>
          </a:p>
          <a:p>
            <a:pPr marL="457200" lvl="1" indent="0">
              <a:buNone/>
            </a:pPr>
            <a:r>
              <a:rPr lang="en-CA" dirty="0"/>
              <a:t>Syntax of Go was deliberately made as simple as possible to make it easier for software tools to process it</a:t>
            </a:r>
          </a:p>
          <a:p>
            <a:pPr marL="457200" lvl="1" indent="0">
              <a:buNone/>
            </a:pPr>
            <a:r>
              <a:rPr lang="en-CA" dirty="0"/>
              <a:t>Go source code has a standard format; use the </a:t>
            </a:r>
            <a:r>
              <a:rPr lang="en-CA" b="1" dirty="0" err="1"/>
              <a:t>gofmt</a:t>
            </a:r>
            <a:r>
              <a:rPr lang="en-CA" dirty="0"/>
              <a:t> tool</a:t>
            </a:r>
          </a:p>
          <a:p>
            <a:pPr marL="457200" lvl="1" indent="0">
              <a:buNone/>
            </a:pPr>
            <a:r>
              <a:rPr lang="en-CA" dirty="0"/>
              <a:t>Other standard tools, such as support for unit tests, fuzzing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Generics</a:t>
            </a:r>
          </a:p>
          <a:p>
            <a:pPr marL="457200" lvl="1" indent="0">
              <a:buNone/>
            </a:pPr>
            <a:r>
              <a:rPr lang="en-CA" dirty="0"/>
              <a:t>Added in Go 1.18 in 2022; we probably won’t cover them in this course</a:t>
            </a:r>
          </a:p>
          <a:p>
            <a:pPr lvl="1"/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00CDE-196A-4552-B023-0333B7AD5421}"/>
              </a:ext>
            </a:extLst>
          </p:cNvPr>
          <p:cNvSpPr txBox="1"/>
          <p:nvPr/>
        </p:nvSpPr>
        <p:spPr>
          <a:xfrm>
            <a:off x="6248946" y="1296492"/>
            <a:ext cx="31040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Many programmers say Go’s good built-in support for concurrency is its killer feature.</a:t>
            </a:r>
            <a:endParaRPr lang="en-AU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74B55C4-CE2C-4690-AC47-C8BB18081FD4}"/>
              </a:ext>
            </a:extLst>
          </p:cNvPr>
          <p:cNvSpPr/>
          <p:nvPr/>
        </p:nvSpPr>
        <p:spPr>
          <a:xfrm rot="10040552">
            <a:off x="5057221" y="1682751"/>
            <a:ext cx="1098095" cy="2857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67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in Go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Features </a:t>
            </a:r>
            <a:r>
              <a:rPr lang="en-CA" b="1" dirty="0">
                <a:solidFill>
                  <a:srgbClr val="0070C0"/>
                </a:solidFill>
              </a:rPr>
              <a:t>not</a:t>
            </a:r>
            <a:r>
              <a:rPr lang="en-CA" dirty="0">
                <a:solidFill>
                  <a:srgbClr val="0070C0"/>
                </a:solidFill>
              </a:rPr>
              <a:t> part of Go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inheritance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pointer arithmetic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assertions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implicit type conversions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C++-style exceptions; instead, defer/panic and functions return error values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interpreter, compiled only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BB552-C455-49CB-8B30-2880096E2410}"/>
              </a:ext>
            </a:extLst>
          </p:cNvPr>
          <p:cNvSpPr txBox="1"/>
          <p:nvPr/>
        </p:nvSpPr>
        <p:spPr>
          <a:xfrm>
            <a:off x="7560129" y="1825625"/>
            <a:ext cx="271054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Go aims to be simple yet practical. The core rules of Go programming are pretty small compared to other modern languages.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0816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6DA8-3BC8-44C4-A6B8-4077E3A5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22" y="75519"/>
            <a:ext cx="10515600" cy="1325563"/>
          </a:xfrm>
        </p:spPr>
        <p:txBody>
          <a:bodyPr/>
          <a:lstStyle/>
          <a:p>
            <a:r>
              <a:rPr lang="en-CA" dirty="0"/>
              <a:t>Hello, World!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07E2-02AB-4FC8-8372-75485A2C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228" y="1401082"/>
            <a:ext cx="6477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// </a:t>
            </a:r>
            <a:r>
              <a:rPr lang="en-AU" dirty="0" err="1">
                <a:latin typeface="Consolas" panose="020B0609020204030204" pitchFamily="49" charset="0"/>
              </a:rPr>
              <a:t>hello_world.go</a:t>
            </a: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package main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import "</a:t>
            </a:r>
            <a:r>
              <a:rPr lang="en-AU" dirty="0" err="1">
                <a:latin typeface="Consolas" panose="020B0609020204030204" pitchFamily="49" charset="0"/>
              </a:rPr>
              <a:t>fmt</a:t>
            </a:r>
            <a:r>
              <a:rPr lang="en-AU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</a:rPr>
              <a:t>func</a:t>
            </a:r>
            <a:r>
              <a:rPr lang="en-AU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 </a:t>
            </a:r>
            <a:r>
              <a:rPr lang="en-AU" dirty="0" err="1">
                <a:latin typeface="Consolas" panose="020B0609020204030204" pitchFamily="49" charset="0"/>
              </a:rPr>
              <a:t>fmt.Println</a:t>
            </a:r>
            <a:r>
              <a:rPr lang="en-AU" dirty="0">
                <a:latin typeface="Consolas" panose="020B0609020204030204" pitchFamily="49" charset="0"/>
              </a:rPr>
              <a:t>("Hello, world!")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9C04D-6CD3-48A5-BEAC-80EB44E5AF49}"/>
              </a:ext>
            </a:extLst>
          </p:cNvPr>
          <p:cNvSpPr txBox="1"/>
          <p:nvPr/>
        </p:nvSpPr>
        <p:spPr>
          <a:xfrm>
            <a:off x="366029" y="1833789"/>
            <a:ext cx="24520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$ go run </a:t>
            </a:r>
            <a:r>
              <a:rPr lang="en-CA" dirty="0" err="1"/>
              <a:t>hello_world.go</a:t>
            </a:r>
            <a:endParaRPr lang="en-CA" dirty="0"/>
          </a:p>
          <a:p>
            <a:r>
              <a:rPr lang="en-AU" dirty="0"/>
              <a:t>$ ./</a:t>
            </a:r>
            <a:r>
              <a:rPr lang="en-AU" dirty="0" err="1"/>
              <a:t>hello_world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91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105B6D-9708-4D3F-8738-4E92FD6B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923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CA" sz="6600" dirty="0"/>
              <a:t>What was going on in 2009?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124746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CE7-DB3A-40C9-92A2-796AAF38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2009: First Appearance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A44120-9C25-4E7C-896D-05337D9D4402}"/>
              </a:ext>
            </a:extLst>
          </p:cNvPr>
          <p:cNvGrpSpPr/>
          <p:nvPr/>
        </p:nvGrpSpPr>
        <p:grpSpPr>
          <a:xfrm>
            <a:off x="1191985" y="2640019"/>
            <a:ext cx="1633908" cy="1967594"/>
            <a:chOff x="682028" y="1563987"/>
            <a:chExt cx="2381250" cy="2750582"/>
          </a:xfrm>
        </p:grpSpPr>
        <p:pic>
          <p:nvPicPr>
            <p:cNvPr id="1026" name="Picture 2" descr="Bitcoin - Open source P2P money">
              <a:extLst>
                <a:ext uri="{FF2B5EF4-FFF2-40B4-BE49-F238E27FC236}">
                  <a16:creationId xmlns:a16="http://schemas.microsoft.com/office/drawing/2014/main" id="{2DABC8AA-F36D-4F0F-8AAB-765E5AB1D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28" y="1563987"/>
              <a:ext cx="23812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6F7C823-AF34-49AA-BF58-AFBD7E6149DE}"/>
                </a:ext>
              </a:extLst>
            </p:cNvPr>
            <p:cNvSpPr txBox="1"/>
            <p:nvPr/>
          </p:nvSpPr>
          <p:spPr>
            <a:xfrm>
              <a:off x="1293542" y="3945237"/>
              <a:ext cx="829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Bitcoin</a:t>
              </a:r>
              <a:endParaRPr lang="en-AU" dirty="0"/>
            </a:p>
          </p:txBody>
        </p:sp>
      </p:grpSp>
      <p:pic>
        <p:nvPicPr>
          <p:cNvPr id="1028" name="Picture 4" descr="846 Uber Logo Stock Photos and Images - 123RF">
            <a:extLst>
              <a:ext uri="{FF2B5EF4-FFF2-40B4-BE49-F238E27FC236}">
                <a16:creationId xmlns:a16="http://schemas.microsoft.com/office/drawing/2014/main" id="{388C6D71-F4A0-4EB0-92DB-4DB4A8003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495" r="2889" b="7845"/>
          <a:stretch/>
        </p:blipFill>
        <p:spPr bwMode="auto">
          <a:xfrm>
            <a:off x="3745504" y="2640019"/>
            <a:ext cx="2019301" cy="196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necraft Logo PNG Transparent &amp; SVG Vector - Freebie Supply">
            <a:extLst>
              <a:ext uri="{FF2B5EF4-FFF2-40B4-BE49-F238E27FC236}">
                <a16:creationId xmlns:a16="http://schemas.microsoft.com/office/drawing/2014/main" id="{805A6672-4091-4926-935F-1FF4D989E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416" y="2679180"/>
            <a:ext cx="1719588" cy="188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367F33B-DDE3-4338-9BDA-E40691FED2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2" t="9497" r="15529" b="7707"/>
          <a:stretch/>
        </p:blipFill>
        <p:spPr>
          <a:xfrm>
            <a:off x="9323614" y="2759628"/>
            <a:ext cx="1828800" cy="172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3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E6F-0FF1-43DD-A06C-EF7571CC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2009: Most Popular Console Video Game</a:t>
            </a:r>
            <a:endParaRPr lang="en-AU" dirty="0"/>
          </a:p>
        </p:txBody>
      </p:sp>
      <p:pic>
        <p:nvPicPr>
          <p:cNvPr id="2050" name="Picture 2" descr="Wii Sports - Wikipedia">
            <a:extLst>
              <a:ext uri="{FF2B5EF4-FFF2-40B4-BE49-F238E27FC236}">
                <a16:creationId xmlns:a16="http://schemas.microsoft.com/office/drawing/2014/main" id="{C7453A7F-640F-479A-865E-D328594C0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92" y="1551895"/>
            <a:ext cx="3347357" cy="469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9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E6F-0FF1-43DD-A06C-EF7571CC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2009: Highest-Grossing Movie</a:t>
            </a:r>
            <a:endParaRPr lang="en-AU" dirty="0"/>
          </a:p>
        </p:txBody>
      </p:sp>
      <p:pic>
        <p:nvPicPr>
          <p:cNvPr id="1026" name="Picture 2" descr="The faces of two robots stand atop a pyramid. A helicopter flies over an industrial facility on the right side of the image, and a young couple is seen in front of the pyramid. The film title and credits are on the bottom of the poster.">
            <a:extLst>
              <a:ext uri="{FF2B5EF4-FFF2-40B4-BE49-F238E27FC236}">
                <a16:creationId xmlns:a16="http://schemas.microsoft.com/office/drawing/2014/main" id="{688D9953-FA34-4BD7-B2A8-BD81E65A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18" y="1491103"/>
            <a:ext cx="3146412" cy="48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75B901-2123-4EAE-9F0D-2187CE35C7C4}"/>
              </a:ext>
            </a:extLst>
          </p:cNvPr>
          <p:cNvSpPr txBox="1"/>
          <p:nvPr/>
        </p:nvSpPr>
        <p:spPr>
          <a:xfrm>
            <a:off x="6156816" y="2594318"/>
            <a:ext cx="50999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Transformers</a:t>
            </a:r>
            <a:br>
              <a:rPr lang="en-CA" sz="4400" dirty="0"/>
            </a:br>
            <a:r>
              <a:rPr lang="en-CA" sz="4400" dirty="0"/>
              <a:t>Revenge of the Fallen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41982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E3B9-A8FD-4AE1-B222-CF259E66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2009: Most Popular Song</a:t>
            </a:r>
            <a:endParaRPr lang="en-AU" dirty="0"/>
          </a:p>
        </p:txBody>
      </p:sp>
      <p:pic>
        <p:nvPicPr>
          <p:cNvPr id="3074" name="Picture 2" descr="SD &gt; The Black Eyed Peas - Boom Boom Pow [2009]">
            <a:extLst>
              <a:ext uri="{FF2B5EF4-FFF2-40B4-BE49-F238E27FC236}">
                <a16:creationId xmlns:a16="http://schemas.microsoft.com/office/drawing/2014/main" id="{ED48D2A1-A8F0-4421-8E7C-B34758DB1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/>
          <a:stretch/>
        </p:blipFill>
        <p:spPr bwMode="auto">
          <a:xfrm>
            <a:off x="737667" y="1565490"/>
            <a:ext cx="6565380" cy="487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41B78-E7ED-4D2B-B858-4927CEC46631}"/>
              </a:ext>
            </a:extLst>
          </p:cNvPr>
          <p:cNvSpPr txBox="1"/>
          <p:nvPr/>
        </p:nvSpPr>
        <p:spPr>
          <a:xfrm>
            <a:off x="7370893" y="2705725"/>
            <a:ext cx="47651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Boom </a:t>
            </a:r>
            <a:r>
              <a:rPr lang="en-CA" sz="4400" dirty="0" err="1"/>
              <a:t>Boom</a:t>
            </a:r>
            <a:r>
              <a:rPr lang="en-CA" sz="4400" dirty="0"/>
              <a:t> Pow,</a:t>
            </a:r>
          </a:p>
          <a:p>
            <a:r>
              <a:rPr lang="en-CA" sz="4400" dirty="0"/>
              <a:t>The Black Eyed Peas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39034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140EF2-7A80-4170-96C7-C567343A91EE}"/>
              </a:ext>
            </a:extLst>
          </p:cNvPr>
          <p:cNvSpPr txBox="1">
            <a:spLocks/>
          </p:cNvSpPr>
          <p:nvPr/>
        </p:nvSpPr>
        <p:spPr>
          <a:xfrm>
            <a:off x="1358538" y="1697333"/>
            <a:ext cx="9527176" cy="4268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13th of February, 2009 at 11:31:30pm: Unix time passed 1,234,567,890 seconds</a:t>
            </a:r>
          </a:p>
          <a:p>
            <a:r>
              <a:rPr lang="en-US" sz="4800" dirty="0"/>
              <a:t>H1N1 flu declared a global pandemic</a:t>
            </a:r>
          </a:p>
          <a:p>
            <a:r>
              <a:rPr lang="en-US" sz="4800" dirty="0"/>
              <a:t>Usain Bolt set 100m world record of 9.58s</a:t>
            </a:r>
          </a:p>
          <a:p>
            <a:r>
              <a:rPr lang="en-US" sz="4800" dirty="0"/>
              <a:t>Popstar Michael Jackson died.</a:t>
            </a:r>
          </a:p>
          <a:p>
            <a:r>
              <a:rPr lang="en-US" sz="4800" dirty="0"/>
              <a:t>On June 28, 2009 physicist Stephen Hawking threw a party for time-travelers. He announced the party the day after it happened, and according to Hawking, no one came.</a:t>
            </a:r>
            <a:endParaRPr lang="en-CA" sz="4800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00FBB-A4E6-4E19-BEB2-E43F372AEDD9}"/>
              </a:ext>
            </a:extLst>
          </p:cNvPr>
          <p:cNvSpPr txBox="1"/>
          <p:nvPr/>
        </p:nvSpPr>
        <p:spPr>
          <a:xfrm>
            <a:off x="3482839" y="373894"/>
            <a:ext cx="4858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>
                <a:solidFill>
                  <a:srgbClr val="00B0F0"/>
                </a:solidFill>
              </a:rPr>
              <a:t>2009 Facts</a:t>
            </a:r>
            <a:endParaRPr lang="en-AU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3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0"/>
            <a:ext cx="2460171" cy="1325563"/>
          </a:xfrm>
        </p:spPr>
        <p:txBody>
          <a:bodyPr/>
          <a:lstStyle/>
          <a:p>
            <a:r>
              <a:rPr lang="en-CA" dirty="0"/>
              <a:t>Go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B6F5-B7C4-45FC-86DA-6C2C9F03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64" y="1968953"/>
            <a:ext cx="4411436" cy="581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</a:rPr>
              <a:t>Created at Google in 2007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E5F7F-5BC8-4569-A9FA-5DAD8E043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00" y="914582"/>
            <a:ext cx="7176463" cy="511066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26BE97-798D-49EF-9786-87FD00E7C872}"/>
              </a:ext>
            </a:extLst>
          </p:cNvPr>
          <p:cNvSpPr txBox="1">
            <a:spLocks/>
          </p:cNvSpPr>
          <p:nvPr/>
        </p:nvSpPr>
        <p:spPr>
          <a:xfrm>
            <a:off x="566057" y="3280455"/>
            <a:ext cx="4411436" cy="77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>
                <a:solidFill>
                  <a:srgbClr val="00B0F0"/>
                </a:solidFill>
              </a:rPr>
              <a:t>First public release 2009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369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Go’s Original Designers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B6F5-B7C4-45FC-86DA-6C2C9F03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884" y="1813152"/>
            <a:ext cx="8960868" cy="48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0" i="0" dirty="0">
                <a:solidFill>
                  <a:srgbClr val="202224"/>
                </a:solidFill>
                <a:effectLst/>
                <a:latin typeface="-apple-system"/>
              </a:rPr>
              <a:t>Robert </a:t>
            </a:r>
            <a:r>
              <a:rPr lang="en-AU" b="0" i="0" dirty="0" err="1">
                <a:solidFill>
                  <a:srgbClr val="202224"/>
                </a:solidFill>
                <a:effectLst/>
                <a:latin typeface="-apple-system"/>
              </a:rPr>
              <a:t>Griesemer</a:t>
            </a:r>
            <a:r>
              <a:rPr lang="en-AU" dirty="0">
                <a:solidFill>
                  <a:srgbClr val="202224"/>
                </a:solidFill>
                <a:latin typeface="-apple-system"/>
              </a:rPr>
              <a:t>           Rob Pike              </a:t>
            </a:r>
            <a:r>
              <a:rPr lang="en-AU" b="0" i="0" dirty="0">
                <a:solidFill>
                  <a:srgbClr val="202224"/>
                </a:solidFill>
                <a:effectLst/>
                <a:latin typeface="-apple-system"/>
              </a:rPr>
              <a:t>Ken Thompson</a:t>
            </a:r>
          </a:p>
          <a:p>
            <a:endParaRPr lang="en-AU" dirty="0"/>
          </a:p>
        </p:txBody>
      </p:sp>
      <p:pic>
        <p:nvPicPr>
          <p:cNvPr id="1028" name="Picture 4" descr="Golang - DEV Community">
            <a:extLst>
              <a:ext uri="{FF2B5EF4-FFF2-40B4-BE49-F238E27FC236}">
                <a16:creationId xmlns:a16="http://schemas.microsoft.com/office/drawing/2014/main" id="{F63A5FF6-58DE-48BD-A9B1-48525B4FA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84" y="2302328"/>
            <a:ext cx="8960868" cy="35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B41A5D-265E-4D39-9E76-1F47F32C6264}"/>
              </a:ext>
            </a:extLst>
          </p:cNvPr>
          <p:cNvSpPr txBox="1"/>
          <p:nvPr/>
        </p:nvSpPr>
        <p:spPr>
          <a:xfrm>
            <a:off x="9764487" y="981255"/>
            <a:ext cx="190227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of the original designers of Unix. Also won a Turing Award!</a:t>
            </a:r>
            <a:endParaRPr lang="en-AU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4B869E9-FA8B-4FD1-AAE5-D14329C27947}"/>
              </a:ext>
            </a:extLst>
          </p:cNvPr>
          <p:cNvSpPr/>
          <p:nvPr/>
        </p:nvSpPr>
        <p:spPr>
          <a:xfrm rot="8897445">
            <a:off x="9162254" y="1697897"/>
            <a:ext cx="547007" cy="365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32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What was going on in 2009?</vt:lpstr>
      <vt:lpstr>2009: First Appearance</vt:lpstr>
      <vt:lpstr>2009: Most Popular Console Video Game</vt:lpstr>
      <vt:lpstr>2009: Highest-Grossing Movie</vt:lpstr>
      <vt:lpstr>2009: Most Popular Song</vt:lpstr>
      <vt:lpstr>PowerPoint Presentation</vt:lpstr>
      <vt:lpstr>Go</vt:lpstr>
      <vt:lpstr>Go’s Original Designers</vt:lpstr>
      <vt:lpstr>Go Can Get You a Job!</vt:lpstr>
      <vt:lpstr>What’s Go Good For?</vt:lpstr>
      <vt:lpstr>What’s Go Not so Good For? </vt:lpstr>
      <vt:lpstr>Major Features of Go</vt:lpstr>
      <vt:lpstr>Major Features of Go</vt:lpstr>
      <vt:lpstr>Major Features of Go</vt:lpstr>
      <vt:lpstr>Major Features Not in Go</vt:lpstr>
      <vt:lpstr>Hello,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2022-04-12T05:50:02Z</dcterms:created>
  <dcterms:modified xsi:type="dcterms:W3CDTF">2022-04-24T05:44:29Z</dcterms:modified>
</cp:coreProperties>
</file>