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3" r:id="rId3"/>
    <p:sldId id="274" r:id="rId4"/>
    <p:sldId id="275" r:id="rId5"/>
    <p:sldId id="277" r:id="rId6"/>
    <p:sldId id="276" r:id="rId7"/>
    <p:sldId id="272" r:id="rId8"/>
    <p:sldId id="266" r:id="rId9"/>
    <p:sldId id="265" r:id="rId10"/>
    <p:sldId id="259" r:id="rId11"/>
    <p:sldId id="267" r:id="rId12"/>
    <p:sldId id="270" r:id="rId13"/>
    <p:sldId id="260" r:id="rId14"/>
    <p:sldId id="261" r:id="rId15"/>
    <p:sldId id="264" r:id="rId16"/>
    <p:sldId id="271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381D5-D4F9-4A96-B5C4-0C220816D958}" v="59" dt="2022-05-24T18:53:01.5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652" autoAdjust="0"/>
  </p:normalViewPr>
  <p:slideViewPr>
    <p:cSldViewPr snapToGrid="0">
      <p:cViewPr varScale="1">
        <p:scale>
          <a:sx n="102" d="100"/>
          <a:sy n="102" d="100"/>
        </p:scale>
        <p:origin x="96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C0B726B9-EB4D-4543-8694-32F14272434A}"/>
    <pc:docChg chg="custSel modSld">
      <pc:chgData name="Toby Donaldson" userId="2e6e5431-bb17-4c41-9985-d39c50d83c73" providerId="ADAL" clId="{C0B726B9-EB4D-4543-8694-32F14272434A}" dt="2022-04-29T05:23:38.307" v="235" actId="20577"/>
      <pc:docMkLst>
        <pc:docMk/>
      </pc:docMkLst>
      <pc:sldChg chg="modSp mod">
        <pc:chgData name="Toby Donaldson" userId="2e6e5431-bb17-4c41-9985-d39c50d83c73" providerId="ADAL" clId="{C0B726B9-EB4D-4543-8694-32F14272434A}" dt="2022-04-29T05:23:38.307" v="235" actId="20577"/>
        <pc:sldMkLst>
          <pc:docMk/>
          <pc:sldMk cId="2414411496" sldId="260"/>
        </pc:sldMkLst>
        <pc:spChg chg="mod">
          <ac:chgData name="Toby Donaldson" userId="2e6e5431-bb17-4c41-9985-d39c50d83c73" providerId="ADAL" clId="{C0B726B9-EB4D-4543-8694-32F14272434A}" dt="2022-04-29T05:23:38.307" v="235" actId="20577"/>
          <ac:spMkLst>
            <pc:docMk/>
            <pc:sldMk cId="2414411496" sldId="260"/>
            <ac:spMk id="3" creationId="{E45AFAE3-7D9D-4DB0-A01B-CD046F1E7D5F}"/>
          </ac:spMkLst>
        </pc:spChg>
      </pc:sldChg>
      <pc:sldChg chg="modSp mod">
        <pc:chgData name="Toby Donaldson" userId="2e6e5431-bb17-4c41-9985-d39c50d83c73" providerId="ADAL" clId="{C0B726B9-EB4D-4543-8694-32F14272434A}" dt="2022-04-29T05:22:58.461" v="190" actId="20577"/>
        <pc:sldMkLst>
          <pc:docMk/>
          <pc:sldMk cId="247949623" sldId="261"/>
        </pc:sldMkLst>
        <pc:spChg chg="mod">
          <ac:chgData name="Toby Donaldson" userId="2e6e5431-bb17-4c41-9985-d39c50d83c73" providerId="ADAL" clId="{C0B726B9-EB4D-4543-8694-32F14272434A}" dt="2022-04-29T05:22:58.461" v="190" actId="20577"/>
          <ac:spMkLst>
            <pc:docMk/>
            <pc:sldMk cId="247949623" sldId="261"/>
            <ac:spMk id="3" creationId="{E45AFAE3-7D9D-4DB0-A01B-CD046F1E7D5F}"/>
          </ac:spMkLst>
        </pc:spChg>
      </pc:sldChg>
      <pc:sldChg chg="delSp modSp mod">
        <pc:chgData name="Toby Donaldson" userId="2e6e5431-bb17-4c41-9985-d39c50d83c73" providerId="ADAL" clId="{C0B726B9-EB4D-4543-8694-32F14272434A}" dt="2022-04-29T05:17:36.289" v="113" actId="1076"/>
        <pc:sldMkLst>
          <pc:docMk/>
          <pc:sldMk cId="2072605454" sldId="270"/>
        </pc:sldMkLst>
        <pc:spChg chg="mod">
          <ac:chgData name="Toby Donaldson" userId="2e6e5431-bb17-4c41-9985-d39c50d83c73" providerId="ADAL" clId="{C0B726B9-EB4D-4543-8694-32F14272434A}" dt="2022-04-29T05:17:21.749" v="111" actId="20577"/>
          <ac:spMkLst>
            <pc:docMk/>
            <pc:sldMk cId="2072605454" sldId="270"/>
            <ac:spMk id="3" creationId="{9D85EADE-0C03-49DA-BB59-0942833F47FA}"/>
          </ac:spMkLst>
        </pc:spChg>
        <pc:spChg chg="mod">
          <ac:chgData name="Toby Donaldson" userId="2e6e5431-bb17-4c41-9985-d39c50d83c73" providerId="ADAL" clId="{C0B726B9-EB4D-4543-8694-32F14272434A}" dt="2022-04-29T05:16:56.268" v="71" actId="1076"/>
          <ac:spMkLst>
            <pc:docMk/>
            <pc:sldMk cId="2072605454" sldId="270"/>
            <ac:spMk id="4" creationId="{BE3E16A3-1414-47FA-A3BB-3ABF0D84A1FE}"/>
          </ac:spMkLst>
        </pc:spChg>
        <pc:spChg chg="del">
          <ac:chgData name="Toby Donaldson" userId="2e6e5431-bb17-4c41-9985-d39c50d83c73" providerId="ADAL" clId="{C0B726B9-EB4D-4543-8694-32F14272434A}" dt="2022-04-29T05:16:53.633" v="70" actId="21"/>
          <ac:spMkLst>
            <pc:docMk/>
            <pc:sldMk cId="2072605454" sldId="270"/>
            <ac:spMk id="5" creationId="{17720DB2-6405-4D41-B342-518B575893A4}"/>
          </ac:spMkLst>
        </pc:spChg>
        <pc:spChg chg="mod">
          <ac:chgData name="Toby Donaldson" userId="2e6e5431-bb17-4c41-9985-d39c50d83c73" providerId="ADAL" clId="{C0B726B9-EB4D-4543-8694-32F14272434A}" dt="2022-04-29T05:17:36.289" v="113" actId="1076"/>
          <ac:spMkLst>
            <pc:docMk/>
            <pc:sldMk cId="2072605454" sldId="270"/>
            <ac:spMk id="6" creationId="{D47E401A-84BD-4DD8-8927-0E34EE1044A2}"/>
          </ac:spMkLst>
        </pc:spChg>
        <pc:spChg chg="del">
          <ac:chgData name="Toby Donaldson" userId="2e6e5431-bb17-4c41-9985-d39c50d83c73" providerId="ADAL" clId="{C0B726B9-EB4D-4543-8694-32F14272434A}" dt="2022-04-29T05:17:27.311" v="112" actId="21"/>
          <ac:spMkLst>
            <pc:docMk/>
            <pc:sldMk cId="2072605454" sldId="270"/>
            <ac:spMk id="7" creationId="{9D4F540D-54AA-445E-A7CD-6F91D946B605}"/>
          </ac:spMkLst>
        </pc:spChg>
      </pc:sldChg>
      <pc:sldChg chg="modSp mod">
        <pc:chgData name="Toby Donaldson" userId="2e6e5431-bb17-4c41-9985-d39c50d83c73" providerId="ADAL" clId="{C0B726B9-EB4D-4543-8694-32F14272434A}" dt="2022-04-29T05:13:41.666" v="2" actId="1076"/>
        <pc:sldMkLst>
          <pc:docMk/>
          <pc:sldMk cId="598291729" sldId="278"/>
        </pc:sldMkLst>
        <pc:spChg chg="mod">
          <ac:chgData name="Toby Donaldson" userId="2e6e5431-bb17-4c41-9985-d39c50d83c73" providerId="ADAL" clId="{C0B726B9-EB4D-4543-8694-32F14272434A}" dt="2022-04-29T05:13:37.095" v="1" actId="20577"/>
          <ac:spMkLst>
            <pc:docMk/>
            <pc:sldMk cId="598291729" sldId="278"/>
            <ac:spMk id="3" creationId="{8D326F70-6E73-48ED-853E-D802A1F7CD4A}"/>
          </ac:spMkLst>
        </pc:spChg>
        <pc:spChg chg="mod">
          <ac:chgData name="Toby Donaldson" userId="2e6e5431-bb17-4c41-9985-d39c50d83c73" providerId="ADAL" clId="{C0B726B9-EB4D-4543-8694-32F14272434A}" dt="2022-04-29T05:13:41.666" v="2" actId="1076"/>
          <ac:spMkLst>
            <pc:docMk/>
            <pc:sldMk cId="598291729" sldId="278"/>
            <ac:spMk id="7" creationId="{729F9EAB-E96A-4A13-B339-346BBE62D038}"/>
          </ac:spMkLst>
        </pc:spChg>
      </pc:sldChg>
    </pc:docChg>
  </pc:docChgLst>
  <pc:docChgLst>
    <pc:chgData name="Toby Donaldson" userId="2e6e5431-bb17-4c41-9985-d39c50d83c73" providerId="ADAL" clId="{EDCFDE51-983B-4FDD-97E5-25FF63C5004E}"/>
    <pc:docChg chg="undo redo custSel addSld delSld modSld sldOrd">
      <pc:chgData name="Toby Donaldson" userId="2e6e5431-bb17-4c41-9985-d39c50d83c73" providerId="ADAL" clId="{EDCFDE51-983B-4FDD-97E5-25FF63C5004E}" dt="2022-04-24T05:44:22.267" v="943" actId="1076"/>
      <pc:docMkLst>
        <pc:docMk/>
      </pc:docMkLst>
      <pc:sldChg chg="addSp delSp modSp del mod">
        <pc:chgData name="Toby Donaldson" userId="2e6e5431-bb17-4c41-9985-d39c50d83c73" providerId="ADAL" clId="{EDCFDE51-983B-4FDD-97E5-25FF63C5004E}" dt="2022-04-24T05:42:54.510" v="938" actId="2696"/>
        <pc:sldMkLst>
          <pc:docMk/>
          <pc:sldMk cId="4078775610" sldId="258"/>
        </pc:sldMkLst>
        <pc:spChg chg="del">
          <ac:chgData name="Toby Donaldson" userId="2e6e5431-bb17-4c41-9985-d39c50d83c73" providerId="ADAL" clId="{EDCFDE51-983B-4FDD-97E5-25FF63C5004E}" dt="2022-04-14T04:09:03.104" v="0" actId="21"/>
          <ac:spMkLst>
            <pc:docMk/>
            <pc:sldMk cId="4078775610" sldId="258"/>
            <ac:spMk id="3" creationId="{8D326F70-6E73-48ED-853E-D802A1F7CD4A}"/>
          </ac:spMkLst>
        </pc:spChg>
        <pc:spChg chg="add mod">
          <ac:chgData name="Toby Donaldson" userId="2e6e5431-bb17-4c41-9985-d39c50d83c73" providerId="ADAL" clId="{EDCFDE51-983B-4FDD-97E5-25FF63C5004E}" dt="2022-04-14T04:09:30.167" v="11" actId="1076"/>
          <ac:spMkLst>
            <pc:docMk/>
            <pc:sldMk cId="4078775610" sldId="258"/>
            <ac:spMk id="6" creationId="{DADD3996-086B-4692-A3A4-BB9078B02325}"/>
          </ac:spMkLst>
        </pc:spChg>
        <pc:spChg chg="del">
          <ac:chgData name="Toby Donaldson" userId="2e6e5431-bb17-4c41-9985-d39c50d83c73" providerId="ADAL" clId="{EDCFDE51-983B-4FDD-97E5-25FF63C5004E}" dt="2022-04-14T04:09:10.766" v="2" actId="21"/>
          <ac:spMkLst>
            <pc:docMk/>
            <pc:sldMk cId="4078775610" sldId="258"/>
            <ac:spMk id="7" creationId="{729F9EAB-E96A-4A13-B339-346BBE62D038}"/>
          </ac:spMkLst>
        </pc:spChg>
        <pc:grpChg chg="del">
          <ac:chgData name="Toby Donaldson" userId="2e6e5431-bb17-4c41-9985-d39c50d83c73" providerId="ADAL" clId="{EDCFDE51-983B-4FDD-97E5-25FF63C5004E}" dt="2022-04-14T04:09:07.266" v="1" actId="21"/>
          <ac:grpSpMkLst>
            <pc:docMk/>
            <pc:sldMk cId="4078775610" sldId="258"/>
            <ac:grpSpMk id="2" creationId="{C7C7C6C7-9397-46B2-A2FF-C632EDA7C632}"/>
          </ac:grpSpMkLst>
        </pc:grpChg>
        <pc:picChg chg="mod">
          <ac:chgData name="Toby Donaldson" userId="2e6e5431-bb17-4c41-9985-d39c50d83c73" providerId="ADAL" clId="{EDCFDE51-983B-4FDD-97E5-25FF63C5004E}" dt="2022-04-14T04:09:27.619" v="10" actId="1076"/>
          <ac:picMkLst>
            <pc:docMk/>
            <pc:sldMk cId="4078775610" sldId="258"/>
            <ac:picMk id="5" creationId="{2A3EA073-AB11-414C-9B52-4FAACFDEB101}"/>
          </ac:picMkLst>
        </pc:picChg>
      </pc:sldChg>
      <pc:sldChg chg="addSp modSp mod">
        <pc:chgData name="Toby Donaldson" userId="2e6e5431-bb17-4c41-9985-d39c50d83c73" providerId="ADAL" clId="{EDCFDE51-983B-4FDD-97E5-25FF63C5004E}" dt="2022-04-24T00:05:09.693" v="701" actId="1076"/>
        <pc:sldMkLst>
          <pc:docMk/>
          <pc:sldMk cId="2414411496" sldId="260"/>
        </pc:sldMkLst>
        <pc:spChg chg="mod">
          <ac:chgData name="Toby Donaldson" userId="2e6e5431-bb17-4c41-9985-d39c50d83c73" providerId="ADAL" clId="{EDCFDE51-983B-4FDD-97E5-25FF63C5004E}" dt="2022-04-19T06:46:20.759" v="330" actId="27636"/>
          <ac:spMkLst>
            <pc:docMk/>
            <pc:sldMk cId="2414411496" sldId="260"/>
            <ac:spMk id="3" creationId="{E45AFAE3-7D9D-4DB0-A01B-CD046F1E7D5F}"/>
          </ac:spMkLst>
        </pc:spChg>
        <pc:spChg chg="add mod">
          <ac:chgData name="Toby Donaldson" userId="2e6e5431-bb17-4c41-9985-d39c50d83c73" providerId="ADAL" clId="{EDCFDE51-983B-4FDD-97E5-25FF63C5004E}" dt="2022-04-24T00:05:09.693" v="701" actId="1076"/>
          <ac:spMkLst>
            <pc:docMk/>
            <pc:sldMk cId="2414411496" sldId="260"/>
            <ac:spMk id="4" creationId="{79E0F8C3-8A4E-4D65-AF48-A65148BFB617}"/>
          </ac:spMkLst>
        </pc:spChg>
        <pc:spChg chg="add mod">
          <ac:chgData name="Toby Donaldson" userId="2e6e5431-bb17-4c41-9985-d39c50d83c73" providerId="ADAL" clId="{EDCFDE51-983B-4FDD-97E5-25FF63C5004E}" dt="2022-04-24T00:05:05.527" v="700" actId="1076"/>
          <ac:spMkLst>
            <pc:docMk/>
            <pc:sldMk cId="2414411496" sldId="260"/>
            <ac:spMk id="5" creationId="{F6F8BE28-16A2-43FB-B28E-AC71885AC56E}"/>
          </ac:spMkLst>
        </pc:spChg>
      </pc:sldChg>
      <pc:sldChg chg="addSp modSp mod">
        <pc:chgData name="Toby Donaldson" userId="2e6e5431-bb17-4c41-9985-d39c50d83c73" providerId="ADAL" clId="{EDCFDE51-983B-4FDD-97E5-25FF63C5004E}" dt="2022-04-24T05:44:22.267" v="943" actId="1076"/>
        <pc:sldMkLst>
          <pc:docMk/>
          <pc:sldMk cId="247949623" sldId="261"/>
        </pc:sldMkLst>
        <pc:spChg chg="mod">
          <ac:chgData name="Toby Donaldson" userId="2e6e5431-bb17-4c41-9985-d39c50d83c73" providerId="ADAL" clId="{EDCFDE51-983B-4FDD-97E5-25FF63C5004E}" dt="2022-04-24T05:43:48.387" v="941" actId="20577"/>
          <ac:spMkLst>
            <pc:docMk/>
            <pc:sldMk cId="247949623" sldId="261"/>
            <ac:spMk id="3" creationId="{E45AFAE3-7D9D-4DB0-A01B-CD046F1E7D5F}"/>
          </ac:spMkLst>
        </pc:spChg>
        <pc:spChg chg="add mod">
          <ac:chgData name="Toby Donaldson" userId="2e6e5431-bb17-4c41-9985-d39c50d83c73" providerId="ADAL" clId="{EDCFDE51-983B-4FDD-97E5-25FF63C5004E}" dt="2022-04-24T05:44:22.267" v="943" actId="1076"/>
          <ac:spMkLst>
            <pc:docMk/>
            <pc:sldMk cId="247949623" sldId="261"/>
            <ac:spMk id="4" creationId="{6B61A8D3-4B08-471E-9F40-F5FE22F6431B}"/>
          </ac:spMkLst>
        </pc:spChg>
        <pc:spChg chg="add mod">
          <ac:chgData name="Toby Donaldson" userId="2e6e5431-bb17-4c41-9985-d39c50d83c73" providerId="ADAL" clId="{EDCFDE51-983B-4FDD-97E5-25FF63C5004E}" dt="2022-04-24T00:06:40.960" v="815" actId="688"/>
          <ac:spMkLst>
            <pc:docMk/>
            <pc:sldMk cId="247949623" sldId="261"/>
            <ac:spMk id="5" creationId="{568288FB-8559-41AB-827C-D6A2E66D2804}"/>
          </ac:spMkLst>
        </pc:spChg>
      </pc:sldChg>
      <pc:sldChg chg="addSp modSp mod">
        <pc:chgData name="Toby Donaldson" userId="2e6e5431-bb17-4c41-9985-d39c50d83c73" providerId="ADAL" clId="{EDCFDE51-983B-4FDD-97E5-25FF63C5004E}" dt="2022-04-24T00:08:18.517" v="927" actId="1076"/>
        <pc:sldMkLst>
          <pc:docMk/>
          <pc:sldMk cId="3774670057" sldId="263"/>
        </pc:sldMkLst>
        <pc:spChg chg="mod">
          <ac:chgData name="Toby Donaldson" userId="2e6e5431-bb17-4c41-9985-d39c50d83c73" providerId="ADAL" clId="{EDCFDE51-983B-4FDD-97E5-25FF63C5004E}" dt="2022-04-19T06:46:13.386" v="328" actId="27636"/>
          <ac:spMkLst>
            <pc:docMk/>
            <pc:sldMk cId="3774670057" sldId="263"/>
            <ac:spMk id="3" creationId="{E45AFAE3-7D9D-4DB0-A01B-CD046F1E7D5F}"/>
          </ac:spMkLst>
        </pc:spChg>
        <pc:spChg chg="add mod">
          <ac:chgData name="Toby Donaldson" userId="2e6e5431-bb17-4c41-9985-d39c50d83c73" providerId="ADAL" clId="{EDCFDE51-983B-4FDD-97E5-25FF63C5004E}" dt="2022-04-24T00:08:11.022" v="925" actId="1076"/>
          <ac:spMkLst>
            <pc:docMk/>
            <pc:sldMk cId="3774670057" sldId="263"/>
            <ac:spMk id="4" creationId="{0CD00CDE-196A-4552-B023-0333B7AD5421}"/>
          </ac:spMkLst>
        </pc:spChg>
        <pc:spChg chg="add mod">
          <ac:chgData name="Toby Donaldson" userId="2e6e5431-bb17-4c41-9985-d39c50d83c73" providerId="ADAL" clId="{EDCFDE51-983B-4FDD-97E5-25FF63C5004E}" dt="2022-04-24T00:08:18.517" v="927" actId="1076"/>
          <ac:spMkLst>
            <pc:docMk/>
            <pc:sldMk cId="3774670057" sldId="263"/>
            <ac:spMk id="5" creationId="{A74B55C4-CE2C-4690-AC47-C8BB18081FD4}"/>
          </ac:spMkLst>
        </pc:spChg>
      </pc:sldChg>
      <pc:sldChg chg="ord">
        <pc:chgData name="Toby Donaldson" userId="2e6e5431-bb17-4c41-9985-d39c50d83c73" providerId="ADAL" clId="{EDCFDE51-983B-4FDD-97E5-25FF63C5004E}" dt="2022-04-24T00:02:08.759" v="533"/>
        <pc:sldMkLst>
          <pc:docMk/>
          <pc:sldMk cId="2446324911" sldId="265"/>
        </pc:sldMkLst>
      </pc:sldChg>
      <pc:sldChg chg="addSp delSp modSp mod ord">
        <pc:chgData name="Toby Donaldson" userId="2e6e5431-bb17-4c41-9985-d39c50d83c73" providerId="ADAL" clId="{EDCFDE51-983B-4FDD-97E5-25FF63C5004E}" dt="2022-04-24T00:02:14.044" v="535"/>
        <pc:sldMkLst>
          <pc:docMk/>
          <pc:sldMk cId="2513690197" sldId="266"/>
        </pc:sldMkLst>
        <pc:spChg chg="mod">
          <ac:chgData name="Toby Donaldson" userId="2e6e5431-bb17-4c41-9985-d39c50d83c73" providerId="ADAL" clId="{EDCFDE51-983B-4FDD-97E5-25FF63C5004E}" dt="2022-04-14T04:11:51.528" v="36" actId="1076"/>
          <ac:spMkLst>
            <pc:docMk/>
            <pc:sldMk cId="2513690197" sldId="266"/>
            <ac:spMk id="3" creationId="{3FF8B6F5-B7C4-45FC-86DA-6C2C9F035E96}"/>
          </ac:spMkLst>
        </pc:spChg>
        <pc:spChg chg="del">
          <ac:chgData name="Toby Donaldson" userId="2e6e5431-bb17-4c41-9985-d39c50d83c73" providerId="ADAL" clId="{EDCFDE51-983B-4FDD-97E5-25FF63C5004E}" dt="2022-04-14T04:11:05.227" v="15" actId="21"/>
          <ac:spMkLst>
            <pc:docMk/>
            <pc:sldMk cId="2513690197" sldId="266"/>
            <ac:spMk id="4" creationId="{8D140EF2-7A80-4170-96C7-C567343A91EE}"/>
          </ac:spMkLst>
        </pc:spChg>
        <pc:spChg chg="del">
          <ac:chgData name="Toby Donaldson" userId="2e6e5431-bb17-4c41-9985-d39c50d83c73" providerId="ADAL" clId="{EDCFDE51-983B-4FDD-97E5-25FF63C5004E}" dt="2022-04-14T04:11:05.227" v="15" actId="21"/>
          <ac:spMkLst>
            <pc:docMk/>
            <pc:sldMk cId="2513690197" sldId="266"/>
            <ac:spMk id="8" creationId="{E2400FBB-A4E6-4E19-BEB2-E43F372AEDD9}"/>
          </ac:spMkLst>
        </pc:spChg>
        <pc:spChg chg="add mod">
          <ac:chgData name="Toby Donaldson" userId="2e6e5431-bb17-4c41-9985-d39c50d83c73" providerId="ADAL" clId="{EDCFDE51-983B-4FDD-97E5-25FF63C5004E}" dt="2022-04-14T04:11:54.285" v="37" actId="1076"/>
          <ac:spMkLst>
            <pc:docMk/>
            <pc:sldMk cId="2513690197" sldId="266"/>
            <ac:spMk id="9" creationId="{BF26BE97-798D-49EF-9786-87FD00E7C872}"/>
          </ac:spMkLst>
        </pc:spChg>
        <pc:graphicFrameChg chg="del">
          <ac:chgData name="Toby Donaldson" userId="2e6e5431-bb17-4c41-9985-d39c50d83c73" providerId="ADAL" clId="{EDCFDE51-983B-4FDD-97E5-25FF63C5004E}" dt="2022-04-14T04:11:05.227" v="15" actId="21"/>
          <ac:graphicFrameMkLst>
            <pc:docMk/>
            <pc:sldMk cId="2513690197" sldId="266"/>
            <ac:graphicFrameMk id="5" creationId="{40085C16-0B61-42F1-98B2-503E1961B2D2}"/>
          </ac:graphicFrameMkLst>
        </pc:graphicFrameChg>
        <pc:picChg chg="mod">
          <ac:chgData name="Toby Donaldson" userId="2e6e5431-bb17-4c41-9985-d39c50d83c73" providerId="ADAL" clId="{EDCFDE51-983B-4FDD-97E5-25FF63C5004E}" dt="2022-04-14T04:11:17.092" v="19" actId="14100"/>
          <ac:picMkLst>
            <pc:docMk/>
            <pc:sldMk cId="2513690197" sldId="266"/>
            <ac:picMk id="7" creationId="{128E5F7F-5BC8-4569-A9FA-5DAD8E043937}"/>
          </ac:picMkLst>
        </pc:picChg>
      </pc:sldChg>
      <pc:sldChg chg="modSp mod">
        <pc:chgData name="Toby Donaldson" userId="2e6e5431-bb17-4c41-9985-d39c50d83c73" providerId="ADAL" clId="{EDCFDE51-983B-4FDD-97E5-25FF63C5004E}" dt="2022-04-24T05:43:27.704" v="940" actId="1076"/>
        <pc:sldMkLst>
          <pc:docMk/>
          <pc:sldMk cId="2072605454" sldId="270"/>
        </pc:sldMkLst>
        <pc:spChg chg="mod">
          <ac:chgData name="Toby Donaldson" userId="2e6e5431-bb17-4c41-9985-d39c50d83c73" providerId="ADAL" clId="{EDCFDE51-983B-4FDD-97E5-25FF63C5004E}" dt="2022-04-24T00:03:15.150" v="539"/>
          <ac:spMkLst>
            <pc:docMk/>
            <pc:sldMk cId="2072605454" sldId="270"/>
            <ac:spMk id="3" creationId="{9D85EADE-0C03-49DA-BB59-0942833F47FA}"/>
          </ac:spMkLst>
        </pc:spChg>
        <pc:spChg chg="mod">
          <ac:chgData name="Toby Donaldson" userId="2e6e5431-bb17-4c41-9985-d39c50d83c73" providerId="ADAL" clId="{EDCFDE51-983B-4FDD-97E5-25FF63C5004E}" dt="2022-04-24T05:43:27.704" v="940" actId="1076"/>
          <ac:spMkLst>
            <pc:docMk/>
            <pc:sldMk cId="2072605454" sldId="270"/>
            <ac:spMk id="5" creationId="{17720DB2-6405-4D41-B342-518B575893A4}"/>
          </ac:spMkLst>
        </pc:spChg>
        <pc:spChg chg="mod">
          <ac:chgData name="Toby Donaldson" userId="2e6e5431-bb17-4c41-9985-d39c50d83c73" providerId="ADAL" clId="{EDCFDE51-983B-4FDD-97E5-25FF63C5004E}" dt="2022-04-24T00:03:42.363" v="560" actId="20577"/>
          <ac:spMkLst>
            <pc:docMk/>
            <pc:sldMk cId="2072605454" sldId="270"/>
            <ac:spMk id="6" creationId="{D47E401A-84BD-4DD8-8927-0E34EE1044A2}"/>
          </ac:spMkLst>
        </pc:spChg>
        <pc:spChg chg="mod">
          <ac:chgData name="Toby Donaldson" userId="2e6e5431-bb17-4c41-9985-d39c50d83c73" providerId="ADAL" clId="{EDCFDE51-983B-4FDD-97E5-25FF63C5004E}" dt="2022-04-24T00:02:53.333" v="537" actId="2085"/>
          <ac:spMkLst>
            <pc:docMk/>
            <pc:sldMk cId="2072605454" sldId="270"/>
            <ac:spMk id="7" creationId="{9D4F540D-54AA-445E-A7CD-6F91D946B605}"/>
          </ac:spMkLst>
        </pc:spChg>
      </pc:sldChg>
      <pc:sldChg chg="addSp delSp modSp add mod">
        <pc:chgData name="Toby Donaldson" userId="2e6e5431-bb17-4c41-9985-d39c50d83c73" providerId="ADAL" clId="{EDCFDE51-983B-4FDD-97E5-25FF63C5004E}" dt="2022-04-24T00:00:41.098" v="530" actId="27636"/>
        <pc:sldMkLst>
          <pc:docMk/>
          <pc:sldMk cId="1031835898" sldId="272"/>
        </pc:sldMkLst>
        <pc:spChg chg="del">
          <ac:chgData name="Toby Donaldson" userId="2e6e5431-bb17-4c41-9985-d39c50d83c73" providerId="ADAL" clId="{EDCFDE51-983B-4FDD-97E5-25FF63C5004E}" dt="2022-04-24T00:00:03.541" v="519" actId="21"/>
          <ac:spMkLst>
            <pc:docMk/>
            <pc:sldMk cId="1031835898" sldId="272"/>
            <ac:spMk id="2" creationId="{AFC4F8B7-DF69-4161-80D5-5D65C38F8A33}"/>
          </ac:spMkLst>
        </pc:spChg>
        <pc:spChg chg="del">
          <ac:chgData name="Toby Donaldson" userId="2e6e5431-bb17-4c41-9985-d39c50d83c73" providerId="ADAL" clId="{EDCFDE51-983B-4FDD-97E5-25FF63C5004E}" dt="2022-04-24T00:00:03.541" v="519" actId="21"/>
          <ac:spMkLst>
            <pc:docMk/>
            <pc:sldMk cId="1031835898" sldId="272"/>
            <ac:spMk id="3" creationId="{3FF8B6F5-B7C4-45FC-86DA-6C2C9F035E96}"/>
          </ac:spMkLst>
        </pc:spChg>
        <pc:spChg chg="mod">
          <ac:chgData name="Toby Donaldson" userId="2e6e5431-bb17-4c41-9985-d39c50d83c73" providerId="ADAL" clId="{EDCFDE51-983B-4FDD-97E5-25FF63C5004E}" dt="2022-04-24T00:00:41.098" v="530" actId="27636"/>
          <ac:spMkLst>
            <pc:docMk/>
            <pc:sldMk cId="1031835898" sldId="272"/>
            <ac:spMk id="4" creationId="{8D140EF2-7A80-4170-96C7-C567343A91EE}"/>
          </ac:spMkLst>
        </pc:spChg>
        <pc:spChg chg="mod">
          <ac:chgData name="Toby Donaldson" userId="2e6e5431-bb17-4c41-9985-d39c50d83c73" providerId="ADAL" clId="{EDCFDE51-983B-4FDD-97E5-25FF63C5004E}" dt="2022-04-24T00:00:28.879" v="524" actId="1076"/>
          <ac:spMkLst>
            <pc:docMk/>
            <pc:sldMk cId="1031835898" sldId="272"/>
            <ac:spMk id="8" creationId="{E2400FBB-A4E6-4E19-BEB2-E43F372AEDD9}"/>
          </ac:spMkLst>
        </pc:spChg>
        <pc:spChg chg="add del mod">
          <ac:chgData name="Toby Donaldson" userId="2e6e5431-bb17-4c41-9985-d39c50d83c73" providerId="ADAL" clId="{EDCFDE51-983B-4FDD-97E5-25FF63C5004E}" dt="2022-04-24T00:00:08.412" v="520" actId="21"/>
          <ac:spMkLst>
            <pc:docMk/>
            <pc:sldMk cId="1031835898" sldId="272"/>
            <ac:spMk id="9" creationId="{8E50EDD2-2B78-4F98-A9CF-DA7B82080AB2}"/>
          </ac:spMkLst>
        </pc:spChg>
        <pc:spChg chg="add del mod">
          <ac:chgData name="Toby Donaldson" userId="2e6e5431-bb17-4c41-9985-d39c50d83c73" providerId="ADAL" clId="{EDCFDE51-983B-4FDD-97E5-25FF63C5004E}" dt="2022-04-24T00:00:11.453" v="521" actId="21"/>
          <ac:spMkLst>
            <pc:docMk/>
            <pc:sldMk cId="1031835898" sldId="272"/>
            <ac:spMk id="11" creationId="{14D8F501-70E3-4F56-968E-FF02D6A07418}"/>
          </ac:spMkLst>
        </pc:spChg>
        <pc:graphicFrameChg chg="del">
          <ac:chgData name="Toby Donaldson" userId="2e6e5431-bb17-4c41-9985-d39c50d83c73" providerId="ADAL" clId="{EDCFDE51-983B-4FDD-97E5-25FF63C5004E}" dt="2022-04-23T23:49:55.181" v="427" actId="21"/>
          <ac:graphicFrameMkLst>
            <pc:docMk/>
            <pc:sldMk cId="1031835898" sldId="272"/>
            <ac:graphicFrameMk id="5" creationId="{40085C16-0B61-42F1-98B2-503E1961B2D2}"/>
          </ac:graphicFrameMkLst>
        </pc:graphicFrameChg>
        <pc:picChg chg="del mod">
          <ac:chgData name="Toby Donaldson" userId="2e6e5431-bb17-4c41-9985-d39c50d83c73" providerId="ADAL" clId="{EDCFDE51-983B-4FDD-97E5-25FF63C5004E}" dt="2022-04-24T00:00:03.541" v="519" actId="21"/>
          <ac:picMkLst>
            <pc:docMk/>
            <pc:sldMk cId="1031835898" sldId="272"/>
            <ac:picMk id="7" creationId="{128E5F7F-5BC8-4569-A9FA-5DAD8E043937}"/>
          </ac:picMkLst>
        </pc:picChg>
      </pc:sldChg>
      <pc:sldChg chg="addSp delSp modSp new mod modClrScheme chgLayout">
        <pc:chgData name="Toby Donaldson" userId="2e6e5431-bb17-4c41-9985-d39c50d83c73" providerId="ADAL" clId="{EDCFDE51-983B-4FDD-97E5-25FF63C5004E}" dt="2022-04-24T00:01:54.926" v="531" actId="20577"/>
        <pc:sldMkLst>
          <pc:docMk/>
          <pc:sldMk cId="1247466648" sldId="273"/>
        </pc:sldMkLst>
        <pc:spChg chg="del mod ord">
          <ac:chgData name="Toby Donaldson" userId="2e6e5431-bb17-4c41-9985-d39c50d83c73" providerId="ADAL" clId="{EDCFDE51-983B-4FDD-97E5-25FF63C5004E}" dt="2022-04-14T04:12:22.622" v="39" actId="700"/>
          <ac:spMkLst>
            <pc:docMk/>
            <pc:sldMk cId="1247466648" sldId="273"/>
            <ac:spMk id="2" creationId="{94E2BDCE-C2B8-4693-8CBB-3928303923D9}"/>
          </ac:spMkLst>
        </pc:spChg>
        <pc:spChg chg="del">
          <ac:chgData name="Toby Donaldson" userId="2e6e5431-bb17-4c41-9985-d39c50d83c73" providerId="ADAL" clId="{EDCFDE51-983B-4FDD-97E5-25FF63C5004E}" dt="2022-04-14T04:12:22.622" v="39" actId="700"/>
          <ac:spMkLst>
            <pc:docMk/>
            <pc:sldMk cId="1247466648" sldId="273"/>
            <ac:spMk id="3" creationId="{9C89E1F6-5B48-415E-8E3E-C937EEE98FCE}"/>
          </ac:spMkLst>
        </pc:spChg>
        <pc:spChg chg="add mod ord">
          <ac:chgData name="Toby Donaldson" userId="2e6e5431-bb17-4c41-9985-d39c50d83c73" providerId="ADAL" clId="{EDCFDE51-983B-4FDD-97E5-25FF63C5004E}" dt="2022-04-24T00:01:54.926" v="531" actId="20577"/>
          <ac:spMkLst>
            <pc:docMk/>
            <pc:sldMk cId="1247466648" sldId="273"/>
            <ac:spMk id="4" creationId="{CB105B6D-9708-4D3F-8738-4E92FD6BE38D}"/>
          </ac:spMkLst>
        </pc:spChg>
      </pc:sldChg>
      <pc:sldChg chg="addSp delSp modSp new mod">
        <pc:chgData name="Toby Donaldson" userId="2e6e5431-bb17-4c41-9985-d39c50d83c73" providerId="ADAL" clId="{EDCFDE51-983B-4FDD-97E5-25FF63C5004E}" dt="2022-04-14T04:26:44.053" v="178" actId="20577"/>
        <pc:sldMkLst>
          <pc:docMk/>
          <pc:sldMk cId="962438491" sldId="274"/>
        </pc:sldMkLst>
        <pc:spChg chg="mod">
          <ac:chgData name="Toby Donaldson" userId="2e6e5431-bb17-4c41-9985-d39c50d83c73" providerId="ADAL" clId="{EDCFDE51-983B-4FDD-97E5-25FF63C5004E}" dt="2022-04-14T04:26:44.053" v="178" actId="20577"/>
          <ac:spMkLst>
            <pc:docMk/>
            <pc:sldMk cId="962438491" sldId="274"/>
            <ac:spMk id="2" creationId="{9D56FCE7-DB3A-40C9-92A2-796AAF385628}"/>
          </ac:spMkLst>
        </pc:spChg>
        <pc:spChg chg="add mod">
          <ac:chgData name="Toby Donaldson" userId="2e6e5431-bb17-4c41-9985-d39c50d83c73" providerId="ADAL" clId="{EDCFDE51-983B-4FDD-97E5-25FF63C5004E}" dt="2022-04-14T04:26:25.179" v="170" actId="12789"/>
          <ac:spMkLst>
            <pc:docMk/>
            <pc:sldMk cId="962438491" sldId="274"/>
            <ac:spMk id="3" creationId="{86F7C823-AF34-49AA-BF58-AFBD7E6149DE}"/>
          </ac:spMkLst>
        </pc:spChg>
        <pc:grpChg chg="add mod">
          <ac:chgData name="Toby Donaldson" userId="2e6e5431-bb17-4c41-9985-d39c50d83c73" providerId="ADAL" clId="{EDCFDE51-983B-4FDD-97E5-25FF63C5004E}" dt="2022-04-14T04:26:25.179" v="170" actId="12789"/>
          <ac:grpSpMkLst>
            <pc:docMk/>
            <pc:sldMk cId="962438491" sldId="274"/>
            <ac:grpSpMk id="4" creationId="{B2A44120-9C25-4E7C-896D-05337D9D4402}"/>
          </ac:grpSpMkLst>
        </pc:grpChg>
        <pc:picChg chg="add mod modCrop">
          <ac:chgData name="Toby Donaldson" userId="2e6e5431-bb17-4c41-9985-d39c50d83c73" providerId="ADAL" clId="{EDCFDE51-983B-4FDD-97E5-25FF63C5004E}" dt="2022-04-14T04:26:25.179" v="170" actId="12789"/>
          <ac:picMkLst>
            <pc:docMk/>
            <pc:sldMk cId="962438491" sldId="274"/>
            <ac:picMk id="6" creationId="{D367F33B-DDE3-4338-9BDA-E40691FED26F}"/>
          </ac:picMkLst>
        </pc:picChg>
        <pc:picChg chg="add mod">
          <ac:chgData name="Toby Donaldson" userId="2e6e5431-bb17-4c41-9985-d39c50d83c73" providerId="ADAL" clId="{EDCFDE51-983B-4FDD-97E5-25FF63C5004E}" dt="2022-04-14T04:26:25.179" v="170" actId="12789"/>
          <ac:picMkLst>
            <pc:docMk/>
            <pc:sldMk cId="962438491" sldId="274"/>
            <ac:picMk id="1026" creationId="{2DABC8AA-F36D-4F0F-8AAB-765E5AB1D1F0}"/>
          </ac:picMkLst>
        </pc:picChg>
        <pc:picChg chg="add mod">
          <ac:chgData name="Toby Donaldson" userId="2e6e5431-bb17-4c41-9985-d39c50d83c73" providerId="ADAL" clId="{EDCFDE51-983B-4FDD-97E5-25FF63C5004E}" dt="2022-04-14T04:26:25.179" v="170" actId="12789"/>
          <ac:picMkLst>
            <pc:docMk/>
            <pc:sldMk cId="962438491" sldId="274"/>
            <ac:picMk id="1028" creationId="{388C6D71-F4A0-4EB0-92DB-4DB4A80038F5}"/>
          </ac:picMkLst>
        </pc:picChg>
        <pc:picChg chg="add del mod">
          <ac:chgData name="Toby Donaldson" userId="2e6e5431-bb17-4c41-9985-d39c50d83c73" providerId="ADAL" clId="{EDCFDE51-983B-4FDD-97E5-25FF63C5004E}" dt="2022-04-14T04:18:53.767" v="125"/>
          <ac:picMkLst>
            <pc:docMk/>
            <pc:sldMk cId="962438491" sldId="274"/>
            <ac:picMk id="1030" creationId="{89527DB0-5995-46B0-90C5-7BEFA7719220}"/>
          </ac:picMkLst>
        </pc:picChg>
        <pc:picChg chg="add mod">
          <ac:chgData name="Toby Donaldson" userId="2e6e5431-bb17-4c41-9985-d39c50d83c73" providerId="ADAL" clId="{EDCFDE51-983B-4FDD-97E5-25FF63C5004E}" dt="2022-04-14T04:26:25.179" v="170" actId="12789"/>
          <ac:picMkLst>
            <pc:docMk/>
            <pc:sldMk cId="962438491" sldId="274"/>
            <ac:picMk id="1032" creationId="{805A6672-4091-4926-935F-1FF4D989ECD0}"/>
          </ac:picMkLst>
        </pc:picChg>
        <pc:picChg chg="add del mod">
          <ac:chgData name="Toby Donaldson" userId="2e6e5431-bb17-4c41-9985-d39c50d83c73" providerId="ADAL" clId="{EDCFDE51-983B-4FDD-97E5-25FF63C5004E}" dt="2022-04-14T04:22:02.605" v="140" actId="21"/>
          <ac:picMkLst>
            <pc:docMk/>
            <pc:sldMk cId="962438491" sldId="274"/>
            <ac:picMk id="1034" creationId="{629BEEBC-92C5-497A-BD36-885E12C86547}"/>
          </ac:picMkLst>
        </pc:picChg>
        <pc:picChg chg="add del mod">
          <ac:chgData name="Toby Donaldson" userId="2e6e5431-bb17-4c41-9985-d39c50d83c73" providerId="ADAL" clId="{EDCFDE51-983B-4FDD-97E5-25FF63C5004E}" dt="2022-04-14T04:22:10.622" v="143" actId="21"/>
          <ac:picMkLst>
            <pc:docMk/>
            <pc:sldMk cId="962438491" sldId="274"/>
            <ac:picMk id="1036" creationId="{7BC89D02-5E62-40AA-A5FC-220827C411C4}"/>
          </ac:picMkLst>
        </pc:picChg>
        <pc:picChg chg="add del">
          <ac:chgData name="Toby Donaldson" userId="2e6e5431-bb17-4c41-9985-d39c50d83c73" providerId="ADAL" clId="{EDCFDE51-983B-4FDD-97E5-25FF63C5004E}" dt="2022-04-14T04:22:30.921" v="145"/>
          <ac:picMkLst>
            <pc:docMk/>
            <pc:sldMk cId="962438491" sldId="274"/>
            <ac:picMk id="1038" creationId="{6CF754A3-3FE0-496B-BA5E-42231604C3EF}"/>
          </ac:picMkLst>
        </pc:picChg>
        <pc:picChg chg="add del">
          <ac:chgData name="Toby Donaldson" userId="2e6e5431-bb17-4c41-9985-d39c50d83c73" providerId="ADAL" clId="{EDCFDE51-983B-4FDD-97E5-25FF63C5004E}" dt="2022-04-14T04:22:59.960" v="147"/>
          <ac:picMkLst>
            <pc:docMk/>
            <pc:sldMk cId="962438491" sldId="274"/>
            <ac:picMk id="1040" creationId="{C0443BA5-FF5A-4C14-A6C1-30DC330E0370}"/>
          </ac:picMkLst>
        </pc:picChg>
      </pc:sldChg>
      <pc:sldChg chg="addSp modSp new mod modAnim">
        <pc:chgData name="Toby Donaldson" userId="2e6e5431-bb17-4c41-9985-d39c50d83c73" providerId="ADAL" clId="{EDCFDE51-983B-4FDD-97E5-25FF63C5004E}" dt="2022-04-23T23:43:21.568" v="338" actId="20577"/>
        <pc:sldMkLst>
          <pc:docMk/>
          <pc:sldMk cId="2446982689" sldId="275"/>
        </pc:sldMkLst>
        <pc:spChg chg="mod">
          <ac:chgData name="Toby Donaldson" userId="2e6e5431-bb17-4c41-9985-d39c50d83c73" providerId="ADAL" clId="{EDCFDE51-983B-4FDD-97E5-25FF63C5004E}" dt="2022-04-23T23:43:21.568" v="338" actId="20577"/>
          <ac:spMkLst>
            <pc:docMk/>
            <pc:sldMk cId="2446982689" sldId="275"/>
            <ac:spMk id="2" creationId="{9E374E6F-0FF1-43DD-A06C-EF7571CCEA89}"/>
          </ac:spMkLst>
        </pc:spChg>
        <pc:picChg chg="add mod">
          <ac:chgData name="Toby Donaldson" userId="2e6e5431-bb17-4c41-9985-d39c50d83c73" providerId="ADAL" clId="{EDCFDE51-983B-4FDD-97E5-25FF63C5004E}" dt="2022-04-14T04:27:47.531" v="218" actId="1076"/>
          <ac:picMkLst>
            <pc:docMk/>
            <pc:sldMk cId="2446982689" sldId="275"/>
            <ac:picMk id="2050" creationId="{C7453A7F-640F-479A-865E-D328594C0BB3}"/>
          </ac:picMkLst>
        </pc:picChg>
      </pc:sldChg>
      <pc:sldChg chg="addSp modSp new mod modAnim">
        <pc:chgData name="Toby Donaldson" userId="2e6e5431-bb17-4c41-9985-d39c50d83c73" providerId="ADAL" clId="{EDCFDE51-983B-4FDD-97E5-25FF63C5004E}" dt="2022-04-23T23:43:48.491" v="339"/>
        <pc:sldMkLst>
          <pc:docMk/>
          <pc:sldMk cId="390346067" sldId="276"/>
        </pc:sldMkLst>
        <pc:spChg chg="mod">
          <ac:chgData name="Toby Donaldson" userId="2e6e5431-bb17-4c41-9985-d39c50d83c73" providerId="ADAL" clId="{EDCFDE51-983B-4FDD-97E5-25FF63C5004E}" dt="2022-04-14T04:29:11.449" v="245" actId="20577"/>
          <ac:spMkLst>
            <pc:docMk/>
            <pc:sldMk cId="390346067" sldId="276"/>
            <ac:spMk id="2" creationId="{E7EFE3B9-A8FD-4AE1-B222-CF259E66F8E1}"/>
          </ac:spMkLst>
        </pc:spChg>
        <pc:spChg chg="add mod">
          <ac:chgData name="Toby Donaldson" userId="2e6e5431-bb17-4c41-9985-d39c50d83c73" providerId="ADAL" clId="{EDCFDE51-983B-4FDD-97E5-25FF63C5004E}" dt="2022-04-14T04:31:47.884" v="320" actId="20577"/>
          <ac:spMkLst>
            <pc:docMk/>
            <pc:sldMk cId="390346067" sldId="276"/>
            <ac:spMk id="3" creationId="{44141B78-E7ED-4D2B-B858-4927CEC46631}"/>
          </ac:spMkLst>
        </pc:spChg>
        <pc:picChg chg="add mod">
          <ac:chgData name="Toby Donaldson" userId="2e6e5431-bb17-4c41-9985-d39c50d83c73" providerId="ADAL" clId="{EDCFDE51-983B-4FDD-97E5-25FF63C5004E}" dt="2022-04-14T04:31:04.175" v="250" actId="1076"/>
          <ac:picMkLst>
            <pc:docMk/>
            <pc:sldMk cId="390346067" sldId="276"/>
            <ac:picMk id="3074" creationId="{ED48D2A1-A8F0-4421-8E7C-B34758DB1664}"/>
          </ac:picMkLst>
        </pc:picChg>
      </pc:sldChg>
      <pc:sldChg chg="addSp delSp modSp add mod modAnim">
        <pc:chgData name="Toby Donaldson" userId="2e6e5431-bb17-4c41-9985-d39c50d83c73" providerId="ADAL" clId="{EDCFDE51-983B-4FDD-97E5-25FF63C5004E}" dt="2022-04-23T23:49:03.537" v="426"/>
        <pc:sldMkLst>
          <pc:docMk/>
          <pc:sldMk cId="4198230947" sldId="277"/>
        </pc:sldMkLst>
        <pc:spChg chg="mod">
          <ac:chgData name="Toby Donaldson" userId="2e6e5431-bb17-4c41-9985-d39c50d83c73" providerId="ADAL" clId="{EDCFDE51-983B-4FDD-97E5-25FF63C5004E}" dt="2022-04-23T23:46:08.853" v="374" actId="20577"/>
          <ac:spMkLst>
            <pc:docMk/>
            <pc:sldMk cId="4198230947" sldId="277"/>
            <ac:spMk id="2" creationId="{9E374E6F-0FF1-43DD-A06C-EF7571CCEA89}"/>
          </ac:spMkLst>
        </pc:spChg>
        <pc:spChg chg="add mod">
          <ac:chgData name="Toby Donaldson" userId="2e6e5431-bb17-4c41-9985-d39c50d83c73" providerId="ADAL" clId="{EDCFDE51-983B-4FDD-97E5-25FF63C5004E}" dt="2022-04-23T23:47:26.931" v="419" actId="20577"/>
          <ac:spMkLst>
            <pc:docMk/>
            <pc:sldMk cId="4198230947" sldId="277"/>
            <ac:spMk id="5" creationId="{8F75B901-2123-4EAE-9F0D-2187CE35C7C4}"/>
          </ac:spMkLst>
        </pc:spChg>
        <pc:picChg chg="add mod">
          <ac:chgData name="Toby Donaldson" userId="2e6e5431-bb17-4c41-9985-d39c50d83c73" providerId="ADAL" clId="{EDCFDE51-983B-4FDD-97E5-25FF63C5004E}" dt="2022-04-23T23:47:04.568" v="379" actId="1076"/>
          <ac:picMkLst>
            <pc:docMk/>
            <pc:sldMk cId="4198230947" sldId="277"/>
            <ac:picMk id="1026" creationId="{688D9953-FA34-4BD7-B2A8-BD81E65A7770}"/>
          </ac:picMkLst>
        </pc:picChg>
        <pc:picChg chg="del">
          <ac:chgData name="Toby Donaldson" userId="2e6e5431-bb17-4c41-9985-d39c50d83c73" providerId="ADAL" clId="{EDCFDE51-983B-4FDD-97E5-25FF63C5004E}" dt="2022-04-23T23:46:59.081" v="376" actId="21"/>
          <ac:picMkLst>
            <pc:docMk/>
            <pc:sldMk cId="4198230947" sldId="277"/>
            <ac:picMk id="2050" creationId="{C7453A7F-640F-479A-865E-D328594C0BB3}"/>
          </ac:picMkLst>
        </pc:picChg>
      </pc:sldChg>
      <pc:sldChg chg="addSp modSp mod">
        <pc:chgData name="Toby Donaldson" userId="2e6e5431-bb17-4c41-9985-d39c50d83c73" providerId="ADAL" clId="{EDCFDE51-983B-4FDD-97E5-25FF63C5004E}" dt="2022-04-24T05:42:42.354" v="937" actId="114"/>
        <pc:sldMkLst>
          <pc:docMk/>
          <pc:sldMk cId="598291729" sldId="278"/>
        </pc:sldMkLst>
        <pc:spChg chg="mod">
          <ac:chgData name="Toby Donaldson" userId="2e6e5431-bb17-4c41-9985-d39c50d83c73" providerId="ADAL" clId="{EDCFDE51-983B-4FDD-97E5-25FF63C5004E}" dt="2022-04-24T05:42:33.147" v="935" actId="1076"/>
          <ac:spMkLst>
            <pc:docMk/>
            <pc:sldMk cId="598291729" sldId="278"/>
            <ac:spMk id="3" creationId="{8D326F70-6E73-48ED-853E-D802A1F7CD4A}"/>
          </ac:spMkLst>
        </pc:spChg>
        <pc:spChg chg="mod">
          <ac:chgData name="Toby Donaldson" userId="2e6e5431-bb17-4c41-9985-d39c50d83c73" providerId="ADAL" clId="{EDCFDE51-983B-4FDD-97E5-25FF63C5004E}" dt="2022-04-24T05:42:35.450" v="936" actId="1076"/>
          <ac:spMkLst>
            <pc:docMk/>
            <pc:sldMk cId="598291729" sldId="278"/>
            <ac:spMk id="4" creationId="{578C8077-C1D4-400C-BAE0-7AC48F397C35}"/>
          </ac:spMkLst>
        </pc:spChg>
        <pc:spChg chg="mod">
          <ac:chgData name="Toby Donaldson" userId="2e6e5431-bb17-4c41-9985-d39c50d83c73" providerId="ADAL" clId="{EDCFDE51-983B-4FDD-97E5-25FF63C5004E}" dt="2022-04-24T05:42:19.603" v="932" actId="12788"/>
          <ac:spMkLst>
            <pc:docMk/>
            <pc:sldMk cId="598291729" sldId="278"/>
            <ac:spMk id="7" creationId="{729F9EAB-E96A-4A13-B339-346BBE62D038}"/>
          </ac:spMkLst>
        </pc:spChg>
        <pc:spChg chg="add mod">
          <ac:chgData name="Toby Donaldson" userId="2e6e5431-bb17-4c41-9985-d39c50d83c73" providerId="ADAL" clId="{EDCFDE51-983B-4FDD-97E5-25FF63C5004E}" dt="2022-04-24T05:42:42.354" v="937" actId="114"/>
          <ac:spMkLst>
            <pc:docMk/>
            <pc:sldMk cId="598291729" sldId="278"/>
            <ac:spMk id="8" creationId="{4B2E5120-9846-4325-A51B-589BC6A79787}"/>
          </ac:spMkLst>
        </pc:spChg>
        <pc:grpChg chg="mod">
          <ac:chgData name="Toby Donaldson" userId="2e6e5431-bb17-4c41-9985-d39c50d83c73" providerId="ADAL" clId="{EDCFDE51-983B-4FDD-97E5-25FF63C5004E}" dt="2022-04-24T05:42:35.450" v="936" actId="1076"/>
          <ac:grpSpMkLst>
            <pc:docMk/>
            <pc:sldMk cId="598291729" sldId="278"/>
            <ac:grpSpMk id="2" creationId="{C7C7C6C7-9397-46B2-A2FF-C632EDA7C632}"/>
          </ac:grpSpMkLst>
        </pc:grpChg>
        <pc:picChg chg="mod">
          <ac:chgData name="Toby Donaldson" userId="2e6e5431-bb17-4c41-9985-d39c50d83c73" providerId="ADAL" clId="{EDCFDE51-983B-4FDD-97E5-25FF63C5004E}" dt="2022-04-24T05:42:19.603" v="932" actId="12788"/>
          <ac:picMkLst>
            <pc:docMk/>
            <pc:sldMk cId="598291729" sldId="278"/>
            <ac:picMk id="5" creationId="{2A3EA073-AB11-414C-9B52-4FAACFDEB101}"/>
          </ac:picMkLst>
        </pc:picChg>
        <pc:picChg chg="mod">
          <ac:chgData name="Toby Donaldson" userId="2e6e5431-bb17-4c41-9985-d39c50d83c73" providerId="ADAL" clId="{EDCFDE51-983B-4FDD-97E5-25FF63C5004E}" dt="2022-04-24T05:42:35.450" v="936" actId="1076"/>
          <ac:picMkLst>
            <pc:docMk/>
            <pc:sldMk cId="598291729" sldId="278"/>
            <ac:picMk id="2050" creationId="{D9EF78EA-B97C-4BC3-831F-ACE9C30B82C6}"/>
          </ac:picMkLst>
        </pc:picChg>
      </pc:sldChg>
      <pc:sldChg chg="add del">
        <pc:chgData name="Toby Donaldson" userId="2e6e5431-bb17-4c41-9985-d39c50d83c73" providerId="ADAL" clId="{EDCFDE51-983B-4FDD-97E5-25FF63C5004E}" dt="2022-04-24T00:02:20.738" v="536" actId="2696"/>
        <pc:sldMkLst>
          <pc:docMk/>
          <pc:sldMk cId="1740877424" sldId="278"/>
        </pc:sldMkLst>
      </pc:sldChg>
    </pc:docChg>
  </pc:docChgLst>
  <pc:docChgLst>
    <pc:chgData name="Toby Donaldson" userId="2e6e5431-bb17-4c41-9985-d39c50d83c73" providerId="ADAL" clId="{9EE27B8B-17D5-4A7A-8D00-A82DA98069CF}"/>
    <pc:docChg chg="custSel modSld">
      <pc:chgData name="Toby Donaldson" userId="2e6e5431-bb17-4c41-9985-d39c50d83c73" providerId="ADAL" clId="{9EE27B8B-17D5-4A7A-8D00-A82DA98069CF}" dt="2022-05-21T19:47:55.052" v="368"/>
      <pc:docMkLst>
        <pc:docMk/>
      </pc:docMkLst>
      <pc:sldChg chg="addSp modSp mod">
        <pc:chgData name="Toby Donaldson" userId="2e6e5431-bb17-4c41-9985-d39c50d83c73" providerId="ADAL" clId="{9EE27B8B-17D5-4A7A-8D00-A82DA98069CF}" dt="2022-05-21T19:45:41.939" v="365" actId="1076"/>
        <pc:sldMkLst>
          <pc:docMk/>
          <pc:sldMk cId="2414411496" sldId="260"/>
        </pc:sldMkLst>
        <pc:spChg chg="add mod">
          <ac:chgData name="Toby Donaldson" userId="2e6e5431-bb17-4c41-9985-d39c50d83c73" providerId="ADAL" clId="{9EE27B8B-17D5-4A7A-8D00-A82DA98069CF}" dt="2022-05-21T19:45:41.939" v="365" actId="1076"/>
          <ac:spMkLst>
            <pc:docMk/>
            <pc:sldMk cId="2414411496" sldId="260"/>
            <ac:spMk id="4" creationId="{C3A04A1B-1BE7-D428-5EE3-94258555B527}"/>
          </ac:spMkLst>
        </pc:spChg>
      </pc:sldChg>
      <pc:sldChg chg="addSp modSp mod">
        <pc:chgData name="Toby Donaldson" userId="2e6e5431-bb17-4c41-9985-d39c50d83c73" providerId="ADAL" clId="{9EE27B8B-17D5-4A7A-8D00-A82DA98069CF}" dt="2022-05-21T19:38:22.658" v="11" actId="1076"/>
        <pc:sldMkLst>
          <pc:docMk/>
          <pc:sldMk cId="247949623" sldId="261"/>
        </pc:sldMkLst>
        <pc:spChg chg="add mod">
          <ac:chgData name="Toby Donaldson" userId="2e6e5431-bb17-4c41-9985-d39c50d83c73" providerId="ADAL" clId="{9EE27B8B-17D5-4A7A-8D00-A82DA98069CF}" dt="2022-05-21T19:38:22.658" v="11" actId="1076"/>
          <ac:spMkLst>
            <pc:docMk/>
            <pc:sldMk cId="247949623" sldId="261"/>
            <ac:spMk id="4" creationId="{AF88C1E1-6D97-DDB8-3E24-CCEC7D5AF83B}"/>
          </ac:spMkLst>
        </pc:spChg>
      </pc:sldChg>
      <pc:sldChg chg="delSp mod">
        <pc:chgData name="Toby Donaldson" userId="2e6e5431-bb17-4c41-9985-d39c50d83c73" providerId="ADAL" clId="{9EE27B8B-17D5-4A7A-8D00-A82DA98069CF}" dt="2022-05-21T19:38:15.177" v="9" actId="21"/>
        <pc:sldMkLst>
          <pc:docMk/>
          <pc:sldMk cId="1760816993" sldId="264"/>
        </pc:sldMkLst>
        <pc:spChg chg="del">
          <ac:chgData name="Toby Donaldson" userId="2e6e5431-bb17-4c41-9985-d39c50d83c73" providerId="ADAL" clId="{9EE27B8B-17D5-4A7A-8D00-A82DA98069CF}" dt="2022-05-21T19:38:15.177" v="9" actId="21"/>
          <ac:spMkLst>
            <pc:docMk/>
            <pc:sldMk cId="1760816993" sldId="264"/>
            <ac:spMk id="4" creationId="{7ECBB552-C455-49CB-8B30-2880096E2410}"/>
          </ac:spMkLst>
        </pc:spChg>
      </pc:sldChg>
      <pc:sldChg chg="modSp mod">
        <pc:chgData name="Toby Donaldson" userId="2e6e5431-bb17-4c41-9985-d39c50d83c73" providerId="ADAL" clId="{9EE27B8B-17D5-4A7A-8D00-A82DA98069CF}" dt="2022-05-21T19:43:11.006" v="181" actId="20577"/>
        <pc:sldMkLst>
          <pc:docMk/>
          <pc:sldMk cId="2072605454" sldId="270"/>
        </pc:sldMkLst>
        <pc:spChg chg="mod">
          <ac:chgData name="Toby Donaldson" userId="2e6e5431-bb17-4c41-9985-d39c50d83c73" providerId="ADAL" clId="{9EE27B8B-17D5-4A7A-8D00-A82DA98069CF}" dt="2022-05-21T19:42:56.582" v="165" actId="313"/>
          <ac:spMkLst>
            <pc:docMk/>
            <pc:sldMk cId="2072605454" sldId="270"/>
            <ac:spMk id="3" creationId="{9D85EADE-0C03-49DA-BB59-0942833F47FA}"/>
          </ac:spMkLst>
        </pc:spChg>
        <pc:spChg chg="mod">
          <ac:chgData name="Toby Donaldson" userId="2e6e5431-bb17-4c41-9985-d39c50d83c73" providerId="ADAL" clId="{9EE27B8B-17D5-4A7A-8D00-A82DA98069CF}" dt="2022-05-21T19:43:11.006" v="181" actId="20577"/>
          <ac:spMkLst>
            <pc:docMk/>
            <pc:sldMk cId="2072605454" sldId="270"/>
            <ac:spMk id="6" creationId="{D47E401A-84BD-4DD8-8927-0E34EE1044A2}"/>
          </ac:spMkLst>
        </pc:spChg>
      </pc:sldChg>
      <pc:sldChg chg="modSp mod">
        <pc:chgData name="Toby Donaldson" userId="2e6e5431-bb17-4c41-9985-d39c50d83c73" providerId="ADAL" clId="{9EE27B8B-17D5-4A7A-8D00-A82DA98069CF}" dt="2022-05-21T19:40:33.937" v="14" actId="20577"/>
        <pc:sldMkLst>
          <pc:docMk/>
          <pc:sldMk cId="1031835898" sldId="272"/>
        </pc:sldMkLst>
        <pc:spChg chg="mod">
          <ac:chgData name="Toby Donaldson" userId="2e6e5431-bb17-4c41-9985-d39c50d83c73" providerId="ADAL" clId="{9EE27B8B-17D5-4A7A-8D00-A82DA98069CF}" dt="2022-05-21T19:40:33.937" v="14" actId="20577"/>
          <ac:spMkLst>
            <pc:docMk/>
            <pc:sldMk cId="1031835898" sldId="272"/>
            <ac:spMk id="4" creationId="{8D140EF2-7A80-4170-96C7-C567343A91EE}"/>
          </ac:spMkLst>
        </pc:spChg>
      </pc:sldChg>
      <pc:sldChg chg="modAnim">
        <pc:chgData name="Toby Donaldson" userId="2e6e5431-bb17-4c41-9985-d39c50d83c73" providerId="ADAL" clId="{9EE27B8B-17D5-4A7A-8D00-A82DA98069CF}" dt="2022-05-21T19:47:05.070" v="366"/>
        <pc:sldMkLst>
          <pc:docMk/>
          <pc:sldMk cId="2446982689" sldId="275"/>
        </pc:sldMkLst>
      </pc:sldChg>
      <pc:sldChg chg="modAnim">
        <pc:chgData name="Toby Donaldson" userId="2e6e5431-bb17-4c41-9985-d39c50d83c73" providerId="ADAL" clId="{9EE27B8B-17D5-4A7A-8D00-A82DA98069CF}" dt="2022-05-21T19:47:55.052" v="368"/>
        <pc:sldMkLst>
          <pc:docMk/>
          <pc:sldMk cId="390346067" sldId="276"/>
        </pc:sldMkLst>
      </pc:sldChg>
      <pc:sldChg chg="modAnim">
        <pc:chgData name="Toby Donaldson" userId="2e6e5431-bb17-4c41-9985-d39c50d83c73" providerId="ADAL" clId="{9EE27B8B-17D5-4A7A-8D00-A82DA98069CF}" dt="2022-05-21T19:47:22.412" v="367"/>
        <pc:sldMkLst>
          <pc:docMk/>
          <pc:sldMk cId="4198230947" sldId="277"/>
        </pc:sldMkLst>
      </pc:sldChg>
      <pc:sldChg chg="modSp mod">
        <pc:chgData name="Toby Donaldson" userId="2e6e5431-bb17-4c41-9985-d39c50d83c73" providerId="ADAL" clId="{9EE27B8B-17D5-4A7A-8D00-A82DA98069CF}" dt="2022-05-21T19:39:04.415" v="12" actId="20577"/>
        <pc:sldMkLst>
          <pc:docMk/>
          <pc:sldMk cId="3886036611" sldId="279"/>
        </pc:sldMkLst>
        <pc:spChg chg="mod">
          <ac:chgData name="Toby Donaldson" userId="2e6e5431-bb17-4c41-9985-d39c50d83c73" providerId="ADAL" clId="{9EE27B8B-17D5-4A7A-8D00-A82DA98069CF}" dt="2022-05-21T19:39:04.415" v="12" actId="20577"/>
          <ac:spMkLst>
            <pc:docMk/>
            <pc:sldMk cId="3886036611" sldId="279"/>
            <ac:spMk id="8" creationId="{83AEB31E-9A7A-4B21-8085-7EB50EDFD1F7}"/>
          </ac:spMkLst>
        </pc:spChg>
      </pc:sldChg>
    </pc:docChg>
  </pc:docChgLst>
  <pc:docChgLst>
    <pc:chgData name="Toby Donaldson" userId="2e6e5431-bb17-4c41-9985-d39c50d83c73" providerId="ADAL" clId="{DE0381D5-D4F9-4A96-B5C4-0C220816D958}"/>
    <pc:docChg chg="custSel modSld">
      <pc:chgData name="Toby Donaldson" userId="2e6e5431-bb17-4c41-9985-d39c50d83c73" providerId="ADAL" clId="{DE0381D5-D4F9-4A96-B5C4-0C220816D958}" dt="2022-05-24T18:53:01.566" v="248" actId="1076"/>
      <pc:docMkLst>
        <pc:docMk/>
      </pc:docMkLst>
      <pc:sldChg chg="addSp modSp mod">
        <pc:chgData name="Toby Donaldson" userId="2e6e5431-bb17-4c41-9985-d39c50d83c73" providerId="ADAL" clId="{DE0381D5-D4F9-4A96-B5C4-0C220816D958}" dt="2022-05-24T18:53:01.566" v="248" actId="1076"/>
        <pc:sldMkLst>
          <pc:docMk/>
          <pc:sldMk cId="1031835898" sldId="272"/>
        </pc:sldMkLst>
        <pc:spChg chg="mod">
          <ac:chgData name="Toby Donaldson" userId="2e6e5431-bb17-4c41-9985-d39c50d83c73" providerId="ADAL" clId="{DE0381D5-D4F9-4A96-B5C4-0C220816D958}" dt="2022-05-24T18:53:01.566" v="248" actId="1076"/>
          <ac:spMkLst>
            <pc:docMk/>
            <pc:sldMk cId="1031835898" sldId="272"/>
            <ac:spMk id="4" creationId="{8D140EF2-7A80-4170-96C7-C567343A91EE}"/>
          </ac:spMkLst>
        </pc:spChg>
        <pc:spChg chg="mod">
          <ac:chgData name="Toby Donaldson" userId="2e6e5431-bb17-4c41-9985-d39c50d83c73" providerId="ADAL" clId="{DE0381D5-D4F9-4A96-B5C4-0C220816D958}" dt="2022-05-24T18:44:36.457" v="3" actId="1076"/>
          <ac:spMkLst>
            <pc:docMk/>
            <pc:sldMk cId="1031835898" sldId="272"/>
            <ac:spMk id="8" creationId="{E2400FBB-A4E6-4E19-BEB2-E43F372AEDD9}"/>
          </ac:spMkLst>
        </pc:spChg>
        <pc:picChg chg="add mod">
          <ac:chgData name="Toby Donaldson" userId="2e6e5431-bb17-4c41-9985-d39c50d83c73" providerId="ADAL" clId="{DE0381D5-D4F9-4A96-B5C4-0C220816D958}" dt="2022-05-24T18:53:01.566" v="248" actId="1076"/>
          <ac:picMkLst>
            <pc:docMk/>
            <pc:sldMk cId="1031835898" sldId="272"/>
            <ac:picMk id="1026" creationId="{0A8AC247-F975-BABD-9782-1011B4AFE5A5}"/>
          </ac:picMkLst>
        </pc:picChg>
        <pc:picChg chg="add mod">
          <ac:chgData name="Toby Donaldson" userId="2e6e5431-bb17-4c41-9985-d39c50d83c73" providerId="ADAL" clId="{DE0381D5-D4F9-4A96-B5C4-0C220816D958}" dt="2022-05-24T18:53:01.566" v="248" actId="1076"/>
          <ac:picMkLst>
            <pc:docMk/>
            <pc:sldMk cId="1031835898" sldId="272"/>
            <ac:picMk id="1028" creationId="{52C2A71D-FF03-C075-5074-72FA836116BE}"/>
          </ac:picMkLst>
        </pc:picChg>
        <pc:picChg chg="add mod">
          <ac:chgData name="Toby Donaldson" userId="2e6e5431-bb17-4c41-9985-d39c50d83c73" providerId="ADAL" clId="{DE0381D5-D4F9-4A96-B5C4-0C220816D958}" dt="2022-05-24T18:53:01.566" v="248" actId="1076"/>
          <ac:picMkLst>
            <pc:docMk/>
            <pc:sldMk cId="1031835898" sldId="272"/>
            <ac:picMk id="1030" creationId="{E44ADBF0-025D-098F-13E0-FB01C16EAB94}"/>
          </ac:picMkLst>
        </pc:picChg>
        <pc:picChg chg="add mod">
          <ac:chgData name="Toby Donaldson" userId="2e6e5431-bb17-4c41-9985-d39c50d83c73" providerId="ADAL" clId="{DE0381D5-D4F9-4A96-B5C4-0C220816D958}" dt="2022-05-24T18:53:01.566" v="248" actId="1076"/>
          <ac:picMkLst>
            <pc:docMk/>
            <pc:sldMk cId="1031835898" sldId="272"/>
            <ac:picMk id="1032" creationId="{1AC057CC-8C87-60CA-6853-DA0404D59A02}"/>
          </ac:picMkLst>
        </pc:picChg>
        <pc:picChg chg="add mod">
          <ac:chgData name="Toby Donaldson" userId="2e6e5431-bb17-4c41-9985-d39c50d83c73" providerId="ADAL" clId="{DE0381D5-D4F9-4A96-B5C4-0C220816D958}" dt="2022-05-24T18:53:01.566" v="248" actId="1076"/>
          <ac:picMkLst>
            <pc:docMk/>
            <pc:sldMk cId="1031835898" sldId="272"/>
            <ac:picMk id="1034" creationId="{EFE049C1-7337-A814-7835-36CC180E713D}"/>
          </ac:picMkLst>
        </pc:picChg>
        <pc:picChg chg="add mod">
          <ac:chgData name="Toby Donaldson" userId="2e6e5431-bb17-4c41-9985-d39c50d83c73" providerId="ADAL" clId="{DE0381D5-D4F9-4A96-B5C4-0C220816D958}" dt="2022-05-24T18:53:01.566" v="248" actId="1076"/>
          <ac:picMkLst>
            <pc:docMk/>
            <pc:sldMk cId="1031835898" sldId="272"/>
            <ac:picMk id="1036" creationId="{1B156609-7DF5-B4FF-7C8D-3A1924D9F0F3}"/>
          </ac:picMkLst>
        </pc:picChg>
      </pc:sldChg>
    </pc:docChg>
  </pc:docChgLst>
  <pc:docChgLst>
    <pc:chgData name="Toby Donaldson" userId="2e6e5431-bb17-4c41-9985-d39c50d83c73" providerId="ADAL" clId="{B6F55248-A722-4CE1-9F34-43C0D06813D9}"/>
    <pc:docChg chg="undo redo custSel addSld delSld modSld sldOrd">
      <pc:chgData name="Toby Donaldson" userId="2e6e5431-bb17-4c41-9985-d39c50d83c73" providerId="ADAL" clId="{B6F55248-A722-4CE1-9F34-43C0D06813D9}" dt="2022-04-13T02:28:04.932" v="6815" actId="1076"/>
      <pc:docMkLst>
        <pc:docMk/>
      </pc:docMkLst>
      <pc:sldChg chg="new del">
        <pc:chgData name="Toby Donaldson" userId="2e6e5431-bb17-4c41-9985-d39c50d83c73" providerId="ADAL" clId="{B6F55248-A722-4CE1-9F34-43C0D06813D9}" dt="2022-04-12T05:58:40.770" v="84" actId="2696"/>
        <pc:sldMkLst>
          <pc:docMk/>
          <pc:sldMk cId="897815749" sldId="256"/>
        </pc:sldMkLst>
      </pc:sldChg>
      <pc:sldChg chg="addSp delSp modSp new del mod">
        <pc:chgData name="Toby Donaldson" userId="2e6e5431-bb17-4c41-9985-d39c50d83c73" providerId="ADAL" clId="{B6F55248-A722-4CE1-9F34-43C0D06813D9}" dt="2022-04-12T05:58:36.581" v="83" actId="2696"/>
        <pc:sldMkLst>
          <pc:docMk/>
          <pc:sldMk cId="4107862448" sldId="257"/>
        </pc:sldMkLst>
        <pc:spChg chg="mod">
          <ac:chgData name="Toby Donaldson" userId="2e6e5431-bb17-4c41-9985-d39c50d83c73" providerId="ADAL" clId="{B6F55248-A722-4CE1-9F34-43C0D06813D9}" dt="2022-04-12T05:53:41.774" v="39" actId="1076"/>
          <ac:spMkLst>
            <pc:docMk/>
            <pc:sldMk cId="4107862448" sldId="257"/>
            <ac:spMk id="2" creationId="{95F59E6D-88A7-4390-8856-CBC396646D34}"/>
          </ac:spMkLst>
        </pc:spChg>
        <pc:spChg chg="del mod">
          <ac:chgData name="Toby Donaldson" userId="2e6e5431-bb17-4c41-9985-d39c50d83c73" providerId="ADAL" clId="{B6F55248-A722-4CE1-9F34-43C0D06813D9}" dt="2022-04-12T05:51:26.165" v="8" actId="21"/>
          <ac:spMkLst>
            <pc:docMk/>
            <pc:sldMk cId="4107862448" sldId="257"/>
            <ac:spMk id="3" creationId="{71DB96C9-C891-4845-BF5B-36FB39B83ADF}"/>
          </ac:spMkLst>
        </pc:spChg>
        <pc:spChg chg="add">
          <ac:chgData name="Toby Donaldson" userId="2e6e5431-bb17-4c41-9985-d39c50d83c73" providerId="ADAL" clId="{B6F55248-A722-4CE1-9F34-43C0D06813D9}" dt="2022-04-12T05:50:24.740" v="2"/>
          <ac:spMkLst>
            <pc:docMk/>
            <pc:sldMk cId="4107862448" sldId="257"/>
            <ac:spMk id="4" creationId="{10E9A77D-9268-4D51-9668-DCD2F7B8714D}"/>
          </ac:spMkLst>
        </pc:spChg>
        <pc:spChg chg="add mod">
          <ac:chgData name="Toby Donaldson" userId="2e6e5431-bb17-4c41-9985-d39c50d83c73" providerId="ADAL" clId="{B6F55248-A722-4CE1-9F34-43C0D06813D9}" dt="2022-04-12T05:50:29.204" v="3"/>
          <ac:spMkLst>
            <pc:docMk/>
            <pc:sldMk cId="4107862448" sldId="257"/>
            <ac:spMk id="5" creationId="{7E613350-B2DB-4BC0-9A8B-373028874A10}"/>
          </ac:spMkLst>
        </pc:spChg>
        <pc:spChg chg="add del mod">
          <ac:chgData name="Toby Donaldson" userId="2e6e5431-bb17-4c41-9985-d39c50d83c73" providerId="ADAL" clId="{B6F55248-A722-4CE1-9F34-43C0D06813D9}" dt="2022-04-12T05:50:46.798" v="6"/>
          <ac:spMkLst>
            <pc:docMk/>
            <pc:sldMk cId="4107862448" sldId="257"/>
            <ac:spMk id="6" creationId="{3FC415AF-68F1-4A67-94E6-6CC4EDFAACB9}"/>
          </ac:spMkLst>
        </pc:spChg>
        <pc:picChg chg="add mod">
          <ac:chgData name="Toby Donaldson" userId="2e6e5431-bb17-4c41-9985-d39c50d83c73" providerId="ADAL" clId="{B6F55248-A722-4CE1-9F34-43C0D06813D9}" dt="2022-04-12T05:51:32.055" v="9" actId="1076"/>
          <ac:picMkLst>
            <pc:docMk/>
            <pc:sldMk cId="4107862448" sldId="257"/>
            <ac:picMk id="1032" creationId="{FE91F15C-1FE4-4AB7-9440-1C40FF899B7A}"/>
          </ac:picMkLst>
        </pc:picChg>
        <pc:picChg chg="add del mod">
          <ac:chgData name="Toby Donaldson" userId="2e6e5431-bb17-4c41-9985-d39c50d83c73" providerId="ADAL" clId="{B6F55248-A722-4CE1-9F34-43C0D06813D9}" dt="2022-04-12T05:53:46.454" v="40" actId="21"/>
          <ac:picMkLst>
            <pc:docMk/>
            <pc:sldMk cId="4107862448" sldId="257"/>
            <ac:picMk id="1034" creationId="{A596B602-E8F3-49D5-9980-8D37B2FE2D14}"/>
          </ac:picMkLst>
        </pc:picChg>
      </pc:sldChg>
      <pc:sldChg chg="addSp delSp modSp new mod setBg">
        <pc:chgData name="Toby Donaldson" userId="2e6e5431-bb17-4c41-9985-d39c50d83c73" providerId="ADAL" clId="{B6F55248-A722-4CE1-9F34-43C0D06813D9}" dt="2022-04-13T01:30:02.972" v="4347" actId="1076"/>
        <pc:sldMkLst>
          <pc:docMk/>
          <pc:sldMk cId="4078775610" sldId="258"/>
        </pc:sldMkLst>
        <pc:spChg chg="del">
          <ac:chgData name="Toby Donaldson" userId="2e6e5431-bb17-4c41-9985-d39c50d83c73" providerId="ADAL" clId="{B6F55248-A722-4CE1-9F34-43C0D06813D9}" dt="2022-04-12T05:55:27.678" v="44" actId="21"/>
          <ac:spMkLst>
            <pc:docMk/>
            <pc:sldMk cId="4078775610" sldId="258"/>
            <ac:spMk id="2" creationId="{81883903-C1CA-4070-A991-1D0D34737866}"/>
          </ac:spMkLst>
        </pc:spChg>
        <pc:spChg chg="del">
          <ac:chgData name="Toby Donaldson" userId="2e6e5431-bb17-4c41-9985-d39c50d83c73" providerId="ADAL" clId="{B6F55248-A722-4CE1-9F34-43C0D06813D9}" dt="2022-04-12T05:55:29.810" v="45" actId="21"/>
          <ac:spMkLst>
            <pc:docMk/>
            <pc:sldMk cId="4078775610" sldId="258"/>
            <ac:spMk id="3" creationId="{10FAD549-7AE4-40D1-87DB-421E2B97D9EC}"/>
          </ac:spMkLst>
        </pc:spChg>
        <pc:spChg chg="add mod">
          <ac:chgData name="Toby Donaldson" userId="2e6e5431-bb17-4c41-9985-d39c50d83c73" providerId="ADAL" clId="{B6F55248-A722-4CE1-9F34-43C0D06813D9}" dt="2022-04-13T01:29:55.842" v="4346" actId="1076"/>
          <ac:spMkLst>
            <pc:docMk/>
            <pc:sldMk cId="4078775610" sldId="258"/>
            <ac:spMk id="3" creationId="{8D326F70-6E73-48ED-853E-D802A1F7CD4A}"/>
          </ac:spMkLst>
        </pc:spChg>
        <pc:spChg chg="add mod">
          <ac:chgData name="Toby Donaldson" userId="2e6e5431-bb17-4c41-9985-d39c50d83c73" providerId="ADAL" clId="{B6F55248-A722-4CE1-9F34-43C0D06813D9}" dt="2022-04-13T01:28:25.332" v="4219" actId="1076"/>
          <ac:spMkLst>
            <pc:docMk/>
            <pc:sldMk cId="4078775610" sldId="258"/>
            <ac:spMk id="4" creationId="{578C8077-C1D4-400C-BAE0-7AC48F397C35}"/>
          </ac:spMkLst>
        </pc:spChg>
        <pc:spChg chg="add mod">
          <ac:chgData name="Toby Donaldson" userId="2e6e5431-bb17-4c41-9985-d39c50d83c73" providerId="ADAL" clId="{B6F55248-A722-4CE1-9F34-43C0D06813D9}" dt="2022-04-13T01:29:44.856" v="4341" actId="1076"/>
          <ac:spMkLst>
            <pc:docMk/>
            <pc:sldMk cId="4078775610" sldId="258"/>
            <ac:spMk id="7" creationId="{729F9EAB-E96A-4A13-B339-346BBE62D038}"/>
          </ac:spMkLst>
        </pc:spChg>
        <pc:grpChg chg="add mod">
          <ac:chgData name="Toby Donaldson" userId="2e6e5431-bb17-4c41-9985-d39c50d83c73" providerId="ADAL" clId="{B6F55248-A722-4CE1-9F34-43C0D06813D9}" dt="2022-04-13T01:28:25.332" v="4219" actId="1076"/>
          <ac:grpSpMkLst>
            <pc:docMk/>
            <pc:sldMk cId="4078775610" sldId="258"/>
            <ac:grpSpMk id="2" creationId="{C7C7C6C7-9397-46B2-A2FF-C632EDA7C632}"/>
          </ac:grpSpMkLst>
        </pc:grpChg>
        <pc:picChg chg="add mod">
          <ac:chgData name="Toby Donaldson" userId="2e6e5431-bb17-4c41-9985-d39c50d83c73" providerId="ADAL" clId="{B6F55248-A722-4CE1-9F34-43C0D06813D9}" dt="2022-04-13T01:30:02.972" v="4347" actId="1076"/>
          <ac:picMkLst>
            <pc:docMk/>
            <pc:sldMk cId="4078775610" sldId="258"/>
            <ac:picMk id="5" creationId="{2A3EA073-AB11-414C-9B52-4FAACFDEB101}"/>
          </ac:picMkLst>
        </pc:picChg>
        <pc:picChg chg="add mod">
          <ac:chgData name="Toby Donaldson" userId="2e6e5431-bb17-4c41-9985-d39c50d83c73" providerId="ADAL" clId="{B6F55248-A722-4CE1-9F34-43C0D06813D9}" dt="2022-04-13T01:28:25.332" v="4219" actId="1076"/>
          <ac:picMkLst>
            <pc:docMk/>
            <pc:sldMk cId="4078775610" sldId="258"/>
            <ac:picMk id="2050" creationId="{D9EF78EA-B97C-4BC3-831F-ACE9C30B82C6}"/>
          </ac:picMkLst>
        </pc:picChg>
      </pc:sldChg>
      <pc:sldChg chg="addSp delSp modSp new mod">
        <pc:chgData name="Toby Donaldson" userId="2e6e5431-bb17-4c41-9985-d39c50d83c73" providerId="ADAL" clId="{B6F55248-A722-4CE1-9F34-43C0D06813D9}" dt="2022-04-13T01:32:01.020" v="4402" actId="20577"/>
        <pc:sldMkLst>
          <pc:docMk/>
          <pc:sldMk cId="1855501012" sldId="259"/>
        </pc:sldMkLst>
        <pc:spChg chg="mod">
          <ac:chgData name="Toby Donaldson" userId="2e6e5431-bb17-4c41-9985-d39c50d83c73" providerId="ADAL" clId="{B6F55248-A722-4CE1-9F34-43C0D06813D9}" dt="2022-04-13T01:32:01.020" v="4402" actId="20577"/>
          <ac:spMkLst>
            <pc:docMk/>
            <pc:sldMk cId="1855501012" sldId="259"/>
            <ac:spMk id="2" creationId="{AFC4F8B7-DF69-4161-80D5-5D65C38F8A33}"/>
          </ac:spMkLst>
        </pc:spChg>
        <pc:spChg chg="del mod">
          <ac:chgData name="Toby Donaldson" userId="2e6e5431-bb17-4c41-9985-d39c50d83c73" providerId="ADAL" clId="{B6F55248-A722-4CE1-9F34-43C0D06813D9}" dt="2022-04-13T01:31:50.930" v="4400" actId="21"/>
          <ac:spMkLst>
            <pc:docMk/>
            <pc:sldMk cId="1855501012" sldId="259"/>
            <ac:spMk id="3" creationId="{3FF8B6F5-B7C4-45FC-86DA-6C2C9F035E96}"/>
          </ac:spMkLst>
        </pc:spChg>
        <pc:spChg chg="add del mod">
          <ac:chgData name="Toby Donaldson" userId="2e6e5431-bb17-4c41-9985-d39c50d83c73" providerId="ADAL" clId="{B6F55248-A722-4CE1-9F34-43C0D06813D9}" dt="2022-04-13T01:31:54.203" v="4401" actId="21"/>
          <ac:spMkLst>
            <pc:docMk/>
            <pc:sldMk cId="1855501012" sldId="259"/>
            <ac:spMk id="7" creationId="{7C4DB72C-3F01-4EA7-B2BD-B2EF19EAA80B}"/>
          </ac:spMkLst>
        </pc:spChg>
        <pc:picChg chg="add">
          <ac:chgData name="Toby Donaldson" userId="2e6e5431-bb17-4c41-9985-d39c50d83c73" providerId="ADAL" clId="{B6F55248-A722-4CE1-9F34-43C0D06813D9}" dt="2022-04-13T01:31:31.234" v="4353" actId="22"/>
          <ac:picMkLst>
            <pc:docMk/>
            <pc:sldMk cId="1855501012" sldId="259"/>
            <ac:picMk id="5" creationId="{DEE46FF6-47E5-44B7-8A35-21E8D8B00F31}"/>
          </ac:picMkLst>
        </pc:picChg>
      </pc:sldChg>
      <pc:sldChg chg="modSp new del mod">
        <pc:chgData name="Toby Donaldson" userId="2e6e5431-bb17-4c41-9985-d39c50d83c73" providerId="ADAL" clId="{B6F55248-A722-4CE1-9F34-43C0D06813D9}" dt="2022-04-12T06:07:29.915" v="768" actId="2696"/>
        <pc:sldMkLst>
          <pc:docMk/>
          <pc:sldMk cId="1160613553" sldId="260"/>
        </pc:sldMkLst>
        <pc:spChg chg="mod">
          <ac:chgData name="Toby Donaldson" userId="2e6e5431-bb17-4c41-9985-d39c50d83c73" providerId="ADAL" clId="{B6F55248-A722-4CE1-9F34-43C0D06813D9}" dt="2022-04-12T06:03:29.254" v="561" actId="20577"/>
          <ac:spMkLst>
            <pc:docMk/>
            <pc:sldMk cId="1160613553" sldId="260"/>
            <ac:spMk id="2" creationId="{24D1BFF7-DDB3-4548-AD19-BE7EA0B6BD81}"/>
          </ac:spMkLst>
        </pc:spChg>
        <pc:spChg chg="mod">
          <ac:chgData name="Toby Donaldson" userId="2e6e5431-bb17-4c41-9985-d39c50d83c73" providerId="ADAL" clId="{B6F55248-A722-4CE1-9F34-43C0D06813D9}" dt="2022-04-12T06:05:56.498" v="749" actId="15"/>
          <ac:spMkLst>
            <pc:docMk/>
            <pc:sldMk cId="1160613553" sldId="260"/>
            <ac:spMk id="3" creationId="{BF7BCE5A-4240-4143-8788-98B6570D82D9}"/>
          </ac:spMkLst>
        </pc:spChg>
      </pc:sldChg>
      <pc:sldChg chg="modSp new mod">
        <pc:chgData name="Toby Donaldson" userId="2e6e5431-bb17-4c41-9985-d39c50d83c73" providerId="ADAL" clId="{B6F55248-A722-4CE1-9F34-43C0D06813D9}" dt="2022-04-13T02:23:30.674" v="6564" actId="20577"/>
        <pc:sldMkLst>
          <pc:docMk/>
          <pc:sldMk cId="2414411496" sldId="260"/>
        </pc:sldMkLst>
        <pc:spChg chg="mod">
          <ac:chgData name="Toby Donaldson" userId="2e6e5431-bb17-4c41-9985-d39c50d83c73" providerId="ADAL" clId="{B6F55248-A722-4CE1-9F34-43C0D06813D9}" dt="2022-04-12T06:07:42.431" v="803" actId="20577"/>
          <ac:spMkLst>
            <pc:docMk/>
            <pc:sldMk cId="2414411496" sldId="260"/>
            <ac:spMk id="2" creationId="{E453DFDB-8487-48AA-A582-0CEA13856DA2}"/>
          </ac:spMkLst>
        </pc:spChg>
        <pc:spChg chg="mod">
          <ac:chgData name="Toby Donaldson" userId="2e6e5431-bb17-4c41-9985-d39c50d83c73" providerId="ADAL" clId="{B6F55248-A722-4CE1-9F34-43C0D06813D9}" dt="2022-04-13T02:23:30.674" v="6564" actId="20577"/>
          <ac:spMkLst>
            <pc:docMk/>
            <pc:sldMk cId="2414411496" sldId="260"/>
            <ac:spMk id="3" creationId="{E45AFAE3-7D9D-4DB0-A01B-CD046F1E7D5F}"/>
          </ac:spMkLst>
        </pc:spChg>
      </pc:sldChg>
      <pc:sldChg chg="modSp add mod">
        <pc:chgData name="Toby Donaldson" userId="2e6e5431-bb17-4c41-9985-d39c50d83c73" providerId="ADAL" clId="{B6F55248-A722-4CE1-9F34-43C0D06813D9}" dt="2022-04-13T02:25:42.370" v="6757" actId="20577"/>
        <pc:sldMkLst>
          <pc:docMk/>
          <pc:sldMk cId="247949623" sldId="261"/>
        </pc:sldMkLst>
        <pc:spChg chg="mod">
          <ac:chgData name="Toby Donaldson" userId="2e6e5431-bb17-4c41-9985-d39c50d83c73" providerId="ADAL" clId="{B6F55248-A722-4CE1-9F34-43C0D06813D9}" dt="2022-04-13T02:25:42.370" v="6757" actId="20577"/>
          <ac:spMkLst>
            <pc:docMk/>
            <pc:sldMk cId="247949623" sldId="261"/>
            <ac:spMk id="3" creationId="{E45AFAE3-7D9D-4DB0-A01B-CD046F1E7D5F}"/>
          </ac:spMkLst>
        </pc:spChg>
      </pc:sldChg>
      <pc:sldChg chg="new del">
        <pc:chgData name="Toby Donaldson" userId="2e6e5431-bb17-4c41-9985-d39c50d83c73" providerId="ADAL" clId="{B6F55248-A722-4CE1-9F34-43C0D06813D9}" dt="2022-04-12T06:16:42.992" v="1900" actId="2696"/>
        <pc:sldMkLst>
          <pc:docMk/>
          <pc:sldMk cId="2839471079" sldId="262"/>
        </pc:sldMkLst>
      </pc:sldChg>
      <pc:sldChg chg="modSp add mod">
        <pc:chgData name="Toby Donaldson" userId="2e6e5431-bb17-4c41-9985-d39c50d83c73" providerId="ADAL" clId="{B6F55248-A722-4CE1-9F34-43C0D06813D9}" dt="2022-04-13T01:54:47.201" v="5312" actId="113"/>
        <pc:sldMkLst>
          <pc:docMk/>
          <pc:sldMk cId="3774670057" sldId="263"/>
        </pc:sldMkLst>
        <pc:spChg chg="mod">
          <ac:chgData name="Toby Donaldson" userId="2e6e5431-bb17-4c41-9985-d39c50d83c73" providerId="ADAL" clId="{B6F55248-A722-4CE1-9F34-43C0D06813D9}" dt="2022-04-13T01:54:47.201" v="5312" actId="113"/>
          <ac:spMkLst>
            <pc:docMk/>
            <pc:sldMk cId="3774670057" sldId="263"/>
            <ac:spMk id="3" creationId="{E45AFAE3-7D9D-4DB0-A01B-CD046F1E7D5F}"/>
          </ac:spMkLst>
        </pc:spChg>
      </pc:sldChg>
      <pc:sldChg chg="addSp modSp add mod">
        <pc:chgData name="Toby Donaldson" userId="2e6e5431-bb17-4c41-9985-d39c50d83c73" providerId="ADAL" clId="{B6F55248-A722-4CE1-9F34-43C0D06813D9}" dt="2022-04-13T02:24:42.383" v="6601" actId="207"/>
        <pc:sldMkLst>
          <pc:docMk/>
          <pc:sldMk cId="1760816993" sldId="264"/>
        </pc:sldMkLst>
        <pc:spChg chg="mod">
          <ac:chgData name="Toby Donaldson" userId="2e6e5431-bb17-4c41-9985-d39c50d83c73" providerId="ADAL" clId="{B6F55248-A722-4CE1-9F34-43C0D06813D9}" dt="2022-04-13T01:52:40.690" v="5311" actId="207"/>
          <ac:spMkLst>
            <pc:docMk/>
            <pc:sldMk cId="1760816993" sldId="264"/>
            <ac:spMk id="2" creationId="{E453DFDB-8487-48AA-A582-0CEA13856DA2}"/>
          </ac:spMkLst>
        </pc:spChg>
        <pc:spChg chg="mod">
          <ac:chgData name="Toby Donaldson" userId="2e6e5431-bb17-4c41-9985-d39c50d83c73" providerId="ADAL" clId="{B6F55248-A722-4CE1-9F34-43C0D06813D9}" dt="2022-04-13T02:24:42.383" v="6601" actId="207"/>
          <ac:spMkLst>
            <pc:docMk/>
            <pc:sldMk cId="1760816993" sldId="264"/>
            <ac:spMk id="3" creationId="{E45AFAE3-7D9D-4DB0-A01B-CD046F1E7D5F}"/>
          </ac:spMkLst>
        </pc:spChg>
        <pc:spChg chg="add mod">
          <ac:chgData name="Toby Donaldson" userId="2e6e5431-bb17-4c41-9985-d39c50d83c73" providerId="ADAL" clId="{B6F55248-A722-4CE1-9F34-43C0D06813D9}" dt="2022-04-13T01:52:27.967" v="5296" actId="1076"/>
          <ac:spMkLst>
            <pc:docMk/>
            <pc:sldMk cId="1760816993" sldId="264"/>
            <ac:spMk id="4" creationId="{7ECBB552-C455-49CB-8B30-2880096E2410}"/>
          </ac:spMkLst>
        </pc:spChg>
      </pc:sldChg>
      <pc:sldChg chg="addSp delSp modSp add mod ord">
        <pc:chgData name="Toby Donaldson" userId="2e6e5431-bb17-4c41-9985-d39c50d83c73" providerId="ADAL" clId="{B6F55248-A722-4CE1-9F34-43C0D06813D9}" dt="2022-04-13T02:21:44.026" v="6493" actId="1076"/>
        <pc:sldMkLst>
          <pc:docMk/>
          <pc:sldMk cId="2446324911" sldId="265"/>
        </pc:sldMkLst>
        <pc:spChg chg="mod">
          <ac:chgData name="Toby Donaldson" userId="2e6e5431-bb17-4c41-9985-d39c50d83c73" providerId="ADAL" clId="{B6F55248-A722-4CE1-9F34-43C0D06813D9}" dt="2022-04-13T00:47:48.293" v="2905" actId="20577"/>
          <ac:spMkLst>
            <pc:docMk/>
            <pc:sldMk cId="2446324911" sldId="265"/>
            <ac:spMk id="2" creationId="{AFC4F8B7-DF69-4161-80D5-5D65C38F8A33}"/>
          </ac:spMkLst>
        </pc:spChg>
        <pc:spChg chg="mod">
          <ac:chgData name="Toby Donaldson" userId="2e6e5431-bb17-4c41-9985-d39c50d83c73" providerId="ADAL" clId="{B6F55248-A722-4CE1-9F34-43C0D06813D9}" dt="2022-04-13T02:21:44.026" v="6493" actId="1076"/>
          <ac:spMkLst>
            <pc:docMk/>
            <pc:sldMk cId="2446324911" sldId="265"/>
            <ac:spMk id="3" creationId="{3FF8B6F5-B7C4-45FC-86DA-6C2C9F035E96}"/>
          </ac:spMkLst>
        </pc:spChg>
        <pc:spChg chg="add mod">
          <ac:chgData name="Toby Donaldson" userId="2e6e5431-bb17-4c41-9985-d39c50d83c73" providerId="ADAL" clId="{B6F55248-A722-4CE1-9F34-43C0D06813D9}" dt="2022-04-13T02:21:44.026" v="6493" actId="1076"/>
          <ac:spMkLst>
            <pc:docMk/>
            <pc:sldMk cId="2446324911" sldId="265"/>
            <ac:spMk id="4" creationId="{D4B41A5D-265E-4D39-9E76-1F47F32C6264}"/>
          </ac:spMkLst>
        </pc:spChg>
        <pc:spChg chg="add mod">
          <ac:chgData name="Toby Donaldson" userId="2e6e5431-bb17-4c41-9985-d39c50d83c73" providerId="ADAL" clId="{B6F55248-A722-4CE1-9F34-43C0D06813D9}" dt="2022-04-13T02:21:44.026" v="6493" actId="1076"/>
          <ac:spMkLst>
            <pc:docMk/>
            <pc:sldMk cId="2446324911" sldId="265"/>
            <ac:spMk id="5" creationId="{44B869E9-FA8B-4FD1-AAE5-D14329C27947}"/>
          </ac:spMkLst>
        </pc:spChg>
        <pc:picChg chg="add del mod">
          <ac:chgData name="Toby Donaldson" userId="2e6e5431-bb17-4c41-9985-d39c50d83c73" providerId="ADAL" clId="{B6F55248-A722-4CE1-9F34-43C0D06813D9}" dt="2022-04-13T00:47:32.564" v="2878" actId="21"/>
          <ac:picMkLst>
            <pc:docMk/>
            <pc:sldMk cId="2446324911" sldId="265"/>
            <ac:picMk id="1026" creationId="{83572B5D-0F18-476E-BAB4-B0E934897828}"/>
          </ac:picMkLst>
        </pc:picChg>
        <pc:picChg chg="add mod">
          <ac:chgData name="Toby Donaldson" userId="2e6e5431-bb17-4c41-9985-d39c50d83c73" providerId="ADAL" clId="{B6F55248-A722-4CE1-9F34-43C0D06813D9}" dt="2022-04-13T02:21:44.026" v="6493" actId="1076"/>
          <ac:picMkLst>
            <pc:docMk/>
            <pc:sldMk cId="2446324911" sldId="265"/>
            <ac:picMk id="1028" creationId="{F63A5FF6-58DE-48BD-A9B1-48525B4FA546}"/>
          </ac:picMkLst>
        </pc:picChg>
      </pc:sldChg>
      <pc:sldChg chg="addSp modSp add mod ord">
        <pc:chgData name="Toby Donaldson" userId="2e6e5431-bb17-4c41-9985-d39c50d83c73" providerId="ADAL" clId="{B6F55248-A722-4CE1-9F34-43C0D06813D9}" dt="2022-04-13T02:21:59.993" v="6494" actId="1076"/>
        <pc:sldMkLst>
          <pc:docMk/>
          <pc:sldMk cId="2513690197" sldId="266"/>
        </pc:sldMkLst>
        <pc:spChg chg="mod">
          <ac:chgData name="Toby Donaldson" userId="2e6e5431-bb17-4c41-9985-d39c50d83c73" providerId="ADAL" clId="{B6F55248-A722-4CE1-9F34-43C0D06813D9}" dt="2022-04-13T02:21:59.993" v="6494" actId="1076"/>
          <ac:spMkLst>
            <pc:docMk/>
            <pc:sldMk cId="2513690197" sldId="266"/>
            <ac:spMk id="2" creationId="{AFC4F8B7-DF69-4161-80D5-5D65C38F8A33}"/>
          </ac:spMkLst>
        </pc:spChg>
        <pc:spChg chg="mod">
          <ac:chgData name="Toby Donaldson" userId="2e6e5431-bb17-4c41-9985-d39c50d83c73" providerId="ADAL" clId="{B6F55248-A722-4CE1-9F34-43C0D06813D9}" dt="2022-04-13T02:21:59.993" v="6494" actId="1076"/>
          <ac:spMkLst>
            <pc:docMk/>
            <pc:sldMk cId="2513690197" sldId="266"/>
            <ac:spMk id="3" creationId="{3FF8B6F5-B7C4-45FC-86DA-6C2C9F035E96}"/>
          </ac:spMkLst>
        </pc:spChg>
        <pc:spChg chg="add mod">
          <ac:chgData name="Toby Donaldson" userId="2e6e5431-bb17-4c41-9985-d39c50d83c73" providerId="ADAL" clId="{B6F55248-A722-4CE1-9F34-43C0D06813D9}" dt="2022-04-13T02:21:59.993" v="6494" actId="1076"/>
          <ac:spMkLst>
            <pc:docMk/>
            <pc:sldMk cId="2513690197" sldId="266"/>
            <ac:spMk id="4" creationId="{8D140EF2-7A80-4170-96C7-C567343A91EE}"/>
          </ac:spMkLst>
        </pc:spChg>
        <pc:spChg chg="add mod">
          <ac:chgData name="Toby Donaldson" userId="2e6e5431-bb17-4c41-9985-d39c50d83c73" providerId="ADAL" clId="{B6F55248-A722-4CE1-9F34-43C0D06813D9}" dt="2022-04-13T02:21:59.993" v="6494" actId="1076"/>
          <ac:spMkLst>
            <pc:docMk/>
            <pc:sldMk cId="2513690197" sldId="266"/>
            <ac:spMk id="8" creationId="{E2400FBB-A4E6-4E19-BEB2-E43F372AEDD9}"/>
          </ac:spMkLst>
        </pc:spChg>
        <pc:graphicFrameChg chg="add mod modGraphic">
          <ac:chgData name="Toby Donaldson" userId="2e6e5431-bb17-4c41-9985-d39c50d83c73" providerId="ADAL" clId="{B6F55248-A722-4CE1-9F34-43C0D06813D9}" dt="2022-04-13T02:21:59.993" v="6494" actId="1076"/>
          <ac:graphicFrameMkLst>
            <pc:docMk/>
            <pc:sldMk cId="2513690197" sldId="266"/>
            <ac:graphicFrameMk id="5" creationId="{40085C16-0B61-42F1-98B2-503E1961B2D2}"/>
          </ac:graphicFrameMkLst>
        </pc:graphicFrameChg>
        <pc:picChg chg="add mod">
          <ac:chgData name="Toby Donaldson" userId="2e6e5431-bb17-4c41-9985-d39c50d83c73" providerId="ADAL" clId="{B6F55248-A722-4CE1-9F34-43C0D06813D9}" dt="2022-04-13T02:21:59.993" v="6494" actId="1076"/>
          <ac:picMkLst>
            <pc:docMk/>
            <pc:sldMk cId="2513690197" sldId="266"/>
            <ac:picMk id="7" creationId="{128E5F7F-5BC8-4569-A9FA-5DAD8E043937}"/>
          </ac:picMkLst>
        </pc:picChg>
      </pc:sldChg>
      <pc:sldChg chg="addSp delSp modSp add mod">
        <pc:chgData name="Toby Donaldson" userId="2e6e5431-bb17-4c41-9985-d39c50d83c73" providerId="ADAL" clId="{B6F55248-A722-4CE1-9F34-43C0D06813D9}" dt="2022-04-13T02:16:50.707" v="6394" actId="207"/>
        <pc:sldMkLst>
          <pc:docMk/>
          <pc:sldMk cId="251576758" sldId="267"/>
        </pc:sldMkLst>
        <pc:spChg chg="mod">
          <ac:chgData name="Toby Donaldson" userId="2e6e5431-bb17-4c41-9985-d39c50d83c73" providerId="ADAL" clId="{B6F55248-A722-4CE1-9F34-43C0D06813D9}" dt="2022-04-13T02:16:50.707" v="6394" actId="207"/>
          <ac:spMkLst>
            <pc:docMk/>
            <pc:sldMk cId="251576758" sldId="267"/>
            <ac:spMk id="2" creationId="{AFC4F8B7-DF69-4161-80D5-5D65C38F8A33}"/>
          </ac:spMkLst>
        </pc:spChg>
        <pc:spChg chg="del mod">
          <ac:chgData name="Toby Donaldson" userId="2e6e5431-bb17-4c41-9985-d39c50d83c73" providerId="ADAL" clId="{B6F55248-A722-4CE1-9F34-43C0D06813D9}" dt="2022-04-13T01:38:16.358" v="4452" actId="21"/>
          <ac:spMkLst>
            <pc:docMk/>
            <pc:sldMk cId="251576758" sldId="267"/>
            <ac:spMk id="3" creationId="{3FF8B6F5-B7C4-45FC-86DA-6C2C9F035E96}"/>
          </ac:spMkLst>
        </pc:spChg>
        <pc:spChg chg="add del mod">
          <ac:chgData name="Toby Donaldson" userId="2e6e5431-bb17-4c41-9985-d39c50d83c73" providerId="ADAL" clId="{B6F55248-A722-4CE1-9F34-43C0D06813D9}" dt="2022-04-13T01:38:18.453" v="4453" actId="21"/>
          <ac:spMkLst>
            <pc:docMk/>
            <pc:sldMk cId="251576758" sldId="267"/>
            <ac:spMk id="5" creationId="{F8B6DA6F-EE21-4A17-950D-48DD953C2319}"/>
          </ac:spMkLst>
        </pc:spChg>
        <pc:spChg chg="add mod">
          <ac:chgData name="Toby Donaldson" userId="2e6e5431-bb17-4c41-9985-d39c50d83c73" providerId="ADAL" clId="{B6F55248-A722-4CE1-9F34-43C0D06813D9}" dt="2022-04-13T01:45:05.804" v="4748" actId="1076"/>
          <ac:spMkLst>
            <pc:docMk/>
            <pc:sldMk cId="251576758" sldId="267"/>
            <ac:spMk id="6" creationId="{BADB74DA-5F0A-4AE9-81F4-7C084E4F2041}"/>
          </ac:spMkLst>
        </pc:spChg>
        <pc:spChg chg="add mod">
          <ac:chgData name="Toby Donaldson" userId="2e6e5431-bb17-4c41-9985-d39c50d83c73" providerId="ADAL" clId="{B6F55248-A722-4CE1-9F34-43C0D06813D9}" dt="2022-04-13T01:44:57.010" v="4746" actId="1076"/>
          <ac:spMkLst>
            <pc:docMk/>
            <pc:sldMk cId="251576758" sldId="267"/>
            <ac:spMk id="7" creationId="{FBA5532F-96D0-4C9F-8F56-96077A42B0B6}"/>
          </ac:spMkLst>
        </pc:spChg>
        <pc:spChg chg="add mod">
          <ac:chgData name="Toby Donaldson" userId="2e6e5431-bb17-4c41-9985-d39c50d83c73" providerId="ADAL" clId="{B6F55248-A722-4CE1-9F34-43C0D06813D9}" dt="2022-04-13T01:44:57.010" v="4746" actId="1076"/>
          <ac:spMkLst>
            <pc:docMk/>
            <pc:sldMk cId="251576758" sldId="267"/>
            <ac:spMk id="8" creationId="{0D98E3AE-9B04-4784-B6E6-FA4E8856E886}"/>
          </ac:spMkLst>
        </pc:spChg>
        <pc:spChg chg="add mod">
          <ac:chgData name="Toby Donaldson" userId="2e6e5431-bb17-4c41-9985-d39c50d83c73" providerId="ADAL" clId="{B6F55248-A722-4CE1-9F34-43C0D06813D9}" dt="2022-04-13T01:44:52.309" v="4744" actId="1076"/>
          <ac:spMkLst>
            <pc:docMk/>
            <pc:sldMk cId="251576758" sldId="267"/>
            <ac:spMk id="11" creationId="{C6742675-7EF7-4BD1-A10E-D0088FDAFF78}"/>
          </ac:spMkLst>
        </pc:spChg>
        <pc:grpChg chg="add mod">
          <ac:chgData name="Toby Donaldson" userId="2e6e5431-bb17-4c41-9985-d39c50d83c73" providerId="ADAL" clId="{B6F55248-A722-4CE1-9F34-43C0D06813D9}" dt="2022-04-13T01:44:57.010" v="4746" actId="1076"/>
          <ac:grpSpMkLst>
            <pc:docMk/>
            <pc:sldMk cId="251576758" sldId="267"/>
            <ac:grpSpMk id="9" creationId="{FA69C1C9-F7AC-441A-A7DA-A5714041AF81}"/>
          </ac:grpSpMkLst>
        </pc:grpChg>
        <pc:grpChg chg="add mod">
          <ac:chgData name="Toby Donaldson" userId="2e6e5431-bb17-4c41-9985-d39c50d83c73" providerId="ADAL" clId="{B6F55248-A722-4CE1-9F34-43C0D06813D9}" dt="2022-04-13T01:45:05.804" v="4748" actId="1076"/>
          <ac:grpSpMkLst>
            <pc:docMk/>
            <pc:sldMk cId="251576758" sldId="267"/>
            <ac:grpSpMk id="10" creationId="{46E1B374-1FC5-44A7-88F5-BC6F7C732922}"/>
          </ac:grpSpMkLst>
        </pc:grpChg>
        <pc:grpChg chg="add mod">
          <ac:chgData name="Toby Donaldson" userId="2e6e5431-bb17-4c41-9985-d39c50d83c73" providerId="ADAL" clId="{B6F55248-A722-4CE1-9F34-43C0D06813D9}" dt="2022-04-13T01:44:52.309" v="4744" actId="1076"/>
          <ac:grpSpMkLst>
            <pc:docMk/>
            <pc:sldMk cId="251576758" sldId="267"/>
            <ac:grpSpMk id="12" creationId="{C5800063-A3E1-4134-BC4D-FBA76FFBA210}"/>
          </ac:grpSpMkLst>
        </pc:grpChg>
        <pc:picChg chg="add mod">
          <ac:chgData name="Toby Donaldson" userId="2e6e5431-bb17-4c41-9985-d39c50d83c73" providerId="ADAL" clId="{B6F55248-A722-4CE1-9F34-43C0D06813D9}" dt="2022-04-13T01:44:57.010" v="4746" actId="1076"/>
          <ac:picMkLst>
            <pc:docMk/>
            <pc:sldMk cId="251576758" sldId="267"/>
            <ac:picMk id="2050" creationId="{74DE0F23-68B4-48D2-AD7B-79DD40A8B9D1}"/>
          </ac:picMkLst>
        </pc:picChg>
        <pc:picChg chg="add mod">
          <ac:chgData name="Toby Donaldson" userId="2e6e5431-bb17-4c41-9985-d39c50d83c73" providerId="ADAL" clId="{B6F55248-A722-4CE1-9F34-43C0D06813D9}" dt="2022-04-13T01:44:57.010" v="4746" actId="1076"/>
          <ac:picMkLst>
            <pc:docMk/>
            <pc:sldMk cId="251576758" sldId="267"/>
            <ac:picMk id="2052" creationId="{E7836B64-DAA8-4A0D-89B8-6F059953D572}"/>
          </ac:picMkLst>
        </pc:picChg>
        <pc:picChg chg="add mod">
          <ac:chgData name="Toby Donaldson" userId="2e6e5431-bb17-4c41-9985-d39c50d83c73" providerId="ADAL" clId="{B6F55248-A722-4CE1-9F34-43C0D06813D9}" dt="2022-04-13T01:45:05.804" v="4748" actId="1076"/>
          <ac:picMkLst>
            <pc:docMk/>
            <pc:sldMk cId="251576758" sldId="267"/>
            <ac:picMk id="2054" creationId="{464803B0-B645-4969-A2AA-8854E243B572}"/>
          </ac:picMkLst>
        </pc:picChg>
        <pc:picChg chg="add mod">
          <ac:chgData name="Toby Donaldson" userId="2e6e5431-bb17-4c41-9985-d39c50d83c73" providerId="ADAL" clId="{B6F55248-A722-4CE1-9F34-43C0D06813D9}" dt="2022-04-13T01:44:52.309" v="4744" actId="1076"/>
          <ac:picMkLst>
            <pc:docMk/>
            <pc:sldMk cId="251576758" sldId="267"/>
            <ac:picMk id="2056" creationId="{DDA5EE6F-83A1-4998-952E-78F07F192B52}"/>
          </ac:picMkLst>
        </pc:picChg>
      </pc:sldChg>
      <pc:sldChg chg="add del">
        <pc:chgData name="Toby Donaldson" userId="2e6e5431-bb17-4c41-9985-d39c50d83c73" providerId="ADAL" clId="{B6F55248-A722-4CE1-9F34-43C0D06813D9}" dt="2022-04-13T02:16:43.916" v="6393" actId="2696"/>
        <pc:sldMkLst>
          <pc:docMk/>
          <pc:sldMk cId="4244132893" sldId="268"/>
        </pc:sldMkLst>
      </pc:sldChg>
      <pc:sldChg chg="delSp modSp add del mod">
        <pc:chgData name="Toby Donaldson" userId="2e6e5431-bb17-4c41-9985-d39c50d83c73" providerId="ADAL" clId="{B6F55248-A722-4CE1-9F34-43C0D06813D9}" dt="2022-04-13T02:16:15.652" v="6392" actId="2696"/>
        <pc:sldMkLst>
          <pc:docMk/>
          <pc:sldMk cId="2690238088" sldId="269"/>
        </pc:sldMkLst>
        <pc:spChg chg="mod">
          <ac:chgData name="Toby Donaldson" userId="2e6e5431-bb17-4c41-9985-d39c50d83c73" providerId="ADAL" clId="{B6F55248-A722-4CE1-9F34-43C0D06813D9}" dt="2022-04-13T01:55:59.356" v="5327" actId="14100"/>
          <ac:spMkLst>
            <pc:docMk/>
            <pc:sldMk cId="2690238088" sldId="269"/>
            <ac:spMk id="2" creationId="{AFC4F8B7-DF69-4161-80D5-5D65C38F8A33}"/>
          </ac:spMkLst>
        </pc:spChg>
        <pc:grpChg chg="del">
          <ac:chgData name="Toby Donaldson" userId="2e6e5431-bb17-4c41-9985-d39c50d83c73" providerId="ADAL" clId="{B6F55248-A722-4CE1-9F34-43C0D06813D9}" dt="2022-04-13T01:55:53.323" v="5325" actId="21"/>
          <ac:grpSpMkLst>
            <pc:docMk/>
            <pc:sldMk cId="2690238088" sldId="269"/>
            <ac:grpSpMk id="9" creationId="{FA69C1C9-F7AC-441A-A7DA-A5714041AF81}"/>
          </ac:grpSpMkLst>
        </pc:grpChg>
        <pc:grpChg chg="del">
          <ac:chgData name="Toby Donaldson" userId="2e6e5431-bb17-4c41-9985-d39c50d83c73" providerId="ADAL" clId="{B6F55248-A722-4CE1-9F34-43C0D06813D9}" dt="2022-04-13T01:55:55.282" v="5326" actId="21"/>
          <ac:grpSpMkLst>
            <pc:docMk/>
            <pc:sldMk cId="2690238088" sldId="269"/>
            <ac:grpSpMk id="10" creationId="{46E1B374-1FC5-44A7-88F5-BC6F7C732922}"/>
          </ac:grpSpMkLst>
        </pc:grpChg>
        <pc:grpChg chg="del">
          <ac:chgData name="Toby Donaldson" userId="2e6e5431-bb17-4c41-9985-d39c50d83c73" providerId="ADAL" clId="{B6F55248-A722-4CE1-9F34-43C0D06813D9}" dt="2022-04-13T01:55:50.421" v="5324" actId="21"/>
          <ac:grpSpMkLst>
            <pc:docMk/>
            <pc:sldMk cId="2690238088" sldId="269"/>
            <ac:grpSpMk id="12" creationId="{C5800063-A3E1-4134-BC4D-FBA76FFBA210}"/>
          </ac:grpSpMkLst>
        </pc:grpChg>
      </pc:sldChg>
      <pc:sldChg chg="addSp modSp new mod">
        <pc:chgData name="Toby Donaldson" userId="2e6e5431-bb17-4c41-9985-d39c50d83c73" providerId="ADAL" clId="{B6F55248-A722-4CE1-9F34-43C0D06813D9}" dt="2022-04-13T02:22:55.203" v="6512" actId="14100"/>
        <pc:sldMkLst>
          <pc:docMk/>
          <pc:sldMk cId="2072605454" sldId="270"/>
        </pc:sldMkLst>
        <pc:spChg chg="mod">
          <ac:chgData name="Toby Donaldson" userId="2e6e5431-bb17-4c41-9985-d39c50d83c73" providerId="ADAL" clId="{B6F55248-A722-4CE1-9F34-43C0D06813D9}" dt="2022-04-13T02:10:07.564" v="5955" actId="27636"/>
          <ac:spMkLst>
            <pc:docMk/>
            <pc:sldMk cId="2072605454" sldId="270"/>
            <ac:spMk id="2" creationId="{3AB70837-CC6E-409E-828B-6F152569432E}"/>
          </ac:spMkLst>
        </pc:spChg>
        <pc:spChg chg="mod">
          <ac:chgData name="Toby Donaldson" userId="2e6e5431-bb17-4c41-9985-d39c50d83c73" providerId="ADAL" clId="{B6F55248-A722-4CE1-9F34-43C0D06813D9}" dt="2022-04-13T02:22:32.317" v="6500" actId="20577"/>
          <ac:spMkLst>
            <pc:docMk/>
            <pc:sldMk cId="2072605454" sldId="270"/>
            <ac:spMk id="3" creationId="{9D85EADE-0C03-49DA-BB59-0942833F47FA}"/>
          </ac:spMkLst>
        </pc:spChg>
        <pc:spChg chg="add mod">
          <ac:chgData name="Toby Donaldson" userId="2e6e5431-bb17-4c41-9985-d39c50d83c73" providerId="ADAL" clId="{B6F55248-A722-4CE1-9F34-43C0D06813D9}" dt="2022-04-13T02:15:21.513" v="6379" actId="1076"/>
          <ac:spMkLst>
            <pc:docMk/>
            <pc:sldMk cId="2072605454" sldId="270"/>
            <ac:spMk id="4" creationId="{BE3E16A3-1414-47FA-A3BB-3ABF0D84A1FE}"/>
          </ac:spMkLst>
        </pc:spChg>
        <pc:spChg chg="add mod">
          <ac:chgData name="Toby Donaldson" userId="2e6e5431-bb17-4c41-9985-d39c50d83c73" providerId="ADAL" clId="{B6F55248-A722-4CE1-9F34-43C0D06813D9}" dt="2022-04-13T02:15:34.042" v="6383" actId="1076"/>
          <ac:spMkLst>
            <pc:docMk/>
            <pc:sldMk cId="2072605454" sldId="270"/>
            <ac:spMk id="5" creationId="{17720DB2-6405-4D41-B342-518B575893A4}"/>
          </ac:spMkLst>
        </pc:spChg>
        <pc:spChg chg="add mod">
          <ac:chgData name="Toby Donaldson" userId="2e6e5431-bb17-4c41-9985-d39c50d83c73" providerId="ADAL" clId="{B6F55248-A722-4CE1-9F34-43C0D06813D9}" dt="2022-04-13T02:22:55.203" v="6512" actId="14100"/>
          <ac:spMkLst>
            <pc:docMk/>
            <pc:sldMk cId="2072605454" sldId="270"/>
            <ac:spMk id="6" creationId="{D47E401A-84BD-4DD8-8927-0E34EE1044A2}"/>
          </ac:spMkLst>
        </pc:spChg>
        <pc:spChg chg="add mod">
          <ac:chgData name="Toby Donaldson" userId="2e6e5431-bb17-4c41-9985-d39c50d83c73" providerId="ADAL" clId="{B6F55248-A722-4CE1-9F34-43C0D06813D9}" dt="2022-04-13T02:15:56.228" v="6391" actId="688"/>
          <ac:spMkLst>
            <pc:docMk/>
            <pc:sldMk cId="2072605454" sldId="270"/>
            <ac:spMk id="7" creationId="{9D4F540D-54AA-445E-A7CD-6F91D946B605}"/>
          </ac:spMkLst>
        </pc:spChg>
      </pc:sldChg>
      <pc:sldChg chg="addSp modSp new mod">
        <pc:chgData name="Toby Donaldson" userId="2e6e5431-bb17-4c41-9985-d39c50d83c73" providerId="ADAL" clId="{B6F55248-A722-4CE1-9F34-43C0D06813D9}" dt="2022-04-13T02:28:04.932" v="6815" actId="1076"/>
        <pc:sldMkLst>
          <pc:docMk/>
          <pc:sldMk cId="230914827" sldId="271"/>
        </pc:sldMkLst>
        <pc:spChg chg="mod">
          <ac:chgData name="Toby Donaldson" userId="2e6e5431-bb17-4c41-9985-d39c50d83c73" providerId="ADAL" clId="{B6F55248-A722-4CE1-9F34-43C0D06813D9}" dt="2022-04-13T02:26:04.042" v="6759" actId="1076"/>
          <ac:spMkLst>
            <pc:docMk/>
            <pc:sldMk cId="230914827" sldId="271"/>
            <ac:spMk id="2" creationId="{24666DA8-3BC8-44C4-A6B8-4077E3A5589E}"/>
          </ac:spMkLst>
        </pc:spChg>
        <pc:spChg chg="mod">
          <ac:chgData name="Toby Donaldson" userId="2e6e5431-bb17-4c41-9985-d39c50d83c73" providerId="ADAL" clId="{B6F55248-A722-4CE1-9F34-43C0D06813D9}" dt="2022-04-13T02:26:08.437" v="6760" actId="1076"/>
          <ac:spMkLst>
            <pc:docMk/>
            <pc:sldMk cId="230914827" sldId="271"/>
            <ac:spMk id="3" creationId="{625907E2-02AB-4FC8-8372-75485A2CCADC}"/>
          </ac:spMkLst>
        </pc:spChg>
        <pc:spChg chg="add mod">
          <ac:chgData name="Toby Donaldson" userId="2e6e5431-bb17-4c41-9985-d39c50d83c73" providerId="ADAL" clId="{B6F55248-A722-4CE1-9F34-43C0D06813D9}" dt="2022-04-13T02:28:04.932" v="6815" actId="1076"/>
          <ac:spMkLst>
            <pc:docMk/>
            <pc:sldMk cId="230914827" sldId="271"/>
            <ac:spMk id="4" creationId="{1AB9C04D-6CD3-48A5-BEAC-80EB44E5AF49}"/>
          </ac:spMkLst>
        </pc:spChg>
      </pc:sldChg>
    </pc:docChg>
  </pc:docChgLst>
  <pc:docChgLst>
    <pc:chgData name="Toby Donaldson" userId="2e6e5431-bb17-4c41-9985-d39c50d83c73" providerId="ADAL" clId="{2C3188EB-0659-4694-96B2-D9090C697809}"/>
    <pc:docChg chg="undo redo custSel addSld delSld modSld">
      <pc:chgData name="Toby Donaldson" userId="2e6e5431-bb17-4c41-9985-d39c50d83c73" providerId="ADAL" clId="{2C3188EB-0659-4694-96B2-D9090C697809}" dt="2022-04-29T02:18:10.509" v="2698" actId="1076"/>
      <pc:docMkLst>
        <pc:docMk/>
      </pc:docMkLst>
      <pc:sldChg chg="addSp delSp modSp mod">
        <pc:chgData name="Toby Donaldson" userId="2e6e5431-bb17-4c41-9985-d39c50d83c73" providerId="ADAL" clId="{2C3188EB-0659-4694-96B2-D9090C697809}" dt="2022-04-28T23:27:47.061" v="960" actId="1076"/>
        <pc:sldMkLst>
          <pc:docMk/>
          <pc:sldMk cId="1855501012" sldId="259"/>
        </pc:sldMkLst>
        <pc:spChg chg="mod">
          <ac:chgData name="Toby Donaldson" userId="2e6e5431-bb17-4c41-9985-d39c50d83c73" providerId="ADAL" clId="{2C3188EB-0659-4694-96B2-D9090C697809}" dt="2022-04-28T23:20:13.099" v="885" actId="20577"/>
          <ac:spMkLst>
            <pc:docMk/>
            <pc:sldMk cId="1855501012" sldId="259"/>
            <ac:spMk id="2" creationId="{AFC4F8B7-DF69-4161-80D5-5D65C38F8A33}"/>
          </ac:spMkLst>
        </pc:spChg>
        <pc:picChg chg="del">
          <ac:chgData name="Toby Donaldson" userId="2e6e5431-bb17-4c41-9985-d39c50d83c73" providerId="ADAL" clId="{2C3188EB-0659-4694-96B2-D9090C697809}" dt="2022-04-28T23:20:10.442" v="881" actId="21"/>
          <ac:picMkLst>
            <pc:docMk/>
            <pc:sldMk cId="1855501012" sldId="259"/>
            <ac:picMk id="5" creationId="{DEE46FF6-47E5-44B7-8A35-21E8D8B00F31}"/>
          </ac:picMkLst>
        </pc:picChg>
        <pc:picChg chg="add mod">
          <ac:chgData name="Toby Donaldson" userId="2e6e5431-bb17-4c41-9985-d39c50d83c73" providerId="ADAL" clId="{2C3188EB-0659-4694-96B2-D9090C697809}" dt="2022-04-28T23:27:25.894" v="958" actId="408"/>
          <ac:picMkLst>
            <pc:docMk/>
            <pc:sldMk cId="1855501012" sldId="259"/>
            <ac:picMk id="2050" creationId="{9B5124B4-C39E-4F5A-A1AC-28DB0550EE7A}"/>
          </ac:picMkLst>
        </pc:picChg>
        <pc:picChg chg="add mod">
          <ac:chgData name="Toby Donaldson" userId="2e6e5431-bb17-4c41-9985-d39c50d83c73" providerId="ADAL" clId="{2C3188EB-0659-4694-96B2-D9090C697809}" dt="2022-04-28T23:27:25.894" v="958" actId="408"/>
          <ac:picMkLst>
            <pc:docMk/>
            <pc:sldMk cId="1855501012" sldId="259"/>
            <ac:picMk id="2052" creationId="{55CE3166-7AB1-4DE3-ABAC-93A33111C771}"/>
          </ac:picMkLst>
        </pc:picChg>
        <pc:picChg chg="add del mod">
          <ac:chgData name="Toby Donaldson" userId="2e6e5431-bb17-4c41-9985-d39c50d83c73" providerId="ADAL" clId="{2C3188EB-0659-4694-96B2-D9090C697809}" dt="2022-04-28T23:25:03.753" v="938" actId="21"/>
          <ac:picMkLst>
            <pc:docMk/>
            <pc:sldMk cId="1855501012" sldId="259"/>
            <ac:picMk id="2054" creationId="{62FFE9B2-E207-4CE5-9C1B-4A935C135C89}"/>
          </ac:picMkLst>
        </pc:picChg>
        <pc:picChg chg="add mod">
          <ac:chgData name="Toby Donaldson" userId="2e6e5431-bb17-4c41-9985-d39c50d83c73" providerId="ADAL" clId="{2C3188EB-0659-4694-96B2-D9090C697809}" dt="2022-04-28T23:27:33.129" v="959" actId="12789"/>
          <ac:picMkLst>
            <pc:docMk/>
            <pc:sldMk cId="1855501012" sldId="259"/>
            <ac:picMk id="2056" creationId="{884D2173-FF6D-4E55-A264-10CEE9B24F53}"/>
          </ac:picMkLst>
        </pc:picChg>
        <pc:picChg chg="add mod">
          <ac:chgData name="Toby Donaldson" userId="2e6e5431-bb17-4c41-9985-d39c50d83c73" providerId="ADAL" clId="{2C3188EB-0659-4694-96B2-D9090C697809}" dt="2022-04-28T23:27:25.894" v="958" actId="408"/>
          <ac:picMkLst>
            <pc:docMk/>
            <pc:sldMk cId="1855501012" sldId="259"/>
            <ac:picMk id="2058" creationId="{24FAECB0-9232-47DA-880A-89204BE41DA5}"/>
          </ac:picMkLst>
        </pc:picChg>
        <pc:picChg chg="add mod">
          <ac:chgData name="Toby Donaldson" userId="2e6e5431-bb17-4c41-9985-d39c50d83c73" providerId="ADAL" clId="{2C3188EB-0659-4694-96B2-D9090C697809}" dt="2022-04-28T23:27:47.061" v="960" actId="1076"/>
          <ac:picMkLst>
            <pc:docMk/>
            <pc:sldMk cId="1855501012" sldId="259"/>
            <ac:picMk id="2060" creationId="{3DE72BB8-8E22-4C3A-A2FE-2C78C14F16C1}"/>
          </ac:picMkLst>
        </pc:picChg>
      </pc:sldChg>
      <pc:sldChg chg="delSp modSp mod">
        <pc:chgData name="Toby Donaldson" userId="2e6e5431-bb17-4c41-9985-d39c50d83c73" providerId="ADAL" clId="{2C3188EB-0659-4694-96B2-D9090C697809}" dt="2022-04-29T02:05:35.798" v="1931" actId="20577"/>
        <pc:sldMkLst>
          <pc:docMk/>
          <pc:sldMk cId="2414411496" sldId="260"/>
        </pc:sldMkLst>
        <pc:spChg chg="mod">
          <ac:chgData name="Toby Donaldson" userId="2e6e5431-bb17-4c41-9985-d39c50d83c73" providerId="ADAL" clId="{2C3188EB-0659-4694-96B2-D9090C697809}" dt="2022-04-29T02:03:25.841" v="1668" actId="20577"/>
          <ac:spMkLst>
            <pc:docMk/>
            <pc:sldMk cId="2414411496" sldId="260"/>
            <ac:spMk id="2" creationId="{E453DFDB-8487-48AA-A582-0CEA13856DA2}"/>
          </ac:spMkLst>
        </pc:spChg>
        <pc:spChg chg="mod">
          <ac:chgData name="Toby Donaldson" userId="2e6e5431-bb17-4c41-9985-d39c50d83c73" providerId="ADAL" clId="{2C3188EB-0659-4694-96B2-D9090C697809}" dt="2022-04-29T02:05:35.798" v="1931" actId="20577"/>
          <ac:spMkLst>
            <pc:docMk/>
            <pc:sldMk cId="2414411496" sldId="260"/>
            <ac:spMk id="3" creationId="{E45AFAE3-7D9D-4DB0-A01B-CD046F1E7D5F}"/>
          </ac:spMkLst>
        </pc:spChg>
        <pc:spChg chg="del">
          <ac:chgData name="Toby Donaldson" userId="2e6e5431-bb17-4c41-9985-d39c50d83c73" providerId="ADAL" clId="{2C3188EB-0659-4694-96B2-D9090C697809}" dt="2022-04-29T02:04:17.347" v="1766" actId="21"/>
          <ac:spMkLst>
            <pc:docMk/>
            <pc:sldMk cId="2414411496" sldId="260"/>
            <ac:spMk id="4" creationId="{79E0F8C3-8A4E-4D65-AF48-A65148BFB617}"/>
          </ac:spMkLst>
        </pc:spChg>
        <pc:spChg chg="del">
          <ac:chgData name="Toby Donaldson" userId="2e6e5431-bb17-4c41-9985-d39c50d83c73" providerId="ADAL" clId="{2C3188EB-0659-4694-96B2-D9090C697809}" dt="2022-04-29T02:04:18.845" v="1767" actId="21"/>
          <ac:spMkLst>
            <pc:docMk/>
            <pc:sldMk cId="2414411496" sldId="260"/>
            <ac:spMk id="5" creationId="{F6F8BE28-16A2-43FB-B28E-AC71885AC56E}"/>
          </ac:spMkLst>
        </pc:spChg>
      </pc:sldChg>
      <pc:sldChg chg="addSp delSp modSp mod">
        <pc:chgData name="Toby Donaldson" userId="2e6e5431-bb17-4c41-9985-d39c50d83c73" providerId="ADAL" clId="{2C3188EB-0659-4694-96B2-D9090C697809}" dt="2022-04-29T02:09:34.548" v="2311" actId="15"/>
        <pc:sldMkLst>
          <pc:docMk/>
          <pc:sldMk cId="247949623" sldId="261"/>
        </pc:sldMkLst>
        <pc:spChg chg="mod">
          <ac:chgData name="Toby Donaldson" userId="2e6e5431-bb17-4c41-9985-d39c50d83c73" providerId="ADAL" clId="{2C3188EB-0659-4694-96B2-D9090C697809}" dt="2022-04-29T02:06:16.957" v="1950" actId="20577"/>
          <ac:spMkLst>
            <pc:docMk/>
            <pc:sldMk cId="247949623" sldId="261"/>
            <ac:spMk id="2" creationId="{E453DFDB-8487-48AA-A582-0CEA13856DA2}"/>
          </ac:spMkLst>
        </pc:spChg>
        <pc:spChg chg="mod">
          <ac:chgData name="Toby Donaldson" userId="2e6e5431-bb17-4c41-9985-d39c50d83c73" providerId="ADAL" clId="{2C3188EB-0659-4694-96B2-D9090C697809}" dt="2022-04-29T02:09:34.548" v="2311" actId="15"/>
          <ac:spMkLst>
            <pc:docMk/>
            <pc:sldMk cId="247949623" sldId="261"/>
            <ac:spMk id="3" creationId="{E45AFAE3-7D9D-4DB0-A01B-CD046F1E7D5F}"/>
          </ac:spMkLst>
        </pc:spChg>
        <pc:spChg chg="del">
          <ac:chgData name="Toby Donaldson" userId="2e6e5431-bb17-4c41-9985-d39c50d83c73" providerId="ADAL" clId="{2C3188EB-0659-4694-96B2-D9090C697809}" dt="2022-04-29T02:05:40.182" v="1932" actId="21"/>
          <ac:spMkLst>
            <pc:docMk/>
            <pc:sldMk cId="247949623" sldId="261"/>
            <ac:spMk id="4" creationId="{6B61A8D3-4B08-471E-9F40-F5FE22F6431B}"/>
          </ac:spMkLst>
        </pc:spChg>
        <pc:spChg chg="del">
          <ac:chgData name="Toby Donaldson" userId="2e6e5431-bb17-4c41-9985-d39c50d83c73" providerId="ADAL" clId="{2C3188EB-0659-4694-96B2-D9090C697809}" dt="2022-04-29T02:05:48.443" v="1935" actId="21"/>
          <ac:spMkLst>
            <pc:docMk/>
            <pc:sldMk cId="247949623" sldId="261"/>
            <ac:spMk id="5" creationId="{568288FB-8559-41AB-827C-D6A2E66D2804}"/>
          </ac:spMkLst>
        </pc:spChg>
        <pc:spChg chg="add del mod">
          <ac:chgData name="Toby Donaldson" userId="2e6e5431-bb17-4c41-9985-d39c50d83c73" providerId="ADAL" clId="{2C3188EB-0659-4694-96B2-D9090C697809}" dt="2022-04-29T02:05:47.340" v="1934"/>
          <ac:spMkLst>
            <pc:docMk/>
            <pc:sldMk cId="247949623" sldId="261"/>
            <ac:spMk id="6" creationId="{3192A936-8E05-4BF9-8713-1C32B019C8FC}"/>
          </ac:spMkLst>
        </pc:spChg>
      </pc:sldChg>
      <pc:sldChg chg="delSp modSp del mod">
        <pc:chgData name="Toby Donaldson" userId="2e6e5431-bb17-4c41-9985-d39c50d83c73" providerId="ADAL" clId="{2C3188EB-0659-4694-96B2-D9090C697809}" dt="2022-04-29T02:09:41.685" v="2312" actId="2696"/>
        <pc:sldMkLst>
          <pc:docMk/>
          <pc:sldMk cId="3774670057" sldId="263"/>
        </pc:sldMkLst>
        <pc:spChg chg="mod">
          <ac:chgData name="Toby Donaldson" userId="2e6e5431-bb17-4c41-9985-d39c50d83c73" providerId="ADAL" clId="{2C3188EB-0659-4694-96B2-D9090C697809}" dt="2022-04-29T02:08:44.173" v="2238" actId="20577"/>
          <ac:spMkLst>
            <pc:docMk/>
            <pc:sldMk cId="3774670057" sldId="263"/>
            <ac:spMk id="2" creationId="{E453DFDB-8487-48AA-A582-0CEA13856DA2}"/>
          </ac:spMkLst>
        </pc:spChg>
        <pc:spChg chg="mod">
          <ac:chgData name="Toby Donaldson" userId="2e6e5431-bb17-4c41-9985-d39c50d83c73" providerId="ADAL" clId="{2C3188EB-0659-4694-96B2-D9090C697809}" dt="2022-04-29T02:09:11.035" v="2302" actId="20577"/>
          <ac:spMkLst>
            <pc:docMk/>
            <pc:sldMk cId="3774670057" sldId="263"/>
            <ac:spMk id="3" creationId="{E45AFAE3-7D9D-4DB0-A01B-CD046F1E7D5F}"/>
          </ac:spMkLst>
        </pc:spChg>
        <pc:spChg chg="del">
          <ac:chgData name="Toby Donaldson" userId="2e6e5431-bb17-4c41-9985-d39c50d83c73" providerId="ADAL" clId="{2C3188EB-0659-4694-96B2-D9090C697809}" dt="2022-04-29T02:09:16.715" v="2303" actId="21"/>
          <ac:spMkLst>
            <pc:docMk/>
            <pc:sldMk cId="3774670057" sldId="263"/>
            <ac:spMk id="4" creationId="{0CD00CDE-196A-4552-B023-0333B7AD5421}"/>
          </ac:spMkLst>
        </pc:spChg>
        <pc:spChg chg="del">
          <ac:chgData name="Toby Donaldson" userId="2e6e5431-bb17-4c41-9985-d39c50d83c73" providerId="ADAL" clId="{2C3188EB-0659-4694-96B2-D9090C697809}" dt="2022-04-29T02:09:16.715" v="2303" actId="21"/>
          <ac:spMkLst>
            <pc:docMk/>
            <pc:sldMk cId="3774670057" sldId="263"/>
            <ac:spMk id="5" creationId="{A74B55C4-CE2C-4690-AC47-C8BB18081FD4}"/>
          </ac:spMkLst>
        </pc:spChg>
      </pc:sldChg>
      <pc:sldChg chg="modSp mod">
        <pc:chgData name="Toby Donaldson" userId="2e6e5431-bb17-4c41-9985-d39c50d83c73" providerId="ADAL" clId="{2C3188EB-0659-4694-96B2-D9090C697809}" dt="2022-04-29T02:11:40.447" v="2473" actId="20577"/>
        <pc:sldMkLst>
          <pc:docMk/>
          <pc:sldMk cId="1760816993" sldId="264"/>
        </pc:sldMkLst>
        <pc:spChg chg="mod">
          <ac:chgData name="Toby Donaldson" userId="2e6e5431-bb17-4c41-9985-d39c50d83c73" providerId="ADAL" clId="{2C3188EB-0659-4694-96B2-D9090C697809}" dt="2022-04-29T02:09:58.652" v="2318" actId="20577"/>
          <ac:spMkLst>
            <pc:docMk/>
            <pc:sldMk cId="1760816993" sldId="264"/>
            <ac:spMk id="2" creationId="{E453DFDB-8487-48AA-A582-0CEA13856DA2}"/>
          </ac:spMkLst>
        </pc:spChg>
        <pc:spChg chg="mod">
          <ac:chgData name="Toby Donaldson" userId="2e6e5431-bb17-4c41-9985-d39c50d83c73" providerId="ADAL" clId="{2C3188EB-0659-4694-96B2-D9090C697809}" dt="2022-04-29T02:11:40.447" v="2473" actId="20577"/>
          <ac:spMkLst>
            <pc:docMk/>
            <pc:sldMk cId="1760816993" sldId="264"/>
            <ac:spMk id="3" creationId="{E45AFAE3-7D9D-4DB0-A01B-CD046F1E7D5F}"/>
          </ac:spMkLst>
        </pc:spChg>
        <pc:spChg chg="mod">
          <ac:chgData name="Toby Donaldson" userId="2e6e5431-bb17-4c41-9985-d39c50d83c73" providerId="ADAL" clId="{2C3188EB-0659-4694-96B2-D9090C697809}" dt="2022-04-29T02:11:36.019" v="2472" actId="1076"/>
          <ac:spMkLst>
            <pc:docMk/>
            <pc:sldMk cId="1760816993" sldId="264"/>
            <ac:spMk id="4" creationId="{7ECBB552-C455-49CB-8B30-2880096E2410}"/>
          </ac:spMkLst>
        </pc:spChg>
      </pc:sldChg>
      <pc:sldChg chg="addSp delSp modSp mod">
        <pc:chgData name="Toby Donaldson" userId="2e6e5431-bb17-4c41-9985-d39c50d83c73" providerId="ADAL" clId="{2C3188EB-0659-4694-96B2-D9090C697809}" dt="2022-04-28T22:16:31.857" v="35" actId="1076"/>
        <pc:sldMkLst>
          <pc:docMk/>
          <pc:sldMk cId="2446324911" sldId="265"/>
        </pc:sldMkLst>
        <pc:spChg chg="mod">
          <ac:chgData name="Toby Donaldson" userId="2e6e5431-bb17-4c41-9985-d39c50d83c73" providerId="ADAL" clId="{2C3188EB-0659-4694-96B2-D9090C697809}" dt="2022-04-28T22:15:44.833" v="23" actId="20577"/>
          <ac:spMkLst>
            <pc:docMk/>
            <pc:sldMk cId="2446324911" sldId="265"/>
            <ac:spMk id="2" creationId="{AFC4F8B7-DF69-4161-80D5-5D65C38F8A33}"/>
          </ac:spMkLst>
        </pc:spChg>
        <pc:spChg chg="mod">
          <ac:chgData name="Toby Donaldson" userId="2e6e5431-bb17-4c41-9985-d39c50d83c73" providerId="ADAL" clId="{2C3188EB-0659-4694-96B2-D9090C697809}" dt="2022-04-28T22:16:31.857" v="35" actId="1076"/>
          <ac:spMkLst>
            <pc:docMk/>
            <pc:sldMk cId="2446324911" sldId="265"/>
            <ac:spMk id="3" creationId="{3FF8B6F5-B7C4-45FC-86DA-6C2C9F035E96}"/>
          </ac:spMkLst>
        </pc:spChg>
        <pc:spChg chg="del">
          <ac:chgData name="Toby Donaldson" userId="2e6e5431-bb17-4c41-9985-d39c50d83c73" providerId="ADAL" clId="{2C3188EB-0659-4694-96B2-D9090C697809}" dt="2022-04-28T22:15:38.147" v="17" actId="21"/>
          <ac:spMkLst>
            <pc:docMk/>
            <pc:sldMk cId="2446324911" sldId="265"/>
            <ac:spMk id="4" creationId="{D4B41A5D-265E-4D39-9E76-1F47F32C6264}"/>
          </ac:spMkLst>
        </pc:spChg>
        <pc:spChg chg="del">
          <ac:chgData name="Toby Donaldson" userId="2e6e5431-bb17-4c41-9985-d39c50d83c73" providerId="ADAL" clId="{2C3188EB-0659-4694-96B2-D9090C697809}" dt="2022-04-28T22:15:38.147" v="17" actId="21"/>
          <ac:spMkLst>
            <pc:docMk/>
            <pc:sldMk cId="2446324911" sldId="265"/>
            <ac:spMk id="5" creationId="{44B869E9-FA8B-4FD1-AAE5-D14329C27947}"/>
          </ac:spMkLst>
        </pc:spChg>
        <pc:picChg chg="add del">
          <ac:chgData name="Toby Donaldson" userId="2e6e5431-bb17-4c41-9985-d39c50d83c73" providerId="ADAL" clId="{2C3188EB-0659-4694-96B2-D9090C697809}" dt="2022-04-28T22:15:35.391" v="16" actId="21"/>
          <ac:picMkLst>
            <pc:docMk/>
            <pc:sldMk cId="2446324911" sldId="265"/>
            <ac:picMk id="1028" creationId="{F63A5FF6-58DE-48BD-A9B1-48525B4FA546}"/>
          </ac:picMkLst>
        </pc:picChg>
        <pc:picChg chg="add del mod">
          <ac:chgData name="Toby Donaldson" userId="2e6e5431-bb17-4c41-9985-d39c50d83c73" providerId="ADAL" clId="{2C3188EB-0659-4694-96B2-D9090C697809}" dt="2022-04-28T22:16:28.035" v="34" actId="1076"/>
          <ac:picMkLst>
            <pc:docMk/>
            <pc:sldMk cId="2446324911" sldId="265"/>
            <ac:picMk id="2050" creationId="{8874A8C3-5B41-4069-A6DA-797E9EE12F90}"/>
          </ac:picMkLst>
        </pc:picChg>
      </pc:sldChg>
      <pc:sldChg chg="addSp delSp modSp mod">
        <pc:chgData name="Toby Donaldson" userId="2e6e5431-bb17-4c41-9985-d39c50d83c73" providerId="ADAL" clId="{2C3188EB-0659-4694-96B2-D9090C697809}" dt="2022-04-28T23:22:03.228" v="923" actId="12788"/>
        <pc:sldMkLst>
          <pc:docMk/>
          <pc:sldMk cId="2513690197" sldId="266"/>
        </pc:sldMkLst>
        <pc:spChg chg="del mod">
          <ac:chgData name="Toby Donaldson" userId="2e6e5431-bb17-4c41-9985-d39c50d83c73" providerId="ADAL" clId="{2C3188EB-0659-4694-96B2-D9090C697809}" dt="2022-04-28T23:19:08.774" v="879" actId="21"/>
          <ac:spMkLst>
            <pc:docMk/>
            <pc:sldMk cId="2513690197" sldId="266"/>
            <ac:spMk id="2" creationId="{AFC4F8B7-DF69-4161-80D5-5D65C38F8A33}"/>
          </ac:spMkLst>
        </pc:spChg>
        <pc:spChg chg="mod">
          <ac:chgData name="Toby Donaldson" userId="2e6e5431-bb17-4c41-9985-d39c50d83c73" providerId="ADAL" clId="{2C3188EB-0659-4694-96B2-D9090C697809}" dt="2022-04-28T23:22:03.228" v="923" actId="12788"/>
          <ac:spMkLst>
            <pc:docMk/>
            <pc:sldMk cId="2513690197" sldId="266"/>
            <ac:spMk id="3" creationId="{3FF8B6F5-B7C4-45FC-86DA-6C2C9F035E96}"/>
          </ac:spMkLst>
        </pc:spChg>
        <pc:spChg chg="add del mod">
          <ac:chgData name="Toby Donaldson" userId="2e6e5431-bb17-4c41-9985-d39c50d83c73" providerId="ADAL" clId="{2C3188EB-0659-4694-96B2-D9090C697809}" dt="2022-04-28T23:19:10.707" v="880" actId="21"/>
          <ac:spMkLst>
            <pc:docMk/>
            <pc:sldMk cId="2513690197" sldId="266"/>
            <ac:spMk id="5" creationId="{95B6672D-DE6B-4277-AF51-AFD2852820EE}"/>
          </ac:spMkLst>
        </pc:spChg>
        <pc:spChg chg="del">
          <ac:chgData name="Toby Donaldson" userId="2e6e5431-bb17-4c41-9985-d39c50d83c73" providerId="ADAL" clId="{2C3188EB-0659-4694-96B2-D9090C697809}" dt="2022-04-28T23:18:41.585" v="871" actId="21"/>
          <ac:spMkLst>
            <pc:docMk/>
            <pc:sldMk cId="2513690197" sldId="266"/>
            <ac:spMk id="9" creationId="{BF26BE97-798D-49EF-9786-87FD00E7C872}"/>
          </ac:spMkLst>
        </pc:spChg>
        <pc:picChg chg="add mod">
          <ac:chgData name="Toby Donaldson" userId="2e6e5431-bb17-4c41-9985-d39c50d83c73" providerId="ADAL" clId="{2C3188EB-0659-4694-96B2-D9090C697809}" dt="2022-04-28T23:22:03.228" v="923" actId="12788"/>
          <ac:picMkLst>
            <pc:docMk/>
            <pc:sldMk cId="2513690197" sldId="266"/>
            <ac:picMk id="6" creationId="{CC3FA171-7C39-4E4E-B5F3-0D20D1D70085}"/>
          </ac:picMkLst>
        </pc:picChg>
        <pc:picChg chg="del">
          <ac:chgData name="Toby Donaldson" userId="2e6e5431-bb17-4c41-9985-d39c50d83c73" providerId="ADAL" clId="{2C3188EB-0659-4694-96B2-D9090C697809}" dt="2022-04-28T23:18:07.165" v="810" actId="21"/>
          <ac:picMkLst>
            <pc:docMk/>
            <pc:sldMk cId="2513690197" sldId="266"/>
            <ac:picMk id="7" creationId="{128E5F7F-5BC8-4569-A9FA-5DAD8E043937}"/>
          </ac:picMkLst>
        </pc:picChg>
      </pc:sldChg>
      <pc:sldChg chg="addSp delSp modSp mod">
        <pc:chgData name="Toby Donaldson" userId="2e6e5431-bb17-4c41-9985-d39c50d83c73" providerId="ADAL" clId="{2C3188EB-0659-4694-96B2-D9090C697809}" dt="2022-04-28T23:32:22.699" v="1355" actId="20577"/>
        <pc:sldMkLst>
          <pc:docMk/>
          <pc:sldMk cId="251576758" sldId="267"/>
        </pc:sldMkLst>
        <pc:spChg chg="mod">
          <ac:chgData name="Toby Donaldson" userId="2e6e5431-bb17-4c41-9985-d39c50d83c73" providerId="ADAL" clId="{2C3188EB-0659-4694-96B2-D9090C697809}" dt="2022-04-28T23:31:50.808" v="1292" actId="1076"/>
          <ac:spMkLst>
            <pc:docMk/>
            <pc:sldMk cId="251576758" sldId="267"/>
            <ac:spMk id="2" creationId="{AFC4F8B7-DF69-4161-80D5-5D65C38F8A33}"/>
          </ac:spMkLst>
        </pc:spChg>
        <pc:spChg chg="add mod">
          <ac:chgData name="Toby Donaldson" userId="2e6e5431-bb17-4c41-9985-d39c50d83c73" providerId="ADAL" clId="{2C3188EB-0659-4694-96B2-D9090C697809}" dt="2022-04-28T23:31:45.682" v="1291" actId="1076"/>
          <ac:spMkLst>
            <pc:docMk/>
            <pc:sldMk cId="251576758" sldId="267"/>
            <ac:spMk id="3" creationId="{E8A268BC-88E6-45E5-8262-598A2B9A5D02}"/>
          </ac:spMkLst>
        </pc:spChg>
        <pc:spChg chg="mod">
          <ac:chgData name="Toby Donaldson" userId="2e6e5431-bb17-4c41-9985-d39c50d83c73" providerId="ADAL" clId="{2C3188EB-0659-4694-96B2-D9090C697809}" dt="2022-04-28T23:30:09.547" v="1084"/>
          <ac:spMkLst>
            <pc:docMk/>
            <pc:sldMk cId="251576758" sldId="267"/>
            <ac:spMk id="18" creationId="{FD6EBD95-4706-4820-B319-E5EA5B5108E1}"/>
          </ac:spMkLst>
        </pc:spChg>
        <pc:spChg chg="mod">
          <ac:chgData name="Toby Donaldson" userId="2e6e5431-bb17-4c41-9985-d39c50d83c73" providerId="ADAL" clId="{2C3188EB-0659-4694-96B2-D9090C697809}" dt="2022-04-28T23:30:09.547" v="1084"/>
          <ac:spMkLst>
            <pc:docMk/>
            <pc:sldMk cId="251576758" sldId="267"/>
            <ac:spMk id="21" creationId="{37255FBC-C9CD-416B-A23A-DA0E8239D381}"/>
          </ac:spMkLst>
        </pc:spChg>
        <pc:spChg chg="mod">
          <ac:chgData name="Toby Donaldson" userId="2e6e5431-bb17-4c41-9985-d39c50d83c73" providerId="ADAL" clId="{2C3188EB-0659-4694-96B2-D9090C697809}" dt="2022-04-28T23:30:09.547" v="1084"/>
          <ac:spMkLst>
            <pc:docMk/>
            <pc:sldMk cId="251576758" sldId="267"/>
            <ac:spMk id="25" creationId="{FFFB8C4D-E617-4356-A365-1B4F1E58E5FA}"/>
          </ac:spMkLst>
        </pc:spChg>
        <pc:spChg chg="mod">
          <ac:chgData name="Toby Donaldson" userId="2e6e5431-bb17-4c41-9985-d39c50d83c73" providerId="ADAL" clId="{2C3188EB-0659-4694-96B2-D9090C697809}" dt="2022-04-28T23:30:09.547" v="1084"/>
          <ac:spMkLst>
            <pc:docMk/>
            <pc:sldMk cId="251576758" sldId="267"/>
            <ac:spMk id="26" creationId="{576A28DB-9C50-48B3-9898-8EA1639667DF}"/>
          </ac:spMkLst>
        </pc:spChg>
        <pc:spChg chg="add mod">
          <ac:chgData name="Toby Donaldson" userId="2e6e5431-bb17-4c41-9985-d39c50d83c73" providerId="ADAL" clId="{2C3188EB-0659-4694-96B2-D9090C697809}" dt="2022-04-28T23:32:22.699" v="1355" actId="20577"/>
          <ac:spMkLst>
            <pc:docMk/>
            <pc:sldMk cId="251576758" sldId="267"/>
            <ac:spMk id="27" creationId="{689FDA23-C4D9-4490-9037-82BD6C7F4654}"/>
          </ac:spMkLst>
        </pc:spChg>
        <pc:grpChg chg="del">
          <ac:chgData name="Toby Donaldson" userId="2e6e5431-bb17-4c41-9985-d39c50d83c73" providerId="ADAL" clId="{2C3188EB-0659-4694-96B2-D9090C697809}" dt="2022-04-28T23:28:54.606" v="969" actId="21"/>
          <ac:grpSpMkLst>
            <pc:docMk/>
            <pc:sldMk cId="251576758" sldId="267"/>
            <ac:grpSpMk id="9" creationId="{FA69C1C9-F7AC-441A-A7DA-A5714041AF81}"/>
          </ac:grpSpMkLst>
        </pc:grpChg>
        <pc:grpChg chg="del">
          <ac:chgData name="Toby Donaldson" userId="2e6e5431-bb17-4c41-9985-d39c50d83c73" providerId="ADAL" clId="{2C3188EB-0659-4694-96B2-D9090C697809}" dt="2022-04-28T23:28:54.606" v="969" actId="21"/>
          <ac:grpSpMkLst>
            <pc:docMk/>
            <pc:sldMk cId="251576758" sldId="267"/>
            <ac:grpSpMk id="10" creationId="{46E1B374-1FC5-44A7-88F5-BC6F7C732922}"/>
          </ac:grpSpMkLst>
        </pc:grpChg>
        <pc:grpChg chg="del">
          <ac:chgData name="Toby Donaldson" userId="2e6e5431-bb17-4c41-9985-d39c50d83c73" providerId="ADAL" clId="{2C3188EB-0659-4694-96B2-D9090C697809}" dt="2022-04-28T23:28:54.606" v="969" actId="21"/>
          <ac:grpSpMkLst>
            <pc:docMk/>
            <pc:sldMk cId="251576758" sldId="267"/>
            <ac:grpSpMk id="12" creationId="{C5800063-A3E1-4134-BC4D-FBA76FFBA210}"/>
          </ac:grpSpMkLst>
        </pc:grpChg>
        <pc:grpChg chg="add del mod">
          <ac:chgData name="Toby Donaldson" userId="2e6e5431-bb17-4c41-9985-d39c50d83c73" providerId="ADAL" clId="{2C3188EB-0659-4694-96B2-D9090C697809}" dt="2022-04-28T23:30:10.964" v="1085"/>
          <ac:grpSpMkLst>
            <pc:docMk/>
            <pc:sldMk cId="251576758" sldId="267"/>
            <ac:grpSpMk id="16" creationId="{3536FA5D-E786-45F1-A869-A8188AF57BD0}"/>
          </ac:grpSpMkLst>
        </pc:grpChg>
        <pc:grpChg chg="add del mod">
          <ac:chgData name="Toby Donaldson" userId="2e6e5431-bb17-4c41-9985-d39c50d83c73" providerId="ADAL" clId="{2C3188EB-0659-4694-96B2-D9090C697809}" dt="2022-04-28T23:30:10.964" v="1085"/>
          <ac:grpSpMkLst>
            <pc:docMk/>
            <pc:sldMk cId="251576758" sldId="267"/>
            <ac:grpSpMk id="19" creationId="{D0CD795C-2193-4ED2-ADAA-3F4361570252}"/>
          </ac:grpSpMkLst>
        </pc:grpChg>
        <pc:grpChg chg="add del mod">
          <ac:chgData name="Toby Donaldson" userId="2e6e5431-bb17-4c41-9985-d39c50d83c73" providerId="ADAL" clId="{2C3188EB-0659-4694-96B2-D9090C697809}" dt="2022-04-28T23:30:10.964" v="1085"/>
          <ac:grpSpMkLst>
            <pc:docMk/>
            <pc:sldMk cId="251576758" sldId="267"/>
            <ac:grpSpMk id="22" creationId="{989074EC-B183-4D6E-97AE-6E4EBDE4FA79}"/>
          </ac:grpSpMkLst>
        </pc:grpChg>
        <pc:picChg chg="mod">
          <ac:chgData name="Toby Donaldson" userId="2e6e5431-bb17-4c41-9985-d39c50d83c73" providerId="ADAL" clId="{2C3188EB-0659-4694-96B2-D9090C697809}" dt="2022-04-28T23:30:09.547" v="1084"/>
          <ac:picMkLst>
            <pc:docMk/>
            <pc:sldMk cId="251576758" sldId="267"/>
            <ac:picMk id="17" creationId="{CEE3F9F8-24FC-425A-AA64-84311DA23752}"/>
          </ac:picMkLst>
        </pc:picChg>
        <pc:picChg chg="mod">
          <ac:chgData name="Toby Donaldson" userId="2e6e5431-bb17-4c41-9985-d39c50d83c73" providerId="ADAL" clId="{2C3188EB-0659-4694-96B2-D9090C697809}" dt="2022-04-28T23:30:09.547" v="1084"/>
          <ac:picMkLst>
            <pc:docMk/>
            <pc:sldMk cId="251576758" sldId="267"/>
            <ac:picMk id="20" creationId="{8C83411E-93C5-4014-834E-31098F111E49}"/>
          </ac:picMkLst>
        </pc:picChg>
        <pc:picChg chg="mod">
          <ac:chgData name="Toby Donaldson" userId="2e6e5431-bb17-4c41-9985-d39c50d83c73" providerId="ADAL" clId="{2C3188EB-0659-4694-96B2-D9090C697809}" dt="2022-04-28T23:30:09.547" v="1084"/>
          <ac:picMkLst>
            <pc:docMk/>
            <pc:sldMk cId="251576758" sldId="267"/>
            <ac:picMk id="23" creationId="{AE33C2B6-12FA-46B0-A0F5-91A74648DF1D}"/>
          </ac:picMkLst>
        </pc:picChg>
        <pc:picChg chg="mod">
          <ac:chgData name="Toby Donaldson" userId="2e6e5431-bb17-4c41-9985-d39c50d83c73" providerId="ADAL" clId="{2C3188EB-0659-4694-96B2-D9090C697809}" dt="2022-04-28T23:30:09.547" v="1084"/>
          <ac:picMkLst>
            <pc:docMk/>
            <pc:sldMk cId="251576758" sldId="267"/>
            <ac:picMk id="24" creationId="{C430D447-FE1E-470E-993B-B5034D44C213}"/>
          </ac:picMkLst>
        </pc:picChg>
        <pc:picChg chg="add mod">
          <ac:chgData name="Toby Donaldson" userId="2e6e5431-bb17-4c41-9985-d39c50d83c73" providerId="ADAL" clId="{2C3188EB-0659-4694-96B2-D9090C697809}" dt="2022-04-28T23:31:40.741" v="1290" actId="1076"/>
          <ac:picMkLst>
            <pc:docMk/>
            <pc:sldMk cId="251576758" sldId="267"/>
            <ac:picMk id="3074" creationId="{C9CD9723-0A56-4908-9E43-77DB61534673}"/>
          </ac:picMkLst>
        </pc:picChg>
      </pc:sldChg>
      <pc:sldChg chg="modSp mod">
        <pc:chgData name="Toby Donaldson" userId="2e6e5431-bb17-4c41-9985-d39c50d83c73" providerId="ADAL" clId="{2C3188EB-0659-4694-96B2-D9090C697809}" dt="2022-04-29T02:03:12.383" v="1664" actId="20577"/>
        <pc:sldMkLst>
          <pc:docMk/>
          <pc:sldMk cId="2072605454" sldId="270"/>
        </pc:sldMkLst>
        <pc:spChg chg="mod">
          <ac:chgData name="Toby Donaldson" userId="2e6e5431-bb17-4c41-9985-d39c50d83c73" providerId="ADAL" clId="{2C3188EB-0659-4694-96B2-D9090C697809}" dt="2022-04-29T02:01:00.306" v="1359" actId="20577"/>
          <ac:spMkLst>
            <pc:docMk/>
            <pc:sldMk cId="2072605454" sldId="270"/>
            <ac:spMk id="2" creationId="{3AB70837-CC6E-409E-828B-6F152569432E}"/>
          </ac:spMkLst>
        </pc:spChg>
        <pc:spChg chg="mod">
          <ac:chgData name="Toby Donaldson" userId="2e6e5431-bb17-4c41-9985-d39c50d83c73" providerId="ADAL" clId="{2C3188EB-0659-4694-96B2-D9090C697809}" dt="2022-04-29T02:03:12.383" v="1664" actId="20577"/>
          <ac:spMkLst>
            <pc:docMk/>
            <pc:sldMk cId="2072605454" sldId="270"/>
            <ac:spMk id="3" creationId="{9D85EADE-0C03-49DA-BB59-0942833F47FA}"/>
          </ac:spMkLst>
        </pc:spChg>
        <pc:spChg chg="mod">
          <ac:chgData name="Toby Donaldson" userId="2e6e5431-bb17-4c41-9985-d39c50d83c73" providerId="ADAL" clId="{2C3188EB-0659-4694-96B2-D9090C697809}" dt="2022-04-29T02:02:03.844" v="1505" actId="1076"/>
          <ac:spMkLst>
            <pc:docMk/>
            <pc:sldMk cId="2072605454" sldId="270"/>
            <ac:spMk id="4" creationId="{BE3E16A3-1414-47FA-A3BB-3ABF0D84A1FE}"/>
          </ac:spMkLst>
        </pc:spChg>
        <pc:spChg chg="mod">
          <ac:chgData name="Toby Donaldson" userId="2e6e5431-bb17-4c41-9985-d39c50d83c73" providerId="ADAL" clId="{2C3188EB-0659-4694-96B2-D9090C697809}" dt="2022-04-29T02:01:59.601" v="1504" actId="1076"/>
          <ac:spMkLst>
            <pc:docMk/>
            <pc:sldMk cId="2072605454" sldId="270"/>
            <ac:spMk id="5" creationId="{17720DB2-6405-4D41-B342-518B575893A4}"/>
          </ac:spMkLst>
        </pc:spChg>
        <pc:spChg chg="mod">
          <ac:chgData name="Toby Donaldson" userId="2e6e5431-bb17-4c41-9985-d39c50d83c73" providerId="ADAL" clId="{2C3188EB-0659-4694-96B2-D9090C697809}" dt="2022-04-29T02:02:51.821" v="1659" actId="1076"/>
          <ac:spMkLst>
            <pc:docMk/>
            <pc:sldMk cId="2072605454" sldId="270"/>
            <ac:spMk id="6" creationId="{D47E401A-84BD-4DD8-8927-0E34EE1044A2}"/>
          </ac:spMkLst>
        </pc:spChg>
        <pc:spChg chg="mod">
          <ac:chgData name="Toby Donaldson" userId="2e6e5431-bb17-4c41-9985-d39c50d83c73" providerId="ADAL" clId="{2C3188EB-0659-4694-96B2-D9090C697809}" dt="2022-04-29T02:02:49.017" v="1658" actId="688"/>
          <ac:spMkLst>
            <pc:docMk/>
            <pc:sldMk cId="2072605454" sldId="270"/>
            <ac:spMk id="7" creationId="{9D4F540D-54AA-445E-A7CD-6F91D946B605}"/>
          </ac:spMkLst>
        </pc:spChg>
      </pc:sldChg>
      <pc:sldChg chg="addSp delSp modSp mod">
        <pc:chgData name="Toby Donaldson" userId="2e6e5431-bb17-4c41-9985-d39c50d83c73" providerId="ADAL" clId="{2C3188EB-0659-4694-96B2-D9090C697809}" dt="2022-04-29T02:15:51.362" v="2597" actId="1076"/>
        <pc:sldMkLst>
          <pc:docMk/>
          <pc:sldMk cId="230914827" sldId="271"/>
        </pc:sldMkLst>
        <pc:spChg chg="mod">
          <ac:chgData name="Toby Donaldson" userId="2e6e5431-bb17-4c41-9985-d39c50d83c73" providerId="ADAL" clId="{2C3188EB-0659-4694-96B2-D9090C697809}" dt="2022-04-29T02:15:51.362" v="2597" actId="1076"/>
          <ac:spMkLst>
            <pc:docMk/>
            <pc:sldMk cId="230914827" sldId="271"/>
            <ac:spMk id="3" creationId="{625907E2-02AB-4FC8-8372-75485A2CCADC}"/>
          </ac:spMkLst>
        </pc:spChg>
        <pc:spChg chg="mod">
          <ac:chgData name="Toby Donaldson" userId="2e6e5431-bb17-4c41-9985-d39c50d83c73" providerId="ADAL" clId="{2C3188EB-0659-4694-96B2-D9090C697809}" dt="2022-04-29T02:15:44.441" v="2595" actId="1076"/>
          <ac:spMkLst>
            <pc:docMk/>
            <pc:sldMk cId="230914827" sldId="271"/>
            <ac:spMk id="4" creationId="{1AB9C04D-6CD3-48A5-BEAC-80EB44E5AF49}"/>
          </ac:spMkLst>
        </pc:spChg>
        <pc:spChg chg="add del mod">
          <ac:chgData name="Toby Donaldson" userId="2e6e5431-bb17-4c41-9985-d39c50d83c73" providerId="ADAL" clId="{2C3188EB-0659-4694-96B2-D9090C697809}" dt="2022-04-29T02:15:48.506" v="2596" actId="21"/>
          <ac:spMkLst>
            <pc:docMk/>
            <pc:sldMk cId="230914827" sldId="271"/>
            <ac:spMk id="5" creationId="{D7AE2A00-E206-414A-A36A-88CB9FCFCEBE}"/>
          </ac:spMkLst>
        </pc:spChg>
      </pc:sldChg>
      <pc:sldChg chg="modSp mod">
        <pc:chgData name="Toby Donaldson" userId="2e6e5431-bb17-4c41-9985-d39c50d83c73" providerId="ADAL" clId="{2C3188EB-0659-4694-96B2-D9090C697809}" dt="2022-04-28T23:15:33.936" v="763" actId="27636"/>
        <pc:sldMkLst>
          <pc:docMk/>
          <pc:sldMk cId="1031835898" sldId="272"/>
        </pc:sldMkLst>
        <pc:spChg chg="mod">
          <ac:chgData name="Toby Donaldson" userId="2e6e5431-bb17-4c41-9985-d39c50d83c73" providerId="ADAL" clId="{2C3188EB-0659-4694-96B2-D9090C697809}" dt="2022-04-28T23:15:33.936" v="763" actId="27636"/>
          <ac:spMkLst>
            <pc:docMk/>
            <pc:sldMk cId="1031835898" sldId="272"/>
            <ac:spMk id="4" creationId="{8D140EF2-7A80-4170-96C7-C567343A91EE}"/>
          </ac:spMkLst>
        </pc:spChg>
        <pc:spChg chg="mod">
          <ac:chgData name="Toby Donaldson" userId="2e6e5431-bb17-4c41-9985-d39c50d83c73" providerId="ADAL" clId="{2C3188EB-0659-4694-96B2-D9090C697809}" dt="2022-04-28T23:09:11.998" v="538" actId="20577"/>
          <ac:spMkLst>
            <pc:docMk/>
            <pc:sldMk cId="1031835898" sldId="272"/>
            <ac:spMk id="8" creationId="{E2400FBB-A4E6-4E19-BEB2-E43F372AEDD9}"/>
          </ac:spMkLst>
        </pc:spChg>
      </pc:sldChg>
      <pc:sldChg chg="modSp mod">
        <pc:chgData name="Toby Donaldson" userId="2e6e5431-bb17-4c41-9985-d39c50d83c73" providerId="ADAL" clId="{2C3188EB-0659-4694-96B2-D9090C697809}" dt="2022-04-28T23:07:46.360" v="498" actId="20577"/>
        <pc:sldMkLst>
          <pc:docMk/>
          <pc:sldMk cId="1247466648" sldId="273"/>
        </pc:sldMkLst>
        <pc:spChg chg="mod">
          <ac:chgData name="Toby Donaldson" userId="2e6e5431-bb17-4c41-9985-d39c50d83c73" providerId="ADAL" clId="{2C3188EB-0659-4694-96B2-D9090C697809}" dt="2022-04-28T23:07:46.360" v="498" actId="20577"/>
          <ac:spMkLst>
            <pc:docMk/>
            <pc:sldMk cId="1247466648" sldId="273"/>
            <ac:spMk id="4" creationId="{CB105B6D-9708-4D3F-8738-4E92FD6BE38D}"/>
          </ac:spMkLst>
        </pc:spChg>
      </pc:sldChg>
      <pc:sldChg chg="addSp delSp modSp mod">
        <pc:chgData name="Toby Donaldson" userId="2e6e5431-bb17-4c41-9985-d39c50d83c73" providerId="ADAL" clId="{2C3188EB-0659-4694-96B2-D9090C697809}" dt="2022-04-28T22:26:10.792" v="97" actId="1076"/>
        <pc:sldMkLst>
          <pc:docMk/>
          <pc:sldMk cId="962438491" sldId="274"/>
        </pc:sldMkLst>
        <pc:spChg chg="mod">
          <ac:chgData name="Toby Donaldson" userId="2e6e5431-bb17-4c41-9985-d39c50d83c73" providerId="ADAL" clId="{2C3188EB-0659-4694-96B2-D9090C697809}" dt="2022-04-28T22:17:01.628" v="40" actId="20577"/>
          <ac:spMkLst>
            <pc:docMk/>
            <pc:sldMk cId="962438491" sldId="274"/>
            <ac:spMk id="2" creationId="{9D56FCE7-DB3A-40C9-92A2-796AAF385628}"/>
          </ac:spMkLst>
        </pc:spChg>
        <pc:spChg chg="add del mod">
          <ac:chgData name="Toby Donaldson" userId="2e6e5431-bb17-4c41-9985-d39c50d83c73" providerId="ADAL" clId="{2C3188EB-0659-4694-96B2-D9090C697809}" dt="2022-04-28T22:18:51.447" v="54"/>
          <ac:spMkLst>
            <pc:docMk/>
            <pc:sldMk cId="962438491" sldId="274"/>
            <ac:spMk id="5" creationId="{49628393-DF44-41A7-8CCE-93B65D87EC09}"/>
          </ac:spMkLst>
        </pc:spChg>
        <pc:spChg chg="add del">
          <ac:chgData name="Toby Donaldson" userId="2e6e5431-bb17-4c41-9985-d39c50d83c73" providerId="ADAL" clId="{2C3188EB-0659-4694-96B2-D9090C697809}" dt="2022-04-28T22:23:32.398" v="76"/>
          <ac:spMkLst>
            <pc:docMk/>
            <pc:sldMk cId="962438491" sldId="274"/>
            <ac:spMk id="7" creationId="{B7CFDAE1-D13E-4CC2-905A-2500B8082A42}"/>
          </ac:spMkLst>
        </pc:spChg>
        <pc:grpChg chg="del">
          <ac:chgData name="Toby Donaldson" userId="2e6e5431-bb17-4c41-9985-d39c50d83c73" providerId="ADAL" clId="{2C3188EB-0659-4694-96B2-D9090C697809}" dt="2022-04-28T22:16:58.391" v="36" actId="21"/>
          <ac:grpSpMkLst>
            <pc:docMk/>
            <pc:sldMk cId="962438491" sldId="274"/>
            <ac:grpSpMk id="4" creationId="{B2A44120-9C25-4E7C-896D-05337D9D4402}"/>
          </ac:grpSpMkLst>
        </pc:grpChg>
        <pc:picChg chg="del">
          <ac:chgData name="Toby Donaldson" userId="2e6e5431-bb17-4c41-9985-d39c50d83c73" providerId="ADAL" clId="{2C3188EB-0659-4694-96B2-D9090C697809}" dt="2022-04-28T22:16:58.391" v="36" actId="21"/>
          <ac:picMkLst>
            <pc:docMk/>
            <pc:sldMk cId="962438491" sldId="274"/>
            <ac:picMk id="6" creationId="{D367F33B-DDE3-4338-9BDA-E40691FED26F}"/>
          </ac:picMkLst>
        </pc:picChg>
        <pc:picChg chg="del">
          <ac:chgData name="Toby Donaldson" userId="2e6e5431-bb17-4c41-9985-d39c50d83c73" providerId="ADAL" clId="{2C3188EB-0659-4694-96B2-D9090C697809}" dt="2022-04-28T22:16:58.391" v="36" actId="21"/>
          <ac:picMkLst>
            <pc:docMk/>
            <pc:sldMk cId="962438491" sldId="274"/>
            <ac:picMk id="1028" creationId="{388C6D71-F4A0-4EB0-92DB-4DB4A80038F5}"/>
          </ac:picMkLst>
        </pc:picChg>
        <pc:picChg chg="del">
          <ac:chgData name="Toby Donaldson" userId="2e6e5431-bb17-4c41-9985-d39c50d83c73" providerId="ADAL" clId="{2C3188EB-0659-4694-96B2-D9090C697809}" dt="2022-04-28T22:16:58.391" v="36" actId="21"/>
          <ac:picMkLst>
            <pc:docMk/>
            <pc:sldMk cId="962438491" sldId="274"/>
            <ac:picMk id="1032" creationId="{805A6672-4091-4926-935F-1FF4D989ECD0}"/>
          </ac:picMkLst>
        </pc:picChg>
        <pc:picChg chg="add del mod">
          <ac:chgData name="Toby Donaldson" userId="2e6e5431-bb17-4c41-9985-d39c50d83c73" providerId="ADAL" clId="{2C3188EB-0659-4694-96B2-D9090C697809}" dt="2022-04-28T22:18:12.347" v="48" actId="21"/>
          <ac:picMkLst>
            <pc:docMk/>
            <pc:sldMk cId="962438491" sldId="274"/>
            <ac:picMk id="3074" creationId="{1541064B-1D11-4152-9B59-E1E8AB6BBF19}"/>
          </ac:picMkLst>
        </pc:picChg>
        <pc:picChg chg="add mod">
          <ac:chgData name="Toby Donaldson" userId="2e6e5431-bb17-4c41-9985-d39c50d83c73" providerId="ADAL" clId="{2C3188EB-0659-4694-96B2-D9090C697809}" dt="2022-04-28T22:26:06.439" v="96" actId="1076"/>
          <ac:picMkLst>
            <pc:docMk/>
            <pc:sldMk cId="962438491" sldId="274"/>
            <ac:picMk id="3076" creationId="{60F22383-E5D5-40D3-8CEF-12C4B744294D}"/>
          </ac:picMkLst>
        </pc:picChg>
        <pc:picChg chg="add mod">
          <ac:chgData name="Toby Donaldson" userId="2e6e5431-bb17-4c41-9985-d39c50d83c73" providerId="ADAL" clId="{2C3188EB-0659-4694-96B2-D9090C697809}" dt="2022-04-28T22:26:06.439" v="96" actId="1076"/>
          <ac:picMkLst>
            <pc:docMk/>
            <pc:sldMk cId="962438491" sldId="274"/>
            <ac:picMk id="3080" creationId="{68EECE25-2031-4F71-B629-C545A289BA91}"/>
          </ac:picMkLst>
        </pc:picChg>
        <pc:picChg chg="add mod">
          <ac:chgData name="Toby Donaldson" userId="2e6e5431-bb17-4c41-9985-d39c50d83c73" providerId="ADAL" clId="{2C3188EB-0659-4694-96B2-D9090C697809}" dt="2022-04-28T22:26:06.439" v="96" actId="1076"/>
          <ac:picMkLst>
            <pc:docMk/>
            <pc:sldMk cId="962438491" sldId="274"/>
            <ac:picMk id="3082" creationId="{856324F9-09E6-47F8-8251-E4118ACC4D71}"/>
          </ac:picMkLst>
        </pc:picChg>
        <pc:picChg chg="add mod">
          <ac:chgData name="Toby Donaldson" userId="2e6e5431-bb17-4c41-9985-d39c50d83c73" providerId="ADAL" clId="{2C3188EB-0659-4694-96B2-D9090C697809}" dt="2022-04-28T22:26:10.792" v="97" actId="1076"/>
          <ac:picMkLst>
            <pc:docMk/>
            <pc:sldMk cId="962438491" sldId="274"/>
            <ac:picMk id="3084" creationId="{51CABADB-0C44-48A5-93BE-5762F7AAB791}"/>
          </ac:picMkLst>
        </pc:picChg>
        <pc:picChg chg="add mod">
          <ac:chgData name="Toby Donaldson" userId="2e6e5431-bb17-4c41-9985-d39c50d83c73" providerId="ADAL" clId="{2C3188EB-0659-4694-96B2-D9090C697809}" dt="2022-04-28T22:26:06.439" v="96" actId="1076"/>
          <ac:picMkLst>
            <pc:docMk/>
            <pc:sldMk cId="962438491" sldId="274"/>
            <ac:picMk id="3086" creationId="{2C525DE0-7F4C-41D2-B088-4D35E24373B2}"/>
          </ac:picMkLst>
        </pc:picChg>
        <pc:picChg chg="add mod">
          <ac:chgData name="Toby Donaldson" userId="2e6e5431-bb17-4c41-9985-d39c50d83c73" providerId="ADAL" clId="{2C3188EB-0659-4694-96B2-D9090C697809}" dt="2022-04-28T22:26:06.439" v="96" actId="1076"/>
          <ac:picMkLst>
            <pc:docMk/>
            <pc:sldMk cId="962438491" sldId="274"/>
            <ac:picMk id="3090" creationId="{0F916873-7A55-4F7B-B621-264907551B5E}"/>
          </ac:picMkLst>
        </pc:picChg>
        <pc:picChg chg="add mod">
          <ac:chgData name="Toby Donaldson" userId="2e6e5431-bb17-4c41-9985-d39c50d83c73" providerId="ADAL" clId="{2C3188EB-0659-4694-96B2-D9090C697809}" dt="2022-04-28T22:26:10.792" v="97" actId="1076"/>
          <ac:picMkLst>
            <pc:docMk/>
            <pc:sldMk cId="962438491" sldId="274"/>
            <ac:picMk id="3092" creationId="{4EE89793-E0B9-4C86-8272-426BB883855A}"/>
          </ac:picMkLst>
        </pc:picChg>
      </pc:sldChg>
      <pc:sldChg chg="addSp delSp modSp mod modAnim">
        <pc:chgData name="Toby Donaldson" userId="2e6e5431-bb17-4c41-9985-d39c50d83c73" providerId="ADAL" clId="{2C3188EB-0659-4694-96B2-D9090C697809}" dt="2022-04-28T22:28:02.815" v="156" actId="1076"/>
        <pc:sldMkLst>
          <pc:docMk/>
          <pc:sldMk cId="2446982689" sldId="275"/>
        </pc:sldMkLst>
        <pc:spChg chg="mod">
          <ac:chgData name="Toby Donaldson" userId="2e6e5431-bb17-4c41-9985-d39c50d83c73" providerId="ADAL" clId="{2C3188EB-0659-4694-96B2-D9090C697809}" dt="2022-04-28T22:26:25.232" v="101" actId="20577"/>
          <ac:spMkLst>
            <pc:docMk/>
            <pc:sldMk cId="2446982689" sldId="275"/>
            <ac:spMk id="2" creationId="{9E374E6F-0FF1-43DD-A06C-EF7571CCEA89}"/>
          </ac:spMkLst>
        </pc:spChg>
        <pc:spChg chg="add mod">
          <ac:chgData name="Toby Donaldson" userId="2e6e5431-bb17-4c41-9985-d39c50d83c73" providerId="ADAL" clId="{2C3188EB-0659-4694-96B2-D9090C697809}" dt="2022-04-28T22:28:02.815" v="156" actId="1076"/>
          <ac:spMkLst>
            <pc:docMk/>
            <pc:sldMk cId="2446982689" sldId="275"/>
            <ac:spMk id="3" creationId="{4B9D1E49-D2CE-4AA9-B391-099DA1AD682D}"/>
          </ac:spMkLst>
        </pc:spChg>
        <pc:picChg chg="del">
          <ac:chgData name="Toby Donaldson" userId="2e6e5431-bb17-4c41-9985-d39c50d83c73" providerId="ADAL" clId="{2C3188EB-0659-4694-96B2-D9090C697809}" dt="2022-04-28T22:26:27.257" v="102" actId="21"/>
          <ac:picMkLst>
            <pc:docMk/>
            <pc:sldMk cId="2446982689" sldId="275"/>
            <ac:picMk id="2050" creationId="{C7453A7F-640F-479A-865E-D328594C0BB3}"/>
          </ac:picMkLst>
        </pc:picChg>
        <pc:picChg chg="add mod">
          <ac:chgData name="Toby Donaldson" userId="2e6e5431-bb17-4c41-9985-d39c50d83c73" providerId="ADAL" clId="{2C3188EB-0659-4694-96B2-D9090C697809}" dt="2022-04-28T22:27:58.407" v="155" actId="1076"/>
          <ac:picMkLst>
            <pc:docMk/>
            <pc:sldMk cId="2446982689" sldId="275"/>
            <ac:picMk id="4098" creationId="{603BD4B8-A624-426C-9879-B04F9370135B}"/>
          </ac:picMkLst>
        </pc:picChg>
      </pc:sldChg>
      <pc:sldChg chg="addSp delSp modSp mod modAnim">
        <pc:chgData name="Toby Donaldson" userId="2e6e5431-bb17-4c41-9985-d39c50d83c73" providerId="ADAL" clId="{2C3188EB-0659-4694-96B2-D9090C697809}" dt="2022-04-28T23:09:02.264" v="534" actId="1076"/>
        <pc:sldMkLst>
          <pc:docMk/>
          <pc:sldMk cId="390346067" sldId="276"/>
        </pc:sldMkLst>
        <pc:spChg chg="mod">
          <ac:chgData name="Toby Donaldson" userId="2e6e5431-bb17-4c41-9985-d39c50d83c73" providerId="ADAL" clId="{2C3188EB-0659-4694-96B2-D9090C697809}" dt="2022-04-28T23:07:56.401" v="502" actId="20577"/>
          <ac:spMkLst>
            <pc:docMk/>
            <pc:sldMk cId="390346067" sldId="276"/>
            <ac:spMk id="2" creationId="{E7EFE3B9-A8FD-4AE1-B222-CF259E66F8E1}"/>
          </ac:spMkLst>
        </pc:spChg>
        <pc:spChg chg="mod">
          <ac:chgData name="Toby Donaldson" userId="2e6e5431-bb17-4c41-9985-d39c50d83c73" providerId="ADAL" clId="{2C3188EB-0659-4694-96B2-D9090C697809}" dt="2022-04-28T23:09:02.264" v="534" actId="1076"/>
          <ac:spMkLst>
            <pc:docMk/>
            <pc:sldMk cId="390346067" sldId="276"/>
            <ac:spMk id="3" creationId="{44141B78-E7ED-4D2B-B858-4927CEC46631}"/>
          </ac:spMkLst>
        </pc:spChg>
        <pc:picChg chg="add mod">
          <ac:chgData name="Toby Donaldson" userId="2e6e5431-bb17-4c41-9985-d39c50d83c73" providerId="ADAL" clId="{2C3188EB-0659-4694-96B2-D9090C697809}" dt="2022-04-28T23:08:43.569" v="507" actId="1076"/>
          <ac:picMkLst>
            <pc:docMk/>
            <pc:sldMk cId="390346067" sldId="276"/>
            <ac:picMk id="1026" creationId="{89513715-CFA2-44D8-A70E-475109B72E93}"/>
          </ac:picMkLst>
        </pc:picChg>
        <pc:picChg chg="del">
          <ac:chgData name="Toby Donaldson" userId="2e6e5431-bb17-4c41-9985-d39c50d83c73" providerId="ADAL" clId="{2C3188EB-0659-4694-96B2-D9090C697809}" dt="2022-04-28T23:08:37.563" v="504" actId="21"/>
          <ac:picMkLst>
            <pc:docMk/>
            <pc:sldMk cId="390346067" sldId="276"/>
            <ac:picMk id="3074" creationId="{ED48D2A1-A8F0-4421-8E7C-B34758DB1664}"/>
          </ac:picMkLst>
        </pc:picChg>
      </pc:sldChg>
      <pc:sldChg chg="addSp delSp modSp mod modAnim">
        <pc:chgData name="Toby Donaldson" userId="2e6e5431-bb17-4c41-9985-d39c50d83c73" providerId="ADAL" clId="{2C3188EB-0659-4694-96B2-D9090C697809}" dt="2022-04-28T22:28:52.968" v="180" actId="1076"/>
        <pc:sldMkLst>
          <pc:docMk/>
          <pc:sldMk cId="4198230947" sldId="277"/>
        </pc:sldMkLst>
        <pc:spChg chg="mod">
          <ac:chgData name="Toby Donaldson" userId="2e6e5431-bb17-4c41-9985-d39c50d83c73" providerId="ADAL" clId="{2C3188EB-0659-4694-96B2-D9090C697809}" dt="2022-04-28T22:28:08.108" v="160" actId="20577"/>
          <ac:spMkLst>
            <pc:docMk/>
            <pc:sldMk cId="4198230947" sldId="277"/>
            <ac:spMk id="2" creationId="{9E374E6F-0FF1-43DD-A06C-EF7571CCEA89}"/>
          </ac:spMkLst>
        </pc:spChg>
        <pc:spChg chg="mod">
          <ac:chgData name="Toby Donaldson" userId="2e6e5431-bb17-4c41-9985-d39c50d83c73" providerId="ADAL" clId="{2C3188EB-0659-4694-96B2-D9090C697809}" dt="2022-04-28T22:28:52.968" v="180" actId="1076"/>
          <ac:spMkLst>
            <pc:docMk/>
            <pc:sldMk cId="4198230947" sldId="277"/>
            <ac:spMk id="5" creationId="{8F75B901-2123-4EAE-9F0D-2187CE35C7C4}"/>
          </ac:spMkLst>
        </pc:spChg>
        <pc:picChg chg="del">
          <ac:chgData name="Toby Donaldson" userId="2e6e5431-bb17-4c41-9985-d39c50d83c73" providerId="ADAL" clId="{2C3188EB-0659-4694-96B2-D9090C697809}" dt="2022-04-28T22:28:19.549" v="175" actId="21"/>
          <ac:picMkLst>
            <pc:docMk/>
            <pc:sldMk cId="4198230947" sldId="277"/>
            <ac:picMk id="1026" creationId="{688D9953-FA34-4BD7-B2A8-BD81E65A7770}"/>
          </ac:picMkLst>
        </pc:picChg>
        <pc:picChg chg="add mod">
          <ac:chgData name="Toby Donaldson" userId="2e6e5431-bb17-4c41-9985-d39c50d83c73" providerId="ADAL" clId="{2C3188EB-0659-4694-96B2-D9090C697809}" dt="2022-04-28T22:28:48.857" v="179" actId="1076"/>
          <ac:picMkLst>
            <pc:docMk/>
            <pc:sldMk cId="4198230947" sldId="277"/>
            <ac:picMk id="5122" creationId="{BFCA658C-ECC0-4D1C-909C-5AA85D3D9546}"/>
          </ac:picMkLst>
        </pc:picChg>
      </pc:sldChg>
      <pc:sldChg chg="addSp delSp modSp mod">
        <pc:chgData name="Toby Donaldson" userId="2e6e5431-bb17-4c41-9985-d39c50d83c73" providerId="ADAL" clId="{2C3188EB-0659-4694-96B2-D9090C697809}" dt="2022-04-28T23:21:28.877" v="922" actId="20577"/>
        <pc:sldMkLst>
          <pc:docMk/>
          <pc:sldMk cId="598291729" sldId="278"/>
        </pc:sldMkLst>
        <pc:spChg chg="mod">
          <ac:chgData name="Toby Donaldson" userId="2e6e5431-bb17-4c41-9985-d39c50d83c73" providerId="ADAL" clId="{2C3188EB-0659-4694-96B2-D9090C697809}" dt="2022-04-28T23:21:28.877" v="922" actId="20577"/>
          <ac:spMkLst>
            <pc:docMk/>
            <pc:sldMk cId="598291729" sldId="278"/>
            <ac:spMk id="3" creationId="{8D326F70-6E73-48ED-853E-D802A1F7CD4A}"/>
          </ac:spMkLst>
        </pc:spChg>
        <pc:spChg chg="mod">
          <ac:chgData name="Toby Donaldson" userId="2e6e5431-bb17-4c41-9985-d39c50d83c73" providerId="ADAL" clId="{2C3188EB-0659-4694-96B2-D9090C697809}" dt="2022-04-28T23:07:39.538" v="494" actId="208"/>
          <ac:spMkLst>
            <pc:docMk/>
            <pc:sldMk cId="598291729" sldId="278"/>
            <ac:spMk id="7" creationId="{729F9EAB-E96A-4A13-B339-346BBE62D038}"/>
          </ac:spMkLst>
        </pc:spChg>
        <pc:spChg chg="mod">
          <ac:chgData name="Toby Donaldson" userId="2e6e5431-bb17-4c41-9985-d39c50d83c73" providerId="ADAL" clId="{2C3188EB-0659-4694-96B2-D9090C697809}" dt="2022-04-28T23:07:24.770" v="491" actId="1076"/>
          <ac:spMkLst>
            <pc:docMk/>
            <pc:sldMk cId="598291729" sldId="278"/>
            <ac:spMk id="8" creationId="{4B2E5120-9846-4325-A51B-589BC6A79787}"/>
          </ac:spMkLst>
        </pc:spChg>
        <pc:grpChg chg="del">
          <ac:chgData name="Toby Donaldson" userId="2e6e5431-bb17-4c41-9985-d39c50d83c73" providerId="ADAL" clId="{2C3188EB-0659-4694-96B2-D9090C697809}" dt="2022-04-28T22:14:28.036" v="12" actId="21"/>
          <ac:grpSpMkLst>
            <pc:docMk/>
            <pc:sldMk cId="598291729" sldId="278"/>
            <ac:grpSpMk id="2" creationId="{C7C7C6C7-9397-46B2-A2FF-C632EDA7C632}"/>
          </ac:grpSpMkLst>
        </pc:grpChg>
        <pc:picChg chg="del">
          <ac:chgData name="Toby Donaldson" userId="2e6e5431-bb17-4c41-9985-d39c50d83c73" providerId="ADAL" clId="{2C3188EB-0659-4694-96B2-D9090C697809}" dt="2022-04-28T22:13:58.446" v="5" actId="21"/>
          <ac:picMkLst>
            <pc:docMk/>
            <pc:sldMk cId="598291729" sldId="278"/>
            <ac:picMk id="5" creationId="{2A3EA073-AB11-414C-9B52-4FAACFDEB101}"/>
          </ac:picMkLst>
        </pc:picChg>
        <pc:picChg chg="add mod">
          <ac:chgData name="Toby Donaldson" userId="2e6e5431-bb17-4c41-9985-d39c50d83c73" providerId="ADAL" clId="{2C3188EB-0659-4694-96B2-D9090C697809}" dt="2022-04-28T23:07:24.770" v="491" actId="1076"/>
          <ac:picMkLst>
            <pc:docMk/>
            <pc:sldMk cId="598291729" sldId="278"/>
            <ac:picMk id="1026" creationId="{A17FD224-2525-464A-82E0-578851818670}"/>
          </ac:picMkLst>
        </pc:picChg>
      </pc:sldChg>
      <pc:sldChg chg="addSp delSp modSp add mod">
        <pc:chgData name="Toby Donaldson" userId="2e6e5431-bb17-4c41-9985-d39c50d83c73" providerId="ADAL" clId="{2C3188EB-0659-4694-96B2-D9090C697809}" dt="2022-04-29T02:18:10.509" v="2698" actId="1076"/>
        <pc:sldMkLst>
          <pc:docMk/>
          <pc:sldMk cId="3886036611" sldId="279"/>
        </pc:sldMkLst>
        <pc:spChg chg="del">
          <ac:chgData name="Toby Donaldson" userId="2e6e5431-bb17-4c41-9985-d39c50d83c73" providerId="ADAL" clId="{2C3188EB-0659-4694-96B2-D9090C697809}" dt="2022-04-29T02:16:16.149" v="2610" actId="21"/>
          <ac:spMkLst>
            <pc:docMk/>
            <pc:sldMk cId="3886036611" sldId="279"/>
            <ac:spMk id="3" creationId="{625907E2-02AB-4FC8-8372-75485A2CCADC}"/>
          </ac:spMkLst>
        </pc:spChg>
        <pc:spChg chg="mod">
          <ac:chgData name="Toby Donaldson" userId="2e6e5431-bb17-4c41-9985-d39c50d83c73" providerId="ADAL" clId="{2C3188EB-0659-4694-96B2-D9090C697809}" dt="2022-04-29T02:16:59.096" v="2648" actId="1076"/>
          <ac:spMkLst>
            <pc:docMk/>
            <pc:sldMk cId="3886036611" sldId="279"/>
            <ac:spMk id="4" creationId="{1AB9C04D-6CD3-48A5-BEAC-80EB44E5AF49}"/>
          </ac:spMkLst>
        </pc:spChg>
        <pc:spChg chg="mod">
          <ac:chgData name="Toby Donaldson" userId="2e6e5431-bb17-4c41-9985-d39c50d83c73" providerId="ADAL" clId="{2C3188EB-0659-4694-96B2-D9090C697809}" dt="2022-04-29T02:16:22.053" v="2612" actId="1076"/>
          <ac:spMkLst>
            <pc:docMk/>
            <pc:sldMk cId="3886036611" sldId="279"/>
            <ac:spMk id="5" creationId="{D7AE2A00-E206-414A-A36A-88CB9FCFCEBE}"/>
          </ac:spMkLst>
        </pc:spChg>
        <pc:spChg chg="add del mod">
          <ac:chgData name="Toby Donaldson" userId="2e6e5431-bb17-4c41-9985-d39c50d83c73" providerId="ADAL" clId="{2C3188EB-0659-4694-96B2-D9090C697809}" dt="2022-04-29T02:16:18.504" v="2611" actId="21"/>
          <ac:spMkLst>
            <pc:docMk/>
            <pc:sldMk cId="3886036611" sldId="279"/>
            <ac:spMk id="7" creationId="{234CDA62-3976-4319-B709-3B74C83473DE}"/>
          </ac:spMkLst>
        </pc:spChg>
        <pc:spChg chg="add mod">
          <ac:chgData name="Toby Donaldson" userId="2e6e5431-bb17-4c41-9985-d39c50d83c73" providerId="ADAL" clId="{2C3188EB-0659-4694-96B2-D9090C697809}" dt="2022-04-29T02:18:10.509" v="2698" actId="1076"/>
          <ac:spMkLst>
            <pc:docMk/>
            <pc:sldMk cId="3886036611" sldId="279"/>
            <ac:spMk id="8" creationId="{83AEB31E-9A7A-4B21-8085-7EB50EDFD1F7}"/>
          </ac:spMkLst>
        </pc:spChg>
        <pc:spChg chg="add mod">
          <ac:chgData name="Toby Donaldson" userId="2e6e5431-bb17-4c41-9985-d39c50d83c73" providerId="ADAL" clId="{2C3188EB-0659-4694-96B2-D9090C697809}" dt="2022-04-29T02:17:53.254" v="2697" actId="1076"/>
          <ac:spMkLst>
            <pc:docMk/>
            <pc:sldMk cId="3886036611" sldId="279"/>
            <ac:spMk id="9" creationId="{178D6F5A-D987-4C02-881B-90B4B365B8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6C6F-91BD-4721-931A-A59463317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18D3D-4490-441B-ABF3-EB20DE394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C5BE7-4A4D-4923-A970-19EA6B5E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11635-9A34-430A-8A8D-1F6FEE41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20716-2CFB-4DEE-A2E5-FC360CED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897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CF56-DAB6-4DB9-A2D2-81F8640D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65D3E-D3A9-4085-9F4A-29128FC7A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A37A3-954D-447E-B804-626877BD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4BDFD-F303-4C34-9E4C-C689CAC8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F959E-AB91-4E1C-A5D4-7C434BF4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056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4DE49-A604-4F28-A2B4-73C0FC123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81BD9-F685-441C-9803-7AC835B76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86F6B-8366-4903-8436-FF777052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0EE11-6AEF-426B-9B77-68A2AAF4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37FED-047B-4EC4-A2F0-2FA47492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364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520C-FF1A-43C8-BED7-62C292D3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4839-9798-46B2-A451-21992BE98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AA01B-DE39-4867-BAE6-D4BFDA3F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74032-621A-4B6E-BFDD-48D2C02E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AC73-A8A2-4BAE-BDBB-BE2E6533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716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1880-DF24-47E5-805E-2C5ED014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27DAB-4A9B-4C55-B50F-A7AE0080C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F556B-C30B-4E9F-A47D-D83C81E4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37D7F-1FDF-41BB-9A92-85A6C295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4AA4E-6E9E-43BD-B838-CCE621CC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473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14B0-EB25-41CD-9B03-932858FE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5DDC-E014-4315-93C0-F6A62DF83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24C33-63D4-4E7A-908C-11C6110A5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47136-995A-471D-B193-71DA35AD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C18AB-A888-482F-879A-45D8E70C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9492D-69AD-4D63-AE06-BB9679B4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76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2C12-E557-4AB1-86DF-9F6F4A8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D07B-8393-4C22-AFFF-C620519D6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F7E17-4059-46F9-A269-CCD40D4E7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9C5B5-FD72-4392-A2BE-6AC7E1451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44CD6-27D9-48F7-B978-BBF4328E3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B3B4F-A9ED-4001-BB66-46201EB9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25912-6CBE-42C3-A77A-472669D3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89E5F-BFA4-43F6-B858-A5C58F91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001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1B78-3704-4B13-B2A7-B3D2E35A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6678E-24D4-4152-B104-492FB5BC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00D92-EE17-42C6-9172-09501457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B82C3-D695-40A2-8951-0583EB1E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644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0E068-D43A-44CA-AD0B-AF8C2D5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07CC6-5CE8-4EAA-8221-B7B7FB04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0F438-8A46-45B4-B915-5FF342A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0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7816-A98B-4327-B66B-870CCF1B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64641-DF89-4A08-9EA2-3F6BAF4C3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2E391-ED7A-4CBE-82A0-2E787AB10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E76FB-6CAA-445D-9937-74835F2E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1DE50-6AD7-4E1D-840A-C8BB368B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2C8F6-CDDF-4F2D-8382-6C6C3C06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11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68EE-A440-4BE7-8FA4-8B0C19D3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11A3B-761F-493E-A7FF-F30594B17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EF268-B2E5-4F98-A356-FD47E3F63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D73E5-261C-410C-8F2A-35ECD903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6E0A7-AEA5-45B4-B55A-269FFB55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2DF7B-1889-4B2D-AF8F-587E34C7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52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DC5B7-281C-4851-A0AE-6543A4FB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FE235-CEFD-4ABB-B6FB-F1802FE8D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DEA91-9B78-4DFD-A2E5-7D6325AF0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533D-5A30-424C-ADAA-EBA918E78813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5EC0-490B-4003-94B8-832E7F4CD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7898-400D-418B-B00C-BB8023D95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009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enchmarksgame-team.pages.debian.net/benchmarksgame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326F70-6E73-48ED-853E-D802A1F7CD4A}"/>
              </a:ext>
            </a:extLst>
          </p:cNvPr>
          <p:cNvSpPr txBox="1"/>
          <p:nvPr/>
        </p:nvSpPr>
        <p:spPr>
          <a:xfrm>
            <a:off x="4501581" y="1903944"/>
            <a:ext cx="6536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A dynamic interpreted high-level programming language with focus on simplicity and productivity.</a:t>
            </a:r>
            <a:endParaRPr lang="en-A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F9EAB-E96A-4A13-B339-346BBE62D038}"/>
              </a:ext>
            </a:extLst>
          </p:cNvPr>
          <p:cNvSpPr txBox="1"/>
          <p:nvPr/>
        </p:nvSpPr>
        <p:spPr>
          <a:xfrm>
            <a:off x="6367068" y="4640746"/>
            <a:ext cx="2805576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sz="3600" dirty="0"/>
              <a:t>CMPT 383</a:t>
            </a:r>
          </a:p>
          <a:p>
            <a:pPr algn="ctr"/>
            <a:r>
              <a:rPr lang="en-CA" sz="3600" dirty="0"/>
              <a:t>Summer 2022</a:t>
            </a:r>
          </a:p>
          <a:p>
            <a:pPr algn="ctr"/>
            <a:r>
              <a:rPr lang="en-CA" sz="3600" dirty="0"/>
              <a:t>SFU Surrey</a:t>
            </a:r>
            <a:endParaRPr lang="en-AU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E5120-9846-4325-A51B-589BC6A79787}"/>
              </a:ext>
            </a:extLst>
          </p:cNvPr>
          <p:cNvSpPr txBox="1"/>
          <p:nvPr/>
        </p:nvSpPr>
        <p:spPr>
          <a:xfrm>
            <a:off x="1083702" y="3855916"/>
            <a:ext cx="26789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 i="1" dirty="0"/>
              <a:t>1995</a:t>
            </a:r>
            <a:endParaRPr lang="en-AU" sz="9600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7FD224-2525-464A-82E0-578851818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52" y="1139320"/>
            <a:ext cx="2966037" cy="296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291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F8B7-DF69-4161-80D5-5D65C38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Ruby Can Get You a Job!</a:t>
            </a:r>
            <a:endParaRPr lang="en-AU" dirty="0"/>
          </a:p>
        </p:txBody>
      </p:sp>
      <p:pic>
        <p:nvPicPr>
          <p:cNvPr id="2050" name="Picture 2" descr="DesignStudio creates new logo for Airbnb">
            <a:extLst>
              <a:ext uri="{FF2B5EF4-FFF2-40B4-BE49-F238E27FC236}">
                <a16:creationId xmlns:a16="http://schemas.microsoft.com/office/drawing/2014/main" id="{9B5124B4-C39E-4F5A-A1AC-28DB0550E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653" y="1430139"/>
            <a:ext cx="2154159" cy="215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Logo, history, meaning, symbol, PNG">
            <a:extLst>
              <a:ext uri="{FF2B5EF4-FFF2-40B4-BE49-F238E27FC236}">
                <a16:creationId xmlns:a16="http://schemas.microsoft.com/office/drawing/2014/main" id="{55CE3166-7AB1-4DE3-ABAC-93A33111C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391" y="1506050"/>
            <a:ext cx="3559709" cy="200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84D2173-FF6D-4E55-A264-10CEE9B24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97" y="4843894"/>
            <a:ext cx="4233250" cy="52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witch Logo Vector (SVG, PDF, Ai, EPS, CDR) Free Download - Logowik.com">
            <a:extLst>
              <a:ext uri="{FF2B5EF4-FFF2-40B4-BE49-F238E27FC236}">
                <a16:creationId xmlns:a16="http://schemas.microsoft.com/office/drawing/2014/main" id="{24FAECB0-9232-47DA-880A-89204BE4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679" y="1343667"/>
            <a:ext cx="3106802" cy="232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hopify Logo, history, meaning, symbol, PNG">
            <a:extLst>
              <a:ext uri="{FF2B5EF4-FFF2-40B4-BE49-F238E27FC236}">
                <a16:creationId xmlns:a16="http://schemas.microsoft.com/office/drawing/2014/main" id="{3DE72BB8-8E22-4C3A-A2FE-2C78C14F1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93" y="3764643"/>
            <a:ext cx="4464986" cy="251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50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F8B7-DF69-4161-80D5-5D65C38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272" y="262617"/>
            <a:ext cx="5614861" cy="1325563"/>
          </a:xfrm>
        </p:spPr>
        <p:txBody>
          <a:bodyPr/>
          <a:lstStyle/>
          <a:p>
            <a:r>
              <a:rPr lang="en-CA" dirty="0"/>
              <a:t>What’s Ruby </a:t>
            </a:r>
            <a:r>
              <a:rPr lang="en-CA" dirty="0">
                <a:solidFill>
                  <a:srgbClr val="FF0000"/>
                </a:solidFill>
              </a:rPr>
              <a:t>Good</a:t>
            </a:r>
            <a:r>
              <a:rPr lang="en-CA" dirty="0"/>
              <a:t> For?</a:t>
            </a:r>
            <a:endParaRPr lang="en-AU" dirty="0"/>
          </a:p>
        </p:txBody>
      </p:sp>
      <p:pic>
        <p:nvPicPr>
          <p:cNvPr id="3074" name="Picture 2" descr="Ruby on Rails - Wikipedia">
            <a:extLst>
              <a:ext uri="{FF2B5EF4-FFF2-40B4-BE49-F238E27FC236}">
                <a16:creationId xmlns:a16="http://schemas.microsoft.com/office/drawing/2014/main" id="{C9CD9723-0A56-4908-9E43-77DB61534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42" y="2166896"/>
            <a:ext cx="4611061" cy="174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A268BC-88E6-45E5-8262-598A2B9A5D02}"/>
              </a:ext>
            </a:extLst>
          </p:cNvPr>
          <p:cNvSpPr txBox="1"/>
          <p:nvPr/>
        </p:nvSpPr>
        <p:spPr>
          <a:xfrm>
            <a:off x="6171748" y="2792519"/>
            <a:ext cx="3998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Ruby on Rails </a:t>
            </a:r>
            <a:r>
              <a:rPr lang="en-CA" dirty="0"/>
              <a:t>is the “killer app” for Ruby.</a:t>
            </a:r>
            <a:br>
              <a:rPr lang="en-CA" dirty="0"/>
            </a:br>
            <a:r>
              <a:rPr lang="en-CA" dirty="0"/>
              <a:t>It lets you quickly create websites.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9FDA23-C4D9-4490-9037-82BD6C7F4654}"/>
              </a:ext>
            </a:extLst>
          </p:cNvPr>
          <p:cNvSpPr txBox="1"/>
          <p:nvPr/>
        </p:nvSpPr>
        <p:spPr>
          <a:xfrm>
            <a:off x="3633557" y="4753755"/>
            <a:ext cx="4190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Ruby is also a good a good choice for things that you might use Python for, such as scripting or text processing.</a:t>
            </a:r>
          </a:p>
        </p:txBody>
      </p:sp>
    </p:spTree>
    <p:extLst>
      <p:ext uri="{BB962C8B-B14F-4D97-AF65-F5344CB8AC3E}">
        <p14:creationId xmlns:p14="http://schemas.microsoft.com/office/powerpoint/2010/main" val="25157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0837-CC6E-409E-828B-6F152569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What’s Ruby </a:t>
            </a:r>
            <a:r>
              <a:rPr lang="en-CA" dirty="0">
                <a:solidFill>
                  <a:srgbClr val="FF0000"/>
                </a:solidFill>
              </a:rPr>
              <a:t>Not</a:t>
            </a:r>
            <a:r>
              <a:rPr lang="en-CA" dirty="0"/>
              <a:t> so Good For?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5EADE-0C03-49DA-BB59-0942833F4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5264" cy="4351338"/>
          </a:xfrm>
        </p:spPr>
        <p:txBody>
          <a:bodyPr/>
          <a:lstStyle/>
          <a:p>
            <a:r>
              <a:rPr lang="en-AU" dirty="0"/>
              <a:t>Ruby is generally </a:t>
            </a:r>
            <a:r>
              <a:rPr lang="en-AU" dirty="0">
                <a:solidFill>
                  <a:srgbClr val="FF0000"/>
                </a:solidFill>
              </a:rPr>
              <a:t>not</a:t>
            </a:r>
            <a:r>
              <a:rPr lang="en-AU" dirty="0"/>
              <a:t> as efficient as C, C++, Rust, so it is </a:t>
            </a:r>
            <a:r>
              <a:rPr lang="en-AU" dirty="0">
                <a:solidFill>
                  <a:srgbClr val="FF0000"/>
                </a:solidFill>
              </a:rPr>
              <a:t>not</a:t>
            </a:r>
            <a:r>
              <a:rPr lang="en-AU" dirty="0"/>
              <a:t> the best choice when performance is the primary concern.</a:t>
            </a:r>
          </a:p>
          <a:p>
            <a:r>
              <a:rPr lang="en-AU" dirty="0"/>
              <a:t>Ruby does </a:t>
            </a:r>
            <a:r>
              <a:rPr lang="en-AU" dirty="0">
                <a:solidFill>
                  <a:srgbClr val="FF0000"/>
                </a:solidFill>
              </a:rPr>
              <a:t>not</a:t>
            </a:r>
            <a:r>
              <a:rPr lang="en-AU" dirty="0"/>
              <a:t> provide many compiler-time checks, so it is easy to release code with errors that aren’t discovered until run-time.</a:t>
            </a:r>
          </a:p>
          <a:p>
            <a:r>
              <a:rPr lang="en-AU" dirty="0"/>
              <a:t>Ruby has many powerful features that can lead to clever code that can cause readability problems.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E16A3-1414-47FA-A3BB-3ABF0D84A1FE}"/>
              </a:ext>
            </a:extLst>
          </p:cNvPr>
          <p:cNvSpPr txBox="1"/>
          <p:nvPr/>
        </p:nvSpPr>
        <p:spPr>
          <a:xfrm>
            <a:off x="8544914" y="1443581"/>
            <a:ext cx="2857501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Measuring the performance of different programming languages is surprisingly difficult to do fairly. Check out </a:t>
            </a:r>
            <a:r>
              <a:rPr lang="en-US" dirty="0">
                <a:hlinkClick r:id="rId2"/>
              </a:rPr>
              <a:t>the Computer Language Benchmarks Game</a:t>
            </a:r>
            <a:r>
              <a:rPr lang="en-US" dirty="0"/>
              <a:t>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E401A-84BD-4DD8-8927-0E34EE1044A2}"/>
              </a:ext>
            </a:extLst>
          </p:cNvPr>
          <p:cNvSpPr txBox="1"/>
          <p:nvPr/>
        </p:nvSpPr>
        <p:spPr>
          <a:xfrm>
            <a:off x="8608379" y="3783702"/>
            <a:ext cx="27305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Ruby was designed to improve the programmers experience, even at the cost of lower run-time performance and correctness.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2605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DFDB-8487-48AA-A582-0CEA1385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Major Features of Ruby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FAE3-7D9D-4DB0-A01B-CD046F1E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>
                <a:solidFill>
                  <a:srgbClr val="0070C0"/>
                </a:solidFill>
              </a:rPr>
              <a:t>Everything is an object</a:t>
            </a:r>
          </a:p>
          <a:p>
            <a:pPr marL="457200" lvl="1" indent="0">
              <a:buNone/>
            </a:pPr>
            <a:r>
              <a:rPr lang="en-CA" dirty="0"/>
              <a:t>Much more object-oriented than languages like C++ or Java or Python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Interpreted</a:t>
            </a:r>
          </a:p>
          <a:p>
            <a:pPr marL="457200" lvl="1" indent="0">
              <a:buNone/>
            </a:pPr>
            <a:r>
              <a:rPr lang="en-AU" dirty="0"/>
              <a:t>Easy to evaluate individual expressions</a:t>
            </a:r>
          </a:p>
          <a:p>
            <a:pPr marL="0" indent="0">
              <a:buNone/>
            </a:pPr>
            <a:r>
              <a:rPr lang="en-AU" dirty="0">
                <a:solidFill>
                  <a:srgbClr val="0070C0"/>
                </a:solidFill>
              </a:rPr>
              <a:t>Memory-safe and garbage-collected</a:t>
            </a:r>
          </a:p>
          <a:p>
            <a:pPr marL="457200" lvl="1" indent="0">
              <a:buNone/>
            </a:pPr>
            <a:r>
              <a:rPr lang="en-AU" dirty="0"/>
              <a:t>No dangling pointers, no manual memory deletion</a:t>
            </a:r>
          </a:p>
          <a:p>
            <a:pPr marL="0" indent="0">
              <a:buNone/>
            </a:pPr>
            <a:r>
              <a:rPr lang="en-AU" dirty="0">
                <a:solidFill>
                  <a:srgbClr val="0070C0"/>
                </a:solidFill>
              </a:rPr>
              <a:t>Flexible: Easy to Alter</a:t>
            </a:r>
          </a:p>
          <a:p>
            <a:pPr marL="457200" lvl="1" indent="0">
              <a:buNone/>
            </a:pPr>
            <a:r>
              <a:rPr lang="en-AU" dirty="0"/>
              <a:t>Can add to and change many existing features</a:t>
            </a:r>
          </a:p>
          <a:p>
            <a:pPr marL="0" indent="0">
              <a:buNone/>
            </a:pPr>
            <a:r>
              <a:rPr lang="en-AU" dirty="0">
                <a:solidFill>
                  <a:srgbClr val="0070C0"/>
                </a:solidFill>
              </a:rPr>
              <a:t>Errors</a:t>
            </a:r>
          </a:p>
          <a:p>
            <a:pPr marL="457200" lvl="1" indent="0">
              <a:buNone/>
            </a:pPr>
            <a:r>
              <a:rPr lang="en-AU" dirty="0"/>
              <a:t>Exception handling system</a:t>
            </a:r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04A1B-1BE7-D428-5EE3-94258555B527}"/>
              </a:ext>
            </a:extLst>
          </p:cNvPr>
          <p:cNvSpPr txBox="1"/>
          <p:nvPr/>
        </p:nvSpPr>
        <p:spPr>
          <a:xfrm>
            <a:off x="8124285" y="4306216"/>
            <a:ext cx="255652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Monkey patching </a:t>
            </a:r>
            <a:r>
              <a:rPr lang="en-CA" dirty="0"/>
              <a:t>is when you change the how a program works a run-time. This is a possible technique in Ruby, with pros and cons.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441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DFDB-8487-48AA-A582-0CEA1385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Major Features of Ruby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FAE3-7D9D-4DB0-A01B-CD046F1E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Types</a:t>
            </a:r>
          </a:p>
          <a:p>
            <a:pPr marL="457200" lvl="1" indent="0">
              <a:buNone/>
            </a:pPr>
            <a:r>
              <a:rPr lang="en-CA" dirty="0"/>
              <a:t>Dynamically typed, i.e. types checked at run-time</a:t>
            </a:r>
          </a:p>
          <a:p>
            <a:pPr marL="457200" lvl="1" indent="0">
              <a:buNone/>
            </a:pPr>
            <a:r>
              <a:rPr lang="en-CA" dirty="0"/>
              <a:t>New types can be created with classes</a:t>
            </a:r>
          </a:p>
          <a:p>
            <a:pPr marL="457200" lvl="1" indent="0">
              <a:buNone/>
            </a:pPr>
            <a:r>
              <a:rPr lang="en-CA" dirty="0"/>
              <a:t>Existing types can be extended</a:t>
            </a:r>
          </a:p>
          <a:p>
            <a:pPr marL="457200" lvl="1" indent="0">
              <a:buNone/>
            </a:pPr>
            <a:r>
              <a:rPr lang="en-CA" dirty="0"/>
              <a:t>Symbols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Blocks</a:t>
            </a:r>
          </a:p>
          <a:p>
            <a:pPr marL="457200" lvl="1" indent="0">
              <a:buNone/>
            </a:pPr>
            <a:r>
              <a:rPr lang="en-CA" dirty="0"/>
              <a:t>A practical way to deal with higher-order functions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Text Processing</a:t>
            </a:r>
          </a:p>
          <a:p>
            <a:pPr marL="457200" lvl="1" indent="0">
              <a:buNone/>
            </a:pPr>
            <a:r>
              <a:rPr lang="en-CA" dirty="0"/>
              <a:t>Built-in regular expressions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Extensive Standard Library</a:t>
            </a:r>
          </a:p>
          <a:p>
            <a:pPr marL="457200" lvl="1" indent="0">
              <a:buNone/>
            </a:pPr>
            <a:r>
              <a:rPr lang="en-CA" dirty="0"/>
              <a:t>Many useful functions ready to use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8C1E1-6D97-DDB8-3E24-CCEC7D5AF83B}"/>
              </a:ext>
            </a:extLst>
          </p:cNvPr>
          <p:cNvSpPr txBox="1"/>
          <p:nvPr/>
        </p:nvSpPr>
        <p:spPr>
          <a:xfrm>
            <a:off x="7184569" y="5292546"/>
            <a:ext cx="244064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Ruby is a feature-rich language, often with more than one way to do simple things.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94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DFDB-8487-48AA-A582-0CEA1385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Major Features </a:t>
            </a:r>
            <a:r>
              <a:rPr lang="en-CA" dirty="0">
                <a:solidFill>
                  <a:srgbClr val="FF0000"/>
                </a:solidFill>
              </a:rPr>
              <a:t>Not</a:t>
            </a:r>
            <a:r>
              <a:rPr lang="en-CA" dirty="0"/>
              <a:t> in Ruby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FAE3-7D9D-4DB0-A01B-CD046F1E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Features </a:t>
            </a:r>
            <a:r>
              <a:rPr lang="en-CA" b="1" dirty="0">
                <a:solidFill>
                  <a:srgbClr val="0070C0"/>
                </a:solidFill>
              </a:rPr>
              <a:t>not</a:t>
            </a:r>
            <a:r>
              <a:rPr lang="en-CA" dirty="0">
                <a:solidFill>
                  <a:srgbClr val="0070C0"/>
                </a:solidFill>
              </a:rPr>
              <a:t> part of Ruby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FF0000"/>
                </a:solidFill>
              </a:rPr>
              <a:t>No</a:t>
            </a:r>
            <a:r>
              <a:rPr lang="en-CA" dirty="0"/>
              <a:t> type declarations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FF0000"/>
                </a:solidFill>
              </a:rPr>
              <a:t>No</a:t>
            </a:r>
            <a:r>
              <a:rPr lang="en-CA" dirty="0"/>
              <a:t> pointers</a:t>
            </a:r>
          </a:p>
        </p:txBody>
      </p:sp>
    </p:spTree>
    <p:extLst>
      <p:ext uri="{BB962C8B-B14F-4D97-AF65-F5344CB8AC3E}">
        <p14:creationId xmlns:p14="http://schemas.microsoft.com/office/powerpoint/2010/main" val="1760816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6DA8-3BC8-44C4-A6B8-4077E3A5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22" y="75519"/>
            <a:ext cx="10515600" cy="1325563"/>
          </a:xfrm>
        </p:spPr>
        <p:txBody>
          <a:bodyPr/>
          <a:lstStyle/>
          <a:p>
            <a:r>
              <a:rPr lang="en-CA" dirty="0"/>
              <a:t>Hello, World!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07E2-02AB-4FC8-8372-75485A2CC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118" y="2146358"/>
            <a:ext cx="4750014" cy="2033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</a:rPr>
              <a:t>hello_world.rb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puts 'Hello, world!'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9C04D-6CD3-48A5-BEAC-80EB44E5AF49}"/>
              </a:ext>
            </a:extLst>
          </p:cNvPr>
          <p:cNvSpPr txBox="1"/>
          <p:nvPr/>
        </p:nvSpPr>
        <p:spPr>
          <a:xfrm>
            <a:off x="7607873" y="2516868"/>
            <a:ext cx="245200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$ ruby </a:t>
            </a:r>
            <a:r>
              <a:rPr lang="en-CA" dirty="0" err="1"/>
              <a:t>hello_world.rb</a:t>
            </a:r>
            <a:endParaRPr lang="en-CA" dirty="0"/>
          </a:p>
          <a:p>
            <a:r>
              <a:rPr lang="en-CA" dirty="0"/>
              <a:t>Hello, world!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91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6DA8-3BC8-44C4-A6B8-4077E3A5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22" y="75519"/>
            <a:ext cx="10515600" cy="1325563"/>
          </a:xfrm>
        </p:spPr>
        <p:txBody>
          <a:bodyPr/>
          <a:lstStyle/>
          <a:p>
            <a:r>
              <a:rPr lang="en-CA" dirty="0"/>
              <a:t>Hello, World!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9C04D-6CD3-48A5-BEAC-80EB44E5AF49}"/>
              </a:ext>
            </a:extLst>
          </p:cNvPr>
          <p:cNvSpPr txBox="1"/>
          <p:nvPr/>
        </p:nvSpPr>
        <p:spPr>
          <a:xfrm>
            <a:off x="6828562" y="415134"/>
            <a:ext cx="28072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To launch Ruby interpreter:</a:t>
            </a:r>
          </a:p>
          <a:p>
            <a:r>
              <a:rPr lang="en-CA" b="1" dirty="0"/>
              <a:t>$ </a:t>
            </a:r>
            <a:r>
              <a:rPr lang="en-CA" b="1" dirty="0" err="1"/>
              <a:t>irb</a:t>
            </a:r>
            <a:endParaRPr lang="en-CA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E2A00-E206-414A-A36A-88CB9FCFCEBE}"/>
              </a:ext>
            </a:extLst>
          </p:cNvPr>
          <p:cNvSpPr txBox="1"/>
          <p:nvPr/>
        </p:nvSpPr>
        <p:spPr>
          <a:xfrm>
            <a:off x="1415417" y="1579416"/>
            <a:ext cx="74799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irb</a:t>
            </a:r>
            <a:r>
              <a:rPr lang="en-US" sz="2800" dirty="0">
                <a:latin typeface="Consolas" panose="020B0609020204030204" pitchFamily="49" charset="0"/>
              </a:rPr>
              <a:t>(main):001:0&gt; puts "Hello, world!"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Hello, world!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=&gt; nil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EB31E-9A7A-4B21-8085-7EB50EDFD1F7}"/>
              </a:ext>
            </a:extLst>
          </p:cNvPr>
          <p:cNvSpPr txBox="1"/>
          <p:nvPr/>
        </p:nvSpPr>
        <p:spPr>
          <a:xfrm>
            <a:off x="1415417" y="4262919"/>
            <a:ext cx="47195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&gt;&gt; puts "Hello, world!"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Hello, world!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=&gt; nil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8D6F5A-D987-4C02-881B-90B4B365B8EC}"/>
              </a:ext>
            </a:extLst>
          </p:cNvPr>
          <p:cNvSpPr txBox="1"/>
          <p:nvPr/>
        </p:nvSpPr>
        <p:spPr>
          <a:xfrm>
            <a:off x="6828562" y="4309086"/>
            <a:ext cx="295086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We’ll usually use a simplified prompt.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88603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105B6D-9708-4D3F-8738-4E92FD6B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923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CA" sz="6600" dirty="0"/>
              <a:t>What was going on in 1995?</a:t>
            </a:r>
            <a:endParaRPr lang="en-AU" sz="6600" dirty="0"/>
          </a:p>
        </p:txBody>
      </p:sp>
    </p:spTree>
    <p:extLst>
      <p:ext uri="{BB962C8B-B14F-4D97-AF65-F5344CB8AC3E}">
        <p14:creationId xmlns:p14="http://schemas.microsoft.com/office/powerpoint/2010/main" val="124746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FCE7-DB3A-40C9-92A2-796AAF38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1995: First Appearance</a:t>
            </a:r>
            <a:endParaRPr lang="en-AU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0F22383-E5D5-40D3-8CEF-12C4B744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90" y="2251607"/>
            <a:ext cx="2566988" cy="77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mazon Logo Meaning, History, and Evolution - animationvisarts">
            <a:extLst>
              <a:ext uri="{FF2B5EF4-FFF2-40B4-BE49-F238E27FC236}">
                <a16:creationId xmlns:a16="http://schemas.microsoft.com/office/drawing/2014/main" id="{68EECE25-2031-4F71-B629-C545A289B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84" y="302638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eBay - Wikipedia">
            <a:extLst>
              <a:ext uri="{FF2B5EF4-FFF2-40B4-BE49-F238E27FC236}">
                <a16:creationId xmlns:a16="http://schemas.microsoft.com/office/drawing/2014/main" id="{856324F9-09E6-47F8-8251-E4118ACC4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06" y="1951117"/>
            <a:ext cx="2397418" cy="95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The Brand Evolution of Yahoo, a Search History | by Tacpoint Design | Medium">
            <a:extLst>
              <a:ext uri="{FF2B5EF4-FFF2-40B4-BE49-F238E27FC236}">
                <a16:creationId xmlns:a16="http://schemas.microsoft.com/office/drawing/2014/main" id="{51CABADB-0C44-48A5-93BE-5762F7AAB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06" y="4182512"/>
            <a:ext cx="2036171" cy="149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nternet Explorer | Logopedia | Fandom">
            <a:extLst>
              <a:ext uri="{FF2B5EF4-FFF2-40B4-BE49-F238E27FC236}">
                <a16:creationId xmlns:a16="http://schemas.microsoft.com/office/drawing/2014/main" id="{2C525DE0-7F4C-41D2-B088-4D35E2437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335" y="1681727"/>
            <a:ext cx="1576574" cy="149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Java logo and symbol, meaning, history, PNG">
            <a:extLst>
              <a:ext uri="{FF2B5EF4-FFF2-40B4-BE49-F238E27FC236}">
                <a16:creationId xmlns:a16="http://schemas.microsoft.com/office/drawing/2014/main" id="{0F916873-7A55-4F7B-B621-264907551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66" y="1549035"/>
            <a:ext cx="2803045" cy="17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The logo for Backrub (the prototype of Google) looks like a low quality  Facebook meme. : r/CrappyDesign">
            <a:extLst>
              <a:ext uri="{FF2B5EF4-FFF2-40B4-BE49-F238E27FC236}">
                <a16:creationId xmlns:a16="http://schemas.microsoft.com/office/drawing/2014/main" id="{4EE89793-E0B9-4C86-8272-426BB8838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621" y="4002591"/>
            <a:ext cx="2389574" cy="185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43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4E6F-0FF1-43DD-A06C-EF7571CC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1995: Most Popular Console Video Game</a:t>
            </a:r>
            <a:endParaRPr lang="en-AU" dirty="0"/>
          </a:p>
        </p:txBody>
      </p:sp>
      <p:pic>
        <p:nvPicPr>
          <p:cNvPr id="4098" name="Picture 2" descr="Dragon Quest VI - Wikipedia">
            <a:extLst>
              <a:ext uri="{FF2B5EF4-FFF2-40B4-BE49-F238E27FC236}">
                <a16:creationId xmlns:a16="http://schemas.microsoft.com/office/drawing/2014/main" id="{603BD4B8-A624-426C-9879-B04F93701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23" y="1494224"/>
            <a:ext cx="2818144" cy="508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9D1E49-D2CE-4AA9-B391-099DA1AD682D}"/>
              </a:ext>
            </a:extLst>
          </p:cNvPr>
          <p:cNvSpPr txBox="1"/>
          <p:nvPr/>
        </p:nvSpPr>
        <p:spPr>
          <a:xfrm>
            <a:off x="5653530" y="2934452"/>
            <a:ext cx="4409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4000" b="1" dirty="0" err="1"/>
              <a:t>DragonQuest</a:t>
            </a:r>
            <a:r>
              <a:rPr lang="en-CA" sz="4000" b="1" dirty="0"/>
              <a:t> VI</a:t>
            </a:r>
            <a:br>
              <a:rPr lang="en-CA" sz="4000" dirty="0"/>
            </a:br>
            <a:r>
              <a:rPr lang="en-CA" sz="3200" dirty="0"/>
              <a:t>Nintendo Super </a:t>
            </a:r>
            <a:r>
              <a:rPr lang="en-CA" sz="3200" dirty="0" err="1"/>
              <a:t>Famicom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44698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4E6F-0FF1-43DD-A06C-EF7571CC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1995: Highest-Grossing Movie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5B901-2123-4EAE-9F0D-2187CE35C7C4}"/>
              </a:ext>
            </a:extLst>
          </p:cNvPr>
          <p:cNvSpPr txBox="1"/>
          <p:nvPr/>
        </p:nvSpPr>
        <p:spPr>
          <a:xfrm>
            <a:off x="6249024" y="3285363"/>
            <a:ext cx="3836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Batman Forever</a:t>
            </a:r>
            <a:endParaRPr lang="en-AU" sz="4400" dirty="0"/>
          </a:p>
        </p:txBody>
      </p:sp>
      <p:pic>
        <p:nvPicPr>
          <p:cNvPr id="5122" name="Picture 2" descr="Batman Forever - Wikipedia">
            <a:extLst>
              <a:ext uri="{FF2B5EF4-FFF2-40B4-BE49-F238E27FC236}">
                <a16:creationId xmlns:a16="http://schemas.microsoft.com/office/drawing/2014/main" id="{BFCA658C-ECC0-4D1C-909C-5AA85D3D9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5" y="1449440"/>
            <a:ext cx="3505399" cy="521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23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E3B9-A8FD-4AE1-B222-CF259E66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1995: Most Popular Song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41B78-E7ED-4D2B-B858-4927CEC46631}"/>
              </a:ext>
            </a:extLst>
          </p:cNvPr>
          <p:cNvSpPr txBox="1"/>
          <p:nvPr/>
        </p:nvSpPr>
        <p:spPr>
          <a:xfrm>
            <a:off x="6886799" y="2905510"/>
            <a:ext cx="45745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 err="1"/>
              <a:t>Gangsta’s</a:t>
            </a:r>
            <a:r>
              <a:rPr lang="en-CA" sz="4400" dirty="0"/>
              <a:t> Paradise,</a:t>
            </a:r>
          </a:p>
          <a:p>
            <a:pPr algn="ctr"/>
            <a:r>
              <a:rPr lang="en-CA" sz="4400" dirty="0"/>
              <a:t>Coolio</a:t>
            </a:r>
            <a:endParaRPr lang="en-AU" sz="4400" dirty="0"/>
          </a:p>
        </p:txBody>
      </p:sp>
      <p:pic>
        <p:nvPicPr>
          <p:cNvPr id="1026" name="Picture 2" descr="Gangsta's Paradise (album) - Wikipedia">
            <a:extLst>
              <a:ext uri="{FF2B5EF4-FFF2-40B4-BE49-F238E27FC236}">
                <a16:creationId xmlns:a16="http://schemas.microsoft.com/office/drawing/2014/main" id="{89513715-CFA2-44D8-A70E-475109B72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915" y="1490902"/>
            <a:ext cx="4937151" cy="493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4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140EF2-7A80-4170-96C7-C567343A91EE}"/>
              </a:ext>
            </a:extLst>
          </p:cNvPr>
          <p:cNvSpPr txBox="1">
            <a:spLocks/>
          </p:cNvSpPr>
          <p:nvPr/>
        </p:nvSpPr>
        <p:spPr>
          <a:xfrm>
            <a:off x="1471272" y="1982298"/>
            <a:ext cx="9527176" cy="42680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b="1" dirty="0"/>
              <a:t>                               Jean Chretien</a:t>
            </a:r>
            <a:r>
              <a:rPr lang="en-CA" sz="3600" dirty="0"/>
              <a:t>: Canadian PM</a:t>
            </a:r>
          </a:p>
          <a:p>
            <a:pPr marL="0" indent="0">
              <a:buNone/>
            </a:pPr>
            <a:r>
              <a:rPr lang="en-CA" sz="3600" dirty="0"/>
              <a:t>                               </a:t>
            </a:r>
            <a:r>
              <a:rPr lang="en-CA" sz="3600" b="1" dirty="0"/>
              <a:t>Bill Clinton</a:t>
            </a:r>
            <a:r>
              <a:rPr lang="en-CA" sz="3600" dirty="0"/>
              <a:t>: American President</a:t>
            </a:r>
            <a:endParaRPr lang="en-CA" sz="3600" b="1" dirty="0"/>
          </a:p>
          <a:p>
            <a:pPr marL="0" indent="0">
              <a:buNone/>
            </a:pPr>
            <a:endParaRPr lang="en-CA" sz="3600" b="1" dirty="0"/>
          </a:p>
          <a:p>
            <a:pPr marL="0" indent="0">
              <a:buNone/>
            </a:pPr>
            <a:r>
              <a:rPr lang="en-CA" sz="3600" b="1" dirty="0" err="1"/>
              <a:t>Dua</a:t>
            </a:r>
            <a:r>
              <a:rPr lang="en-CA" sz="3600" b="1" dirty="0"/>
              <a:t> Lipa </a:t>
            </a:r>
            <a:r>
              <a:rPr lang="en-CA" sz="3600" dirty="0"/>
              <a:t>and </a:t>
            </a:r>
            <a:r>
              <a:rPr lang="en-CA" sz="3600" b="1" dirty="0"/>
              <a:t>Post Malone </a:t>
            </a:r>
            <a:r>
              <a:rPr lang="en-CA" sz="3600" dirty="0"/>
              <a:t>born</a:t>
            </a:r>
          </a:p>
          <a:p>
            <a:pPr marL="0" indent="0">
              <a:buNone/>
            </a:pPr>
            <a:endParaRPr lang="en-CA" sz="3600" dirty="0"/>
          </a:p>
          <a:p>
            <a:pPr marL="0" indent="0">
              <a:buNone/>
            </a:pPr>
            <a:r>
              <a:rPr lang="en-CA" sz="3600" dirty="0"/>
              <a:t>                 DVDs were invented</a:t>
            </a:r>
          </a:p>
          <a:p>
            <a:pPr marL="0" indent="0">
              <a:buNone/>
            </a:pPr>
            <a:endParaRPr lang="en-CA" sz="3600" dirty="0"/>
          </a:p>
          <a:p>
            <a:pPr marL="0" indent="0">
              <a:buNone/>
            </a:pPr>
            <a:r>
              <a:rPr lang="en-CA" sz="3600" dirty="0"/>
              <a:t>                 Starbucks introduced the Frappuccino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00FBB-A4E6-4E19-BEB2-E43F372AEDD9}"/>
              </a:ext>
            </a:extLst>
          </p:cNvPr>
          <p:cNvSpPr txBox="1"/>
          <p:nvPr/>
        </p:nvSpPr>
        <p:spPr>
          <a:xfrm>
            <a:off x="494242" y="286212"/>
            <a:ext cx="4858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>
                <a:solidFill>
                  <a:srgbClr val="00B0F0"/>
                </a:solidFill>
              </a:rPr>
              <a:t>1995 Facts</a:t>
            </a:r>
            <a:endParaRPr lang="en-AU" sz="8000" dirty="0">
              <a:solidFill>
                <a:srgbClr val="00B0F0"/>
              </a:solidFill>
            </a:endParaRPr>
          </a:p>
        </p:txBody>
      </p:sp>
      <p:pic>
        <p:nvPicPr>
          <p:cNvPr id="1026" name="Picture 2" descr="Jean Chretien, Quebec referendum, 1995 – Great Canadian Speeches">
            <a:extLst>
              <a:ext uri="{FF2B5EF4-FFF2-40B4-BE49-F238E27FC236}">
                <a16:creationId xmlns:a16="http://schemas.microsoft.com/office/drawing/2014/main" id="{0A8AC247-F975-BABD-9782-1011B4AFE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863" y="1721688"/>
            <a:ext cx="1193576" cy="150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 Clinton - Wikipedia">
            <a:extLst>
              <a:ext uri="{FF2B5EF4-FFF2-40B4-BE49-F238E27FC236}">
                <a16:creationId xmlns:a16="http://schemas.microsoft.com/office/drawing/2014/main" id="{52C2A71D-FF03-C075-5074-72FA83611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67" y="1721688"/>
            <a:ext cx="1158527" cy="151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ua Lipa - IMDb">
            <a:extLst>
              <a:ext uri="{FF2B5EF4-FFF2-40B4-BE49-F238E27FC236}">
                <a16:creationId xmlns:a16="http://schemas.microsoft.com/office/drawing/2014/main" id="{E44ADBF0-025D-098F-13E0-FB01C16EA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b="28676"/>
          <a:stretch/>
        </p:blipFill>
        <p:spPr bwMode="auto">
          <a:xfrm>
            <a:off x="7381298" y="3217922"/>
            <a:ext cx="1022047" cy="128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st of awards and nominations received by Post Malone - Wikipedia">
            <a:extLst>
              <a:ext uri="{FF2B5EF4-FFF2-40B4-BE49-F238E27FC236}">
                <a16:creationId xmlns:a16="http://schemas.microsoft.com/office/drawing/2014/main" id="{1AC057CC-8C87-60CA-6853-DA0404D59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7" t="1918" r="13594" b="37764"/>
          <a:stretch/>
        </p:blipFill>
        <p:spPr bwMode="auto">
          <a:xfrm>
            <a:off x="8683929" y="3233266"/>
            <a:ext cx="1014596" cy="12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VD Player, HDMI &amp; RCA Connection, Region Free DVD Players for TV, with  Microphone/USB Input Design, NTSC/PAL System, Comes with HDMI &amp; RCA Cable  and Remote Control. : Amazon.ca: Electronics">
            <a:extLst>
              <a:ext uri="{FF2B5EF4-FFF2-40B4-BE49-F238E27FC236}">
                <a16:creationId xmlns:a16="http://schemas.microsoft.com/office/drawing/2014/main" id="{EFE049C1-7337-A814-7835-36CC180E7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65"/>
          <a:stretch/>
        </p:blipFill>
        <p:spPr bwMode="auto">
          <a:xfrm>
            <a:off x="1190688" y="4442800"/>
            <a:ext cx="1825495" cy="93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rappuccino® Blended Beverages: Starbucks Coffee Company">
            <a:extLst>
              <a:ext uri="{FF2B5EF4-FFF2-40B4-BE49-F238E27FC236}">
                <a16:creationId xmlns:a16="http://schemas.microsoft.com/office/drawing/2014/main" id="{1B156609-7DF5-B4FF-7C8D-3A1924D9F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3435" y="5715742"/>
            <a:ext cx="1075453" cy="107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83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B6F5-B7C4-45FC-86DA-6C2C9F035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46" y="3943749"/>
            <a:ext cx="11085308" cy="581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B0F0"/>
                </a:solidFill>
              </a:rPr>
              <a:t>First release was version 0.95 in a Japanese newsgroup in December 1995.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C3FA171-7C39-4E4E-B5F3-0D20D1D70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982" y="662781"/>
            <a:ext cx="2966037" cy="296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69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F8B7-DF69-4161-80D5-5D65C38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Ruby’s Original Designer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B6F5-B7C4-45FC-86DA-6C2C9F035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356" y="6077889"/>
            <a:ext cx="3227807" cy="4891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b="0" i="0" dirty="0">
                <a:solidFill>
                  <a:srgbClr val="202224"/>
                </a:solidFill>
                <a:effectLst/>
                <a:latin typeface="-apple-system"/>
              </a:rPr>
              <a:t>Yukihiro Matsumoto</a:t>
            </a:r>
            <a:endParaRPr lang="en-AU" dirty="0"/>
          </a:p>
        </p:txBody>
      </p:sp>
      <p:pic>
        <p:nvPicPr>
          <p:cNvPr id="2050" name="Picture 2" descr="Ruby (programming language) - Wikipedia">
            <a:extLst>
              <a:ext uri="{FF2B5EF4-FFF2-40B4-BE49-F238E27FC236}">
                <a16:creationId xmlns:a16="http://schemas.microsoft.com/office/drawing/2014/main" id="{8874A8C3-5B41-4069-A6DA-797E9EE12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162" y="1464769"/>
            <a:ext cx="2966197" cy="442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32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518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Consolas</vt:lpstr>
      <vt:lpstr>Office Theme</vt:lpstr>
      <vt:lpstr>PowerPoint Presentation</vt:lpstr>
      <vt:lpstr>What was going on in 1995?</vt:lpstr>
      <vt:lpstr>1995: First Appearance</vt:lpstr>
      <vt:lpstr>1995: Most Popular Console Video Game</vt:lpstr>
      <vt:lpstr>1995: Highest-Grossing Movie</vt:lpstr>
      <vt:lpstr>1995: Most Popular Song</vt:lpstr>
      <vt:lpstr>PowerPoint Presentation</vt:lpstr>
      <vt:lpstr>PowerPoint Presentation</vt:lpstr>
      <vt:lpstr>Ruby’s Original Designer</vt:lpstr>
      <vt:lpstr>Ruby Can Get You a Job!</vt:lpstr>
      <vt:lpstr>What’s Ruby Good For?</vt:lpstr>
      <vt:lpstr>What’s Ruby Not so Good For? </vt:lpstr>
      <vt:lpstr>Major Features of Ruby</vt:lpstr>
      <vt:lpstr>Major Features of Ruby</vt:lpstr>
      <vt:lpstr>Major Features Not in Ruby</vt:lpstr>
      <vt:lpstr>Hello, World!</vt:lpstr>
      <vt:lpstr>Hello, World!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Donaldson</dc:creator>
  <cp:lastModifiedBy>Toby Donaldson</cp:lastModifiedBy>
  <cp:revision>1</cp:revision>
  <dcterms:created xsi:type="dcterms:W3CDTF">2022-04-12T05:50:02Z</dcterms:created>
  <dcterms:modified xsi:type="dcterms:W3CDTF">2022-05-24T18:53:10Z</dcterms:modified>
</cp:coreProperties>
</file>