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I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Кузнецов Андрей</a:t>
            </a:r>
          </a:p>
          <a:p>
            <a:pPr algn="r"/>
            <a:r>
              <a:rPr lang="ru-RU" dirty="0" smtClean="0"/>
              <a:t>Руководитель: Назимова А. 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2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ЕЩЕ РАНО ДЕЛАТЬ ВЫВОДЫ!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Создать телеграмм бота с различными функциями для пользования им самому и возможно другими. Хотелось создать ему различных полезных функций которые могут понадобится и ты точно знаешь где их быстро найти, так же если будет время создам боту собственный стиль сообщений что придаст некоторый шарм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153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функцию таймера</a:t>
            </a:r>
          </a:p>
          <a:p>
            <a:r>
              <a:rPr lang="ru-RU" dirty="0" smtClean="0"/>
              <a:t>Погода</a:t>
            </a:r>
          </a:p>
          <a:p>
            <a:r>
              <a:rPr lang="ru-RU" dirty="0" smtClean="0"/>
              <a:t>Русская рулетка</a:t>
            </a:r>
          </a:p>
          <a:p>
            <a:r>
              <a:rPr lang="ru-RU" dirty="0" err="1" smtClean="0"/>
              <a:t>Сравнитель</a:t>
            </a:r>
            <a:r>
              <a:rPr lang="ru-RU" dirty="0" smtClean="0"/>
              <a:t> текстов</a:t>
            </a:r>
          </a:p>
          <a:p>
            <a:r>
              <a:rPr lang="ru-RU" dirty="0" smtClean="0"/>
              <a:t>Ведение какой либо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14944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основном все будет представлено в основном функциями для диалога и возможно вычислений, </a:t>
            </a:r>
            <a:r>
              <a:rPr lang="ru-RU" dirty="0" smtClean="0"/>
              <a:t>все </a:t>
            </a:r>
            <a:r>
              <a:rPr lang="ru-RU" dirty="0" smtClean="0"/>
              <a:t>функции будут распределены по файлам, так как несколько функция часто будут </a:t>
            </a:r>
            <a:r>
              <a:rPr lang="ru-RU" dirty="0" smtClean="0"/>
              <a:t>привязаны </a:t>
            </a:r>
            <a:r>
              <a:rPr lang="ru-RU" dirty="0" smtClean="0"/>
              <a:t>к одному действию или будут продолжением диалога.</a:t>
            </a:r>
          </a:p>
          <a:p>
            <a:r>
              <a:rPr lang="ru-RU" dirty="0" smtClean="0"/>
              <a:t>Технологии:</a:t>
            </a:r>
          </a:p>
          <a:p>
            <a:r>
              <a:rPr lang="en-US" dirty="0" err="1" smtClean="0"/>
              <a:t>Telegram.ext</a:t>
            </a:r>
            <a:r>
              <a:rPr lang="ru-RU" dirty="0" smtClean="0"/>
              <a:t> </a:t>
            </a:r>
          </a:p>
          <a:p>
            <a:r>
              <a:rPr lang="en-US" dirty="0" err="1" smtClean="0"/>
              <a:t>Reqest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ru-RU" dirty="0" smtClean="0"/>
              <a:t>Далее возможно будут добавлены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86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7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38</TotalTime>
  <Words>123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I</vt:lpstr>
      <vt:lpstr>Идея</vt:lpstr>
      <vt:lpstr>Задачи</vt:lpstr>
      <vt:lpstr>Структура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ASUS</dc:creator>
  <cp:lastModifiedBy>ASUS</cp:lastModifiedBy>
  <cp:revision>5</cp:revision>
  <dcterms:created xsi:type="dcterms:W3CDTF">2022-04-11T13:21:18Z</dcterms:created>
  <dcterms:modified xsi:type="dcterms:W3CDTF">2022-04-22T12:08:08Z</dcterms:modified>
</cp:coreProperties>
</file>