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 algn="r"/>
            <a:r>
              <a:rPr lang="en-US" dirty="0"/>
              <a:t> </a:t>
            </a:r>
            <a:r>
              <a:rPr lang="ru-RU" dirty="0" smtClean="0"/>
              <a:t>Кузнецов Андрей</a:t>
            </a:r>
          </a:p>
          <a:p>
            <a:pPr lvl="1" algn="r"/>
            <a:r>
              <a:rPr lang="ru-RU" dirty="0" smtClean="0"/>
              <a:t>Руководитель: Назимова Алена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18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состоит в том чтобы создать </a:t>
            </a:r>
            <a:r>
              <a:rPr lang="ru-RU" dirty="0" err="1" smtClean="0"/>
              <a:t>платформер</a:t>
            </a:r>
            <a:r>
              <a:rPr lang="ru-RU" dirty="0" smtClean="0"/>
              <a:t> с динамичным </a:t>
            </a:r>
            <a:r>
              <a:rPr lang="ru-RU" dirty="0" err="1" smtClean="0"/>
              <a:t>геймплеем</a:t>
            </a:r>
            <a:r>
              <a:rPr lang="ru-RU" dirty="0" smtClean="0"/>
              <a:t>, где тебе нужно собирать </a:t>
            </a:r>
            <a:r>
              <a:rPr lang="ru-RU" dirty="0" err="1" smtClean="0"/>
              <a:t>рандомно</a:t>
            </a:r>
            <a:r>
              <a:rPr lang="ru-RU" dirty="0" smtClean="0"/>
              <a:t> разбросанные очки, и найти проход на следующий уровень, так же реализовать препятствия и возможно Босса!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852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Задачи:</a:t>
            </a:r>
          </a:p>
          <a:p>
            <a:r>
              <a:rPr lang="ru-RU" dirty="0" smtClean="0"/>
              <a:t>Реализовать игру</a:t>
            </a:r>
          </a:p>
          <a:p>
            <a:r>
              <a:rPr lang="ru-RU" dirty="0" smtClean="0"/>
              <a:t>Реализовать </a:t>
            </a:r>
            <a:r>
              <a:rPr lang="ru-RU" dirty="0" err="1" smtClean="0"/>
              <a:t>ооп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Реализовать физику присущую </a:t>
            </a:r>
            <a:r>
              <a:rPr lang="ru-RU" dirty="0" err="1" smtClean="0"/>
              <a:t>платформерам</a:t>
            </a:r>
            <a:endParaRPr lang="ru-RU" dirty="0" smtClean="0"/>
          </a:p>
          <a:p>
            <a:r>
              <a:rPr lang="ru-RU" dirty="0" smtClean="0"/>
              <a:t>Реализовать врагов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33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Мой проект состоит из смеси </a:t>
            </a:r>
            <a:r>
              <a:rPr lang="en-US" dirty="0" smtClean="0"/>
              <a:t>Python </a:t>
            </a:r>
            <a:r>
              <a:rPr lang="ru-RU" dirty="0" smtClean="0"/>
              <a:t>и </a:t>
            </a:r>
            <a:r>
              <a:rPr lang="en-US" dirty="0" err="1" smtClean="0"/>
              <a:t>PyGame</a:t>
            </a:r>
            <a:r>
              <a:rPr lang="ru-RU" dirty="0" smtClean="0"/>
              <a:t>, так же использован</a:t>
            </a:r>
            <a:r>
              <a:rPr lang="en-US" dirty="0" smtClean="0"/>
              <a:t> sys</a:t>
            </a:r>
            <a:r>
              <a:rPr lang="ru-RU" dirty="0" smtClean="0"/>
              <a:t>. Сейчас реализованы классы:</a:t>
            </a:r>
          </a:p>
          <a:p>
            <a:r>
              <a:rPr lang="ru-RU" dirty="0" smtClean="0"/>
              <a:t>Основной класс игры</a:t>
            </a:r>
          </a:p>
          <a:p>
            <a:r>
              <a:rPr lang="ru-RU" dirty="0" smtClean="0"/>
              <a:t>Класс Врага</a:t>
            </a:r>
          </a:p>
          <a:p>
            <a:r>
              <a:rPr lang="ru-RU" dirty="0" smtClean="0"/>
              <a:t>Класс создания карты</a:t>
            </a:r>
          </a:p>
          <a:p>
            <a:r>
              <a:rPr lang="ru-RU" dirty="0" smtClean="0"/>
              <a:t>Вспомогательные классы</a:t>
            </a:r>
          </a:p>
          <a:p>
            <a:r>
              <a:rPr lang="ru-RU" dirty="0" smtClean="0"/>
              <a:t>Частично реализован класс камеры</a:t>
            </a:r>
          </a:p>
        </p:txBody>
      </p:sp>
    </p:spTree>
    <p:extLst>
      <p:ext uri="{BB962C8B-B14F-4D97-AF65-F5344CB8AC3E}">
        <p14:creationId xmlns:p14="http://schemas.microsoft.com/office/powerpoint/2010/main" val="201843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TODO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734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9</TotalTime>
  <Words>92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None</vt:lpstr>
      <vt:lpstr>Идея</vt:lpstr>
      <vt:lpstr>Задачи</vt:lpstr>
      <vt:lpstr>Структура проекта</vt:lpstr>
      <vt:lpstr>Заключение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None</dc:title>
  <dc:creator>ASUS</dc:creator>
  <cp:lastModifiedBy>ASUS</cp:lastModifiedBy>
  <cp:revision>2</cp:revision>
  <dcterms:created xsi:type="dcterms:W3CDTF">2021-12-30T13:05:54Z</dcterms:created>
  <dcterms:modified xsi:type="dcterms:W3CDTF">2021-12-30T13:15:21Z</dcterms:modified>
</cp:coreProperties>
</file>