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E130F89-6440-425D-8161-A5372041C6A1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1713-78A9-482A-BBF3-A438E950DAF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8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0F89-6440-425D-8161-A5372041C6A1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1713-78A9-482A-BBF3-A438E950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7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0F89-6440-425D-8161-A5372041C6A1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1713-78A9-482A-BBF3-A438E950DA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38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0F89-6440-425D-8161-A5372041C6A1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1713-78A9-482A-BBF3-A438E950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0F89-6440-425D-8161-A5372041C6A1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1713-78A9-482A-BBF3-A438E950DA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99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0F89-6440-425D-8161-A5372041C6A1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1713-78A9-482A-BBF3-A438E950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7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0F89-6440-425D-8161-A5372041C6A1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1713-78A9-482A-BBF3-A438E950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3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0F89-6440-425D-8161-A5372041C6A1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1713-78A9-482A-BBF3-A438E950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8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0F89-6440-425D-8161-A5372041C6A1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1713-78A9-482A-BBF3-A438E950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0F89-6440-425D-8161-A5372041C6A1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1713-78A9-482A-BBF3-A438E950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0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0F89-6440-425D-8161-A5372041C6A1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1713-78A9-482A-BBF3-A438E950DA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22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E130F89-6440-425D-8161-A5372041C6A1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C091713-78A9-482A-BBF3-A438E950DA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48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imaunt.tv/10513-alhimiya-dush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LIPxNv1JmY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rama.land/alhimiya-dush-2-28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1959E-4A99-4378-860E-4A55D694F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6"/>
            <a:ext cx="5452712" cy="1623543"/>
          </a:xfrm>
        </p:spPr>
        <p:txBody>
          <a:bodyPr>
            <a:normAutofit/>
          </a:bodyPr>
          <a:lstStyle/>
          <a:p>
            <a:r>
              <a:rPr lang="ru-RU" sz="3200" dirty="0"/>
              <a:t>Мой любимый фильм </a:t>
            </a:r>
            <a:endParaRPr lang="en-US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E92291-3294-4614-A772-6836605FE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1196" y="4960137"/>
            <a:ext cx="3696101" cy="1463040"/>
          </a:xfrm>
        </p:spPr>
        <p:txBody>
          <a:bodyPr/>
          <a:lstStyle/>
          <a:p>
            <a:r>
              <a:rPr lang="ru-RU" dirty="0"/>
              <a:t>Мырзабекова Айжамал </a:t>
            </a:r>
            <a:r>
              <a:rPr lang="en-US" dirty="0"/>
              <a:t>CS-14</a:t>
            </a:r>
          </a:p>
        </p:txBody>
      </p:sp>
    </p:spTree>
    <p:extLst>
      <p:ext uri="{BB962C8B-B14F-4D97-AF65-F5344CB8AC3E}">
        <p14:creationId xmlns:p14="http://schemas.microsoft.com/office/powerpoint/2010/main" val="202116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181EFF0-A90F-4DB4-8FB2-44025122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latin typeface="Baskerville Old Face" panose="02020602080505020303" pitchFamily="18" charset="0"/>
              </a:rPr>
              <a:t>Алхимия душ </a:t>
            </a:r>
            <a:endParaRPr lang="en-US" sz="2000" dirty="0">
              <a:latin typeface="Baskerville Old Face" panose="02020602080505020303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1B9DA6-829F-40B3-A12A-3A408D999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6790413" y="822325"/>
            <a:ext cx="3527661" cy="5184775"/>
          </a:xfrm>
        </p:spPr>
      </p:pic>
      <p:sp>
        <p:nvSpPr>
          <p:cNvPr id="12" name="Текст 11">
            <a:extLst>
              <a:ext uri="{FF2B5EF4-FFF2-40B4-BE49-F238E27FC236}">
                <a16:creationId xmlns:a16="http://schemas.microsoft.com/office/drawing/2014/main" id="{58CAAAE6-7F22-476A-A359-1F7F81503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Алхимия душ – южнокорейский телесериал</a:t>
            </a:r>
            <a:r>
              <a:rPr lang="en-US" sz="2000" dirty="0"/>
              <a:t>. </a:t>
            </a:r>
          </a:p>
          <a:p>
            <a:r>
              <a:rPr lang="ru-RU" sz="2000" dirty="0"/>
              <a:t>Число сезонов</a:t>
            </a:r>
            <a:r>
              <a:rPr lang="en-US" sz="2000" dirty="0"/>
              <a:t>: 2 c</a:t>
            </a:r>
            <a:r>
              <a:rPr lang="ru-RU" sz="2000" dirty="0" err="1"/>
              <a:t>езона</a:t>
            </a:r>
            <a:endParaRPr lang="ru-RU" sz="2000" dirty="0"/>
          </a:p>
          <a:p>
            <a:r>
              <a:rPr lang="ru-RU" sz="2000" dirty="0"/>
              <a:t>Число серий</a:t>
            </a:r>
            <a:r>
              <a:rPr lang="en-US" sz="2000" dirty="0"/>
              <a:t>: 1 c</a:t>
            </a:r>
            <a:r>
              <a:rPr lang="ru-RU" sz="2000" dirty="0" err="1"/>
              <a:t>езон</a:t>
            </a:r>
            <a:r>
              <a:rPr lang="ru-RU" sz="2000" dirty="0"/>
              <a:t> (20 серий), 2 сезон (10 серий)</a:t>
            </a:r>
          </a:p>
          <a:p>
            <a:r>
              <a:rPr lang="ru-RU" sz="2000" dirty="0"/>
              <a:t>Длина серий</a:t>
            </a:r>
            <a:r>
              <a:rPr lang="en-US" sz="2000" dirty="0"/>
              <a:t>: 1</a:t>
            </a:r>
            <a:r>
              <a:rPr lang="ru-RU" sz="2000" dirty="0"/>
              <a:t>час 20мин</a:t>
            </a:r>
          </a:p>
          <a:p>
            <a:r>
              <a:rPr lang="ru-RU" sz="2000" dirty="0"/>
              <a:t>Жанры</a:t>
            </a:r>
            <a:r>
              <a:rPr lang="en-US" sz="2000" dirty="0"/>
              <a:t>:</a:t>
            </a:r>
            <a:r>
              <a:rPr lang="ru-RU" sz="2000" dirty="0"/>
              <a:t> драма, боевик, роман, кинокомедия, приключения, фантастика, детектив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599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DB133-BF79-4FE1-A016-A2123D6B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  главных ролях</a:t>
            </a:r>
            <a:r>
              <a:rPr lang="en-US" sz="2800" dirty="0"/>
              <a:t>:</a:t>
            </a:r>
            <a:r>
              <a:rPr lang="ru-RU" sz="2800" dirty="0"/>
              <a:t> Ли </a:t>
            </a:r>
            <a:r>
              <a:rPr lang="ru-RU" sz="2800" dirty="0" err="1"/>
              <a:t>Джеук</a:t>
            </a:r>
            <a:r>
              <a:rPr lang="ru-RU" sz="2800" dirty="0"/>
              <a:t>, чон сомин, Го </a:t>
            </a:r>
            <a:r>
              <a:rPr lang="ru-RU" sz="2800" dirty="0" err="1"/>
              <a:t>юнджон</a:t>
            </a:r>
            <a:r>
              <a:rPr lang="ru-RU" sz="2800" dirty="0"/>
              <a:t>, </a:t>
            </a:r>
            <a:r>
              <a:rPr lang="ru-RU" sz="2800" dirty="0" err="1"/>
              <a:t>хван</a:t>
            </a:r>
            <a:r>
              <a:rPr lang="ru-RU" sz="2800" dirty="0"/>
              <a:t> </a:t>
            </a:r>
            <a:r>
              <a:rPr lang="ru-RU" sz="2800" dirty="0" err="1"/>
              <a:t>минхен</a:t>
            </a:r>
            <a:endParaRPr lang="en-US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9F8A0B-4584-41AF-8573-C3B45628A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874718" y="2387066"/>
            <a:ext cx="8586916" cy="4196614"/>
          </a:xfrm>
        </p:spPr>
      </p:pic>
    </p:spTree>
    <p:extLst>
      <p:ext uri="{BB962C8B-B14F-4D97-AF65-F5344CB8AC3E}">
        <p14:creationId xmlns:p14="http://schemas.microsoft.com/office/powerpoint/2010/main" val="406159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072E1-F85A-401D-98D4-05AD4B7E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Сюжет 1 сезона</a:t>
            </a:r>
            <a:r>
              <a:rPr lang="en-US" sz="3200" dirty="0"/>
              <a:t>: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9E66E21-5FF8-46DB-8DDA-C0684F4D3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75" y="822325"/>
            <a:ext cx="3600538" cy="518477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C265C43B-5B4F-4103-ABDD-5C0CA040F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Действия дорамы «Алхимия душ» разворачиваются в вымышленном мире в стране под названием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Дэхо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. Чан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Ук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— молодой мастер из известной семьи с шокирующей тайной рождения. Во всем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Дэхо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не найдется человека, который бы не слышал слухов про него. Однажды парень встречает Му Док И — искусную убийцу, душа которой из-за магии была перемещена в слабое тело. Теперь она вынуждена помогать и прислуживать Чан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Уку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лелея в своем сердце мысль о возвращении себе былого могущества.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77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015CB-8436-42E4-A952-629F83A1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Сюжет 2 сезона</a:t>
            </a:r>
            <a:r>
              <a:rPr lang="en-US" sz="3200" dirty="0"/>
              <a:t>: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21D997B-5BF2-4FE0-AF55-10A03B09B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96" y="822325"/>
            <a:ext cx="3621495" cy="518477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39400A1-5E80-4230-ADFB-FADC4BBA7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 мире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Дохэ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где есть место магии и необычным способностям, снова происходят интересные события. Прошло уже три года с тех пор, как Чан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Ук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воскрес, слухи о нем не смолкают, и люди боятся молодого человека. Судьба сталкивает его с необычной девушкой, обладающей великой божественной силой и заявляющей, что она Джин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Ву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Ён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которая считается погибшей много лет назад. Девушку хотят отдать замуж, и она просит помощи у Чан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Ука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0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8B1C1-F5D9-44FB-9D6A-7057EB20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Почему нравится</a:t>
            </a:r>
            <a:r>
              <a:rPr lang="en-US" sz="3200" dirty="0"/>
              <a:t>?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77FB659-FA8D-4EC2-B471-8DDC0CB3A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294922" y="2011680"/>
            <a:ext cx="4639377" cy="3965608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37C6A7E3-477E-451B-B41A-1372B9E48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4037416"/>
          </a:xfrm>
        </p:spPr>
        <p:txBody>
          <a:bodyPr>
            <a:noAutofit/>
          </a:bodyPr>
          <a:lstStyle/>
          <a:p>
            <a:r>
              <a:rPr lang="ru-RU" sz="2400" dirty="0"/>
              <a:t>Очень интересная дорама с интересным сюжетом. Местами бывает смешным, милым грустным.  Понравилась игра актеров, которые вжились в свою роль. Смотря Алхимию душ ты будто переживаешь все моменты с героями. </a:t>
            </a:r>
            <a:r>
              <a:rPr lang="ru-RU" sz="2400" dirty="0" err="1"/>
              <a:t>Перезиваешь</a:t>
            </a:r>
            <a:r>
              <a:rPr lang="ru-RU" sz="2400" dirty="0"/>
              <a:t>, грустишь и радуешься с ними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4776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</TotalTime>
  <Words>290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Baskerville Old Face</vt:lpstr>
      <vt:lpstr>Franklin Gothic Book</vt:lpstr>
      <vt:lpstr>Franklin Gothic Medium</vt:lpstr>
      <vt:lpstr>Roboto</vt:lpstr>
      <vt:lpstr>Tw Cen MT</vt:lpstr>
      <vt:lpstr>Wingdings 3</vt:lpstr>
      <vt:lpstr>Интеграл</vt:lpstr>
      <vt:lpstr>Мой любимый фильм </vt:lpstr>
      <vt:lpstr>Алхимия душ </vt:lpstr>
      <vt:lpstr>В  главных ролях: Ли Джеук, чон сомин, Го юнджон, хван минхен</vt:lpstr>
      <vt:lpstr>Сюжет 1 сезона:</vt:lpstr>
      <vt:lpstr>Сюжет 2 сезона:</vt:lpstr>
      <vt:lpstr>Почему нравится?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любимый фильм</dc:title>
  <dc:creator>Айжамал</dc:creator>
  <cp:lastModifiedBy>Айжамал</cp:lastModifiedBy>
  <cp:revision>6</cp:revision>
  <dcterms:created xsi:type="dcterms:W3CDTF">2024-09-24T07:31:28Z</dcterms:created>
  <dcterms:modified xsi:type="dcterms:W3CDTF">2024-09-24T08:23:15Z</dcterms:modified>
</cp:coreProperties>
</file>