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b8a28e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fb8a28e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b8a28e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b8a28e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b8a28eb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b8a28e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fb8a28e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fb8a28e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fb8a28e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fb8a28e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b8a28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b8a28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b8a28e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b8a28e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b8a28e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b8a28e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b8a28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b8a28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b8a28e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b8a28e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b8a28e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b8a28e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b8a28e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b8a28e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b8a28e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b8a28e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Формы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Мырзабекова Айжамад CS-14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ягоды. Количество ответов: 13 ответов." id="114" name="Google Shape;114;p22" title="Оцените fusetea яго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манго ананас. Количество ответов: 12 ответов." id="121" name="Google Shape;121;p23" title="Оцените fusetea манго ананас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лайм и мята. Количество ответов: 12 ответов." id="128" name="Google Shape;128;p24" title="Оцените fusetea лайм и мят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лимон&#10;. Количество ответов: 13 ответов." id="135" name="Google Shape;135;p25" title="Оцените fusetea лимон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ананас мята&#10;. Количество ответов: 11 ответов." id="142" name="Google Shape;142;p26" title="Оцените fusetea ананас мята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6200" rtl="0" algn="l">
              <a:lnSpc>
                <a:spcPct val="135000"/>
              </a:lnSpc>
              <a:spcBef>
                <a:spcPts val="6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ак вас зовут?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2250" y="143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Безответнаялюбовьэтоплохо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Нурбийке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Нуртилек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Миргуль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Йоууу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Асема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Кыкеша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Элиза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Перизат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704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02250" y="1057875"/>
            <a:ext cx="85302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Вам нравиться Fuse Tea. Количество ответов: 13 ответов." id="67" name="Google Shape;67;p15" title="Вам нравиться Fuse Te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458"/>
            <a:ext cx="9144003" cy="38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если нет?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Дорогой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Вкусный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Вкусный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Потому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Ваш любимый вкус. Количество ответов: 13 ответов." id="80" name="Google Shape;80;p17" title="Ваш любимый вкус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колько вкусов вы пробывали. Количество ответов: 13 ответов." id="86" name="Google Shape;86;p18" title="Сколько вкусов вы пробывал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25"/>
            <a:ext cx="9143997" cy="38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ие вкусы ты пробывал. Количество ответов: 13 ответов." id="93" name="Google Shape;93;p19" title="Какие вкусы ты пробывал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манго и ромашка. Количество ответов: 13 ответов." id="100" name="Google Shape;100;p20" title="Оцените fusetea манго и ромаш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персик. Количество ответов: 13 ответов." id="107" name="Google Shape;107;p21" title="Оцените fusetea персик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