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8E1D-8D88-37B3-733A-610817363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9775E-B64E-6403-CFDB-EC10896D6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6771-1E4F-BDC9-CF78-B4CD5CDB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90580-475D-EB9F-F771-5E283BB5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49F9-893D-88DE-00DB-C735CC67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30C9-698F-D53D-8AA3-003CD08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185A7-EB67-40D9-B10B-3F409E9C8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4E6A-4E53-0606-63EB-6FA1EBA0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2A2B-B90B-D60A-C84C-23F16C40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4F07-2C45-82AB-A8C6-A93C7FE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98F68-060F-DF47-3B62-75298416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C2B48-4711-C291-EC01-1EAE24CCB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2B12-9C8F-41B8-D0DC-5D71D2BF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0181-E34A-4CD3-88EA-5ADA7FFD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BBCC-6901-65E8-6466-25675D1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1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DC7-0CC6-0694-5962-DFC787D8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CACC-0AFE-D3C5-3169-C90853D2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6BF7-4428-8BCE-1AAF-275193FE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112A-A3B8-B6A9-3CB9-6D43E121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B53D-C152-C49A-D967-51972239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191C-AB0C-B2E4-6B3B-3CB10167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C741-08C3-DC01-0191-BA8591EA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70C7-B92E-BD6B-EC92-DC3766E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2777-FE65-7A0D-2153-8BF234C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2C94-F581-5632-E1C0-97EB992A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4580-6254-6701-D49D-B3F95A1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D91B-08C4-FAF8-AC31-968CB7B6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63D1-6EC1-DD0A-7A7F-FC458328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5FAB-7440-CDB6-461C-9B8F86A4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40AEE-4CD1-A691-79A0-FFC299E1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DC2C-4DBA-16AB-A710-740BCC11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D7D2-1218-1D46-2C47-0B128968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11F9-D7A4-3DED-1ED8-DEBD46B3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6478B-3DA1-18A4-AA9C-DA42B71F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F6EDE-A5A6-1459-82D5-A35050EE7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CEC67-B717-42A3-10D4-EE16923D2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4085-9270-41B9-642E-AF30E82D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E8E79-9B25-DB42-4B2A-F8D2D229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23FC-78C5-22D9-52C4-2B8CB0A6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5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3616-B86D-B6C0-0EFC-CDE4EA85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B7F82-D280-A192-A90B-A0D5C624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8EE06-4145-1779-9C36-FE193956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299D4-B230-2970-81F0-6979286D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3926F-7987-1C1D-9014-FB455326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4588-4022-B0D8-D81B-FD03B826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A437E-9435-FE27-E0CB-706EBBD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C93-A116-A88E-0387-33EA84F3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F686-4C9F-47AB-9918-C501E98B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ED90-0BEB-1CE2-0E55-7CD4F71B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5427E-C4D4-83D0-5DFD-C514971B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63207-4668-D7C4-333F-B24E02A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6F52-60A3-DB1A-AFB7-91D293E1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9F7-5B4E-3235-9E3A-819C654B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D9DD3-7262-EFD3-9957-6CE19D65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3A54-1583-FF30-BA9E-B93083A7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1B9D0-BC0A-EA8C-0B81-23EE299E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194CF-79BF-BB6C-F6C9-BA9CD8BB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E7113-7B96-1C93-DE1A-8572C3FB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DFE40-C9E9-6DA8-75CF-F132D199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F6475-19AF-3C89-2C11-A415B5D9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B9C5-EF7B-1C3B-2027-AA752992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0B37-5D72-4CFE-B469-9C7934C658F9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991B-77D0-1381-F291-ABF84F153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E012-E9F6-AA8B-D458-75F0013F2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9102-D525-4255-A703-170F1BAC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0BC7-6517-DBB6-CEE6-E2E645C22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Team 24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C1372-4DB7-24DC-71AD-23AC5791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284"/>
            <a:ext cx="9144000" cy="958516"/>
          </a:xfrm>
        </p:spPr>
        <p:txBody>
          <a:bodyPr/>
          <a:lstStyle/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Nunito" pitchFamily="2" charset="0"/>
              </a:rPr>
              <a:t>Fan Aijun, Lai Yilin, Tian Zheng, Zhang 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 of the site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Sport Brand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1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Audience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the people who like sports like running, playing basketball, playing football, badminton, hiking and so on.</a:t>
            </a:r>
          </a:p>
        </p:txBody>
      </p:sp>
    </p:spTree>
    <p:extLst>
      <p:ext uri="{BB962C8B-B14F-4D97-AF65-F5344CB8AC3E}">
        <p14:creationId xmlns:p14="http://schemas.microsoft.com/office/powerpoint/2010/main" val="1598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Website look and feel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but clear</a:t>
            </a:r>
          </a:p>
          <a:p>
            <a:r>
              <a:rPr lang="en-US" altLang="zh-CN" dirty="0"/>
              <a:t>Competitors: Nike, Adidas, </a:t>
            </a:r>
            <a:r>
              <a:rPr lang="en-US" altLang="zh-CN" dirty="0" err="1"/>
              <a:t>Erke</a:t>
            </a:r>
            <a:r>
              <a:rPr lang="en-US" altLang="zh-CN" dirty="0"/>
              <a:t> etc. Their sites are as below.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D7158-1030-32A7-261C-52E759A3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54" y="2893938"/>
            <a:ext cx="2711667" cy="3898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E5377-07B2-9249-ED16-6B078F99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66" y="2942283"/>
            <a:ext cx="2213623" cy="392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A25FA-C5FB-D1FC-FB9E-09EE1D4C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899" y="2870322"/>
            <a:ext cx="2213623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5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Website look and feel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FEA-9679-4E0A-02A3-17A9371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but clear</a:t>
            </a:r>
          </a:p>
          <a:p>
            <a:r>
              <a:rPr lang="en-US" altLang="zh-CN" dirty="0"/>
              <a:t>Competitors: Nike, Adidas, </a:t>
            </a:r>
            <a:r>
              <a:rPr lang="en-US" altLang="zh-CN" dirty="0" err="1"/>
              <a:t>Erke</a:t>
            </a:r>
            <a:r>
              <a:rPr lang="en-US" altLang="zh-CN" dirty="0"/>
              <a:t> etc.</a:t>
            </a:r>
          </a:p>
          <a:p>
            <a:r>
              <a:rPr lang="en-US" altLang="zh-CN" dirty="0"/>
              <a:t>Using some pictures with sports elements. As below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9243A1-16FA-6978-1843-E8D28992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55" y="3429000"/>
            <a:ext cx="244094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5DF477-6188-DFD0-1D6C-9D0D63D9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06" y="3429000"/>
            <a:ext cx="1944792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is contains an image of: Asian Badminton player">
            <a:extLst>
              <a:ext uri="{FF2B5EF4-FFF2-40B4-BE49-F238E27FC236}">
                <a16:creationId xmlns:a16="http://schemas.microsoft.com/office/drawing/2014/main" id="{2C500F94-3FDC-5F11-BD3A-2C4FB643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23" y="3261774"/>
            <a:ext cx="3039975" cy="359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1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Color Palette New one</a:t>
            </a:r>
            <a:endParaRPr lang="zh-CN" altLang="en-US" dirty="0"/>
          </a:p>
        </p:txBody>
      </p:sp>
      <p:sp>
        <p:nvSpPr>
          <p:cNvPr id="10" name="AutoShape 2" descr="website color scheme 33">
            <a:extLst>
              <a:ext uri="{FF2B5EF4-FFF2-40B4-BE49-F238E27FC236}">
                <a16:creationId xmlns:a16="http://schemas.microsoft.com/office/drawing/2014/main" id="{1D49ACE9-EE33-4755-E1E7-CCDDE7A84E1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3 Natural and Earthy</a:t>
            </a:r>
            <a:endParaRPr lang="zh-CN" altLang="en-US" dirty="0"/>
          </a:p>
        </p:txBody>
      </p:sp>
      <p:sp>
        <p:nvSpPr>
          <p:cNvPr id="11" name="AutoShape 4" descr="website color scheme 33">
            <a:extLst>
              <a:ext uri="{FF2B5EF4-FFF2-40B4-BE49-F238E27FC236}">
                <a16:creationId xmlns:a16="http://schemas.microsoft.com/office/drawing/2014/main" id="{36054B57-B375-8FBD-8ECA-AD68EB611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website color scheme 33">
            <a:extLst>
              <a:ext uri="{FF2B5EF4-FFF2-40B4-BE49-F238E27FC236}">
                <a16:creationId xmlns:a16="http://schemas.microsoft.com/office/drawing/2014/main" id="{BE3470B1-6AE3-33A0-94DF-F66A38FB2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A5E0D-747A-AB89-B298-92CA700EF475}"/>
              </a:ext>
            </a:extLst>
          </p:cNvPr>
          <p:cNvSpPr txBox="1"/>
          <p:nvPr/>
        </p:nvSpPr>
        <p:spPr>
          <a:xfrm>
            <a:off x="838200" y="5953141"/>
            <a:ext cx="1063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Change the color palette to a clear one.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7C46D-E078-5258-B280-E5229838A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6" t="16686" r="2416" b="6587"/>
          <a:stretch/>
        </p:blipFill>
        <p:spPr>
          <a:xfrm>
            <a:off x="1349115" y="2356433"/>
            <a:ext cx="6805535" cy="35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Palette  OLD ONE NOT USE</a:t>
            </a:r>
            <a:endParaRPr lang="zh-CN" altLang="en-US" dirty="0"/>
          </a:p>
        </p:txBody>
      </p:sp>
      <p:sp>
        <p:nvSpPr>
          <p:cNvPr id="10" name="AutoShape 2" descr="website color scheme 33">
            <a:extLst>
              <a:ext uri="{FF2B5EF4-FFF2-40B4-BE49-F238E27FC236}">
                <a16:creationId xmlns:a16="http://schemas.microsoft.com/office/drawing/2014/main" id="{1D49ACE9-EE33-4755-E1E7-CCDDE7A84E1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33 Striking Citrus Colors</a:t>
            </a:r>
            <a:endParaRPr lang="zh-CN" altLang="en-US" dirty="0"/>
          </a:p>
        </p:txBody>
      </p:sp>
      <p:sp>
        <p:nvSpPr>
          <p:cNvPr id="11" name="AutoShape 4" descr="website color scheme 33">
            <a:extLst>
              <a:ext uri="{FF2B5EF4-FFF2-40B4-BE49-F238E27FC236}">
                <a16:creationId xmlns:a16="http://schemas.microsoft.com/office/drawing/2014/main" id="{36054B57-B375-8FBD-8ECA-AD68EB611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website color scheme 33">
            <a:extLst>
              <a:ext uri="{FF2B5EF4-FFF2-40B4-BE49-F238E27FC236}">
                <a16:creationId xmlns:a16="http://schemas.microsoft.com/office/drawing/2014/main" id="{BE3470B1-6AE3-33A0-94DF-F66A38FB2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website color scheme 33">
            <a:extLst>
              <a:ext uri="{FF2B5EF4-FFF2-40B4-BE49-F238E27FC236}">
                <a16:creationId xmlns:a16="http://schemas.microsoft.com/office/drawing/2014/main" id="{966C11B8-96E1-A07B-0F07-879F3DA65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1716"/>
            <a:ext cx="6477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9A5E0D-747A-AB89-B298-92CA700EF475}"/>
              </a:ext>
            </a:extLst>
          </p:cNvPr>
          <p:cNvSpPr txBox="1"/>
          <p:nvPr/>
        </p:nvSpPr>
        <p:spPr>
          <a:xfrm>
            <a:off x="838200" y="5953141"/>
            <a:ext cx="10637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This fresh and citrusy blend of light greenish-yellows, lime green and black is a favorite among brands related to high-adrenaline sports and energy drinks.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6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E2DA-5DA4-6080-9091-F02A9B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Teamwork Practices</a:t>
            </a:r>
            <a:endParaRPr lang="zh-CN" altLang="en-US" dirty="0"/>
          </a:p>
        </p:txBody>
      </p:sp>
      <p:sp>
        <p:nvSpPr>
          <p:cNvPr id="10" name="AutoShape 2" descr="website color scheme 33">
            <a:extLst>
              <a:ext uri="{FF2B5EF4-FFF2-40B4-BE49-F238E27FC236}">
                <a16:creationId xmlns:a16="http://schemas.microsoft.com/office/drawing/2014/main" id="{1D49ACE9-EE33-4755-E1E7-CCDDE7A84E1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We are going to work mainly online.</a:t>
            </a:r>
          </a:p>
          <a:p>
            <a:r>
              <a:rPr lang="en-US" altLang="zh-CN" dirty="0"/>
              <a:t>We will have a short daily meeting everyday.</a:t>
            </a:r>
          </a:p>
          <a:p>
            <a:r>
              <a:rPr lang="en-US" altLang="zh-CN" dirty="0"/>
              <a:t>Create a GitHub for Team 24.</a:t>
            </a:r>
            <a:endParaRPr lang="zh-CN" altLang="en-US" dirty="0"/>
          </a:p>
        </p:txBody>
      </p:sp>
      <p:sp>
        <p:nvSpPr>
          <p:cNvPr id="11" name="AutoShape 4" descr="website color scheme 33">
            <a:extLst>
              <a:ext uri="{FF2B5EF4-FFF2-40B4-BE49-F238E27FC236}">
                <a16:creationId xmlns:a16="http://schemas.microsoft.com/office/drawing/2014/main" id="{36054B57-B375-8FBD-8ECA-AD68EB611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6" descr="website color scheme 33">
            <a:extLst>
              <a:ext uri="{FF2B5EF4-FFF2-40B4-BE49-F238E27FC236}">
                <a16:creationId xmlns:a16="http://schemas.microsoft.com/office/drawing/2014/main" id="{BE3470B1-6AE3-33A0-94DF-F66A38FB28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69F035-1B75-8C26-58B7-D6AE04A9C7F6}"/>
              </a:ext>
            </a:extLst>
          </p:cNvPr>
          <p:cNvGrpSpPr/>
          <p:nvPr/>
        </p:nvGrpSpPr>
        <p:grpSpPr>
          <a:xfrm>
            <a:off x="3501957" y="2223697"/>
            <a:ext cx="3939702" cy="2040761"/>
            <a:chOff x="3501957" y="2223697"/>
            <a:chExt cx="3939702" cy="2040761"/>
          </a:xfrm>
        </p:grpSpPr>
        <p:pic>
          <p:nvPicPr>
            <p:cNvPr id="5" name="Picture 4" descr="A black and white shoe&#10;&#10;Description automatically generated">
              <a:extLst>
                <a:ext uri="{FF2B5EF4-FFF2-40B4-BE49-F238E27FC236}">
                  <a16:creationId xmlns:a16="http://schemas.microsoft.com/office/drawing/2014/main" id="{36888BB8-6750-6C3E-B8AC-7F590266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ED7D31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89844" l="9375" r="94531">
                          <a14:foregroundMark x1="90625" y1="50000" x2="91406" y2="50781"/>
                          <a14:foregroundMark x1="93750" y1="60156" x2="94531" y2="60156"/>
                          <a14:backgroundMark x1="37500" y1="44531" x2="37500" y2="44531"/>
                          <a14:backgroundMark x1="37500" y1="57813" x2="37500" y2="57813"/>
                          <a14:backgroundMark x1="38281" y1="66406" x2="38281" y2="66406"/>
                          <a14:backgroundMark x1="45313" y1="50781" x2="45313" y2="50781"/>
                          <a14:backgroundMark x1="54688" y1="51563" x2="54688" y2="51563"/>
                          <a14:backgroundMark x1="64844" y1="52344" x2="64844" y2="52344"/>
                          <a14:backgroundMark x1="85156" y1="57813" x2="85156" y2="57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7012">
              <a:off x="4783338" y="2223697"/>
              <a:ext cx="1219200" cy="1219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7BCB6B-BFDE-CF71-F55B-81092793DC71}"/>
                </a:ext>
              </a:extLst>
            </p:cNvPr>
            <p:cNvSpPr txBox="1"/>
            <p:nvPr/>
          </p:nvSpPr>
          <p:spPr>
            <a:xfrm>
              <a:off x="3501957" y="3187240"/>
              <a:ext cx="3939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effectLst>
                    <a:glow>
                      <a:schemeClr val="accent1">
                        <a:alpha val="41000"/>
                      </a:schemeClr>
                    </a:glow>
                    <a:outerShdw dist="63500" dir="5880000" sx="94000" sy="94000" algn="ctr" rotWithShape="0">
                      <a:srgbClr val="000000">
                        <a:alpha val="27000"/>
                      </a:srgbClr>
                    </a:outerShdw>
                  </a:effectLst>
                  <a:latin typeface="Ink Free" panose="03080402000500000000" pitchFamily="66" charset="0"/>
                </a:rPr>
                <a:t>24-Sports</a:t>
              </a:r>
              <a:endParaRPr lang="zh-CN" altLang="en-US" sz="4000" b="1" dirty="0">
                <a:effectLst>
                  <a:glow>
                    <a:schemeClr val="accent1">
                      <a:alpha val="41000"/>
                    </a:schemeClr>
                  </a:glow>
                  <a:outerShdw dist="63500" dir="5880000" sx="94000" sy="94000" algn="ctr" rotWithShape="0">
                    <a:srgbClr val="000000">
                      <a:alpha val="27000"/>
                    </a:srgbClr>
                  </a:outerShdw>
                </a:effectLst>
                <a:latin typeface="Ink Free" panose="03080402000500000000" pitchFamily="66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FA9D66-BB57-73A6-07B7-AC9D15AAC6D7}"/>
                </a:ext>
              </a:extLst>
            </p:cNvPr>
            <p:cNvSpPr txBox="1"/>
            <p:nvPr/>
          </p:nvSpPr>
          <p:spPr>
            <a:xfrm>
              <a:off x="3689644" y="3895126"/>
              <a:ext cx="3406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Keep Moving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20BB342-EA6F-A2AD-3CB8-55642AEF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5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174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Comic Sans MS</vt:lpstr>
      <vt:lpstr>Ink Free</vt:lpstr>
      <vt:lpstr>lato</vt:lpstr>
      <vt:lpstr>Nunito</vt:lpstr>
      <vt:lpstr>Office Theme</vt:lpstr>
      <vt:lpstr>Team 24</vt:lpstr>
      <vt:lpstr>Topic of the site</vt:lpstr>
      <vt:lpstr>Target Audience</vt:lpstr>
      <vt:lpstr>Website look and feel</vt:lpstr>
      <vt:lpstr>Website look and feel</vt:lpstr>
      <vt:lpstr>Color Palette New one</vt:lpstr>
      <vt:lpstr>Color Palette  OLD ONE NOT USE</vt:lpstr>
      <vt:lpstr>Teamwork Practices</vt:lpstr>
      <vt:lpstr>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24</dc:title>
  <dc:creator>Aijun Fan</dc:creator>
  <cp:lastModifiedBy>Aijun Fan</cp:lastModifiedBy>
  <cp:revision>13</cp:revision>
  <dcterms:created xsi:type="dcterms:W3CDTF">2024-01-16T10:42:48Z</dcterms:created>
  <dcterms:modified xsi:type="dcterms:W3CDTF">2024-01-18T21:30:19Z</dcterms:modified>
</cp:coreProperties>
</file>