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6A747-0876-C6FE-3057-950F4DE20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BE47D6-804D-2AF8-471E-015A674FF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FE883-8160-9981-4EBD-FD17693CE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294D-C04E-4FC1-8A4E-53162307D0AE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E7DB3-A3A5-FBEB-8BE8-A9EF0F0F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35BDA-E935-23A4-2974-B5CDC0026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ECD7-7873-4857-B3C9-7D33FF1BC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67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E8412-F1CF-78EB-D11D-9219E54E8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0B23C9-44B5-C54D-91AB-552850C41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F87F2-74F4-87CF-606C-733B84A62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294D-C04E-4FC1-8A4E-53162307D0AE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864A3-1BFF-2FED-DD5B-C860BC87C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DBB70-3166-755C-9E48-2ABA1782C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ECD7-7873-4857-B3C9-7D33FF1BC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7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C72D38-7405-B5EA-9FE5-5D189C9162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9CDCDB-B859-3C5B-8FFB-964CFEA6B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B032D-EFDB-4716-2F21-A16F8ED22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294D-C04E-4FC1-8A4E-53162307D0AE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FC500-4F0A-0A00-6568-98BB0C160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72D06-5FDF-84B2-E775-B410058E6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ECD7-7873-4857-B3C9-7D33FF1BC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968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FE8A9-A1DB-4C8C-2923-386D71224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5C504-7586-8F59-3012-38374F9B2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3D44F-182D-D020-C5D7-A86D992D7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294D-C04E-4FC1-8A4E-53162307D0AE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1EB83-062D-8433-8EDD-55B39716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C58CD-5751-B4A6-9AE2-8903C5D7B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ECD7-7873-4857-B3C9-7D33FF1BC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463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B5B35-82F5-E6F8-B79F-A4BE6DF23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69653-6ECD-97E1-78FE-F676C0825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B4FEE-AD0F-7D8C-ECA7-DDD218543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294D-C04E-4FC1-8A4E-53162307D0AE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E2462-ECDD-D23A-5159-09F236D7D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87B03-0F1C-8976-3303-269CB4D63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ECD7-7873-4857-B3C9-7D33FF1BC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72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86B03-6D3A-5230-BFE5-AEB743CA9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FF86D-043E-4D65-A647-FF7D05ADB4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055CC-335F-EAC6-EF29-CD7A35CC6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2A9ED-10DC-1770-DE33-7BA0F2E9A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294D-C04E-4FC1-8A4E-53162307D0AE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13C06D-5C74-3E11-51AC-2840BEE3C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1286F-976C-2D45-EB87-B506AEF72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ECD7-7873-4857-B3C9-7D33FF1BC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176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7DB4A-2204-DFEC-68CD-576778A22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32BC7-C6A6-09DD-5D1E-3D84CB85F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0B2BF-96E3-A17C-57AF-B8A553C47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F40480-BB31-F5AE-0145-0BB57A6635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A2FD1-4C00-AE40-2DF6-3A0479CFA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DB54BC-9916-F04D-0296-55862B19A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294D-C04E-4FC1-8A4E-53162307D0AE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5527A0-DF06-AD7B-E138-46B9CBDF6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8253C7-CBDD-5360-711F-A0905D8B7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ECD7-7873-4857-B3C9-7D33FF1BC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909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7B04A-7629-F056-1620-4DF210254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D9E02-351D-4174-BDD0-85073E1E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294D-C04E-4FC1-8A4E-53162307D0AE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60D991-F4C2-3AD6-E633-8C14DD0C3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63402A-BF93-099D-FE0E-CB8BDF980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ECD7-7873-4857-B3C9-7D33FF1BC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953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2226CF-B162-D16A-9214-88B0526F1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294D-C04E-4FC1-8A4E-53162307D0AE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C66CB9-8440-A17F-B507-12C59819F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A409B-E89A-9C15-7384-2EDE81A0A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ECD7-7873-4857-B3C9-7D33FF1BC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687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D0293-1203-9169-AA7F-214A6FB2A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9F763-6916-A2DA-09DD-697A0F9C3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41D516-6290-D78E-454E-63F016948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6FF7A-E84D-82A0-A588-E9326A237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294D-C04E-4FC1-8A4E-53162307D0AE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E1A3F-49AC-2B77-2B21-652C25C9F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B51E1-66E6-0453-BF16-3665985B9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ECD7-7873-4857-B3C9-7D33FF1BC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194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2A8BE-2E62-B4FB-13B5-EB65D3C6D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537E14-8FAA-C51D-09BD-393DF1D018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B1E55-27BA-2B65-3913-6892C988C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BF4D1-DDED-DF73-ED89-AD74AD9FD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294D-C04E-4FC1-8A4E-53162307D0AE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817BD-67A6-7CE1-496E-7F4BE44E9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62E63-CB8F-7F9B-E76B-0194904A4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ECD7-7873-4857-B3C9-7D33FF1BC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600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EC5012-DACA-6894-61EC-3D1C588DD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F0523-7A7A-BEB6-958D-3A4C358D2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F8E8F-F669-D433-D3D5-B0C25AF6D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1294D-C04E-4FC1-8A4E-53162307D0AE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D5A88-E7B6-CA5E-3984-E804EE1EA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7A4D9-67B3-A249-D6F5-742229268F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1ECD7-7873-4857-B3C9-7D33FF1BC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621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21EA1-AC52-7010-6657-03BCF3E54A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E5CFB-5007-4F15-5298-8C7B6B9CC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91896" y="5196657"/>
            <a:ext cx="2920181" cy="792981"/>
          </a:xfr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/>
          <a:p>
            <a:r>
              <a:rPr lang="en-US" altLang="zh-CN" dirty="0"/>
              <a:t>Keep Moving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6995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Aijun Fan</dc:creator>
  <cp:lastModifiedBy>Aijun Fan</cp:lastModifiedBy>
  <cp:revision>1</cp:revision>
  <dcterms:created xsi:type="dcterms:W3CDTF">2024-01-23T22:20:34Z</dcterms:created>
  <dcterms:modified xsi:type="dcterms:W3CDTF">2024-01-24T00:36:23Z</dcterms:modified>
</cp:coreProperties>
</file>