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EA619-E195-4FE0-B7CD-0787447BDF1F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DFBBA-B9F1-445A-B6BF-AC9C24DF44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DFBBA-B9F1-445A-B6BF-AC9C24DF44A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BED0-167D-4CEF-8447-68401B82FF43}" type="datetime1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4F0B-3A80-497C-B33D-732B8A7B3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8644-967E-468A-850A-61D84B4DE70E}" type="datetime1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4F0B-3A80-497C-B33D-732B8A7B3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FF60F-BAF6-4710-9883-D6CE9D0342DA}" type="datetime1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4F0B-3A80-497C-B33D-732B8A7B3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B654-FA9E-4DFF-8E7B-F0472FC2B3D0}" type="datetime1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4F0B-3A80-497C-B33D-732B8A7B3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9861-EDA7-4041-8758-E9B5B9865EC5}" type="datetime1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4F0B-3A80-497C-B33D-732B8A7B3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2B7E-9BC6-47BD-979E-0B9E588ECC52}" type="datetime1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4F0B-3A80-497C-B33D-732B8A7B3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9FE4-C981-4C82-94AF-0C51F2F9A2C4}" type="datetime1">
              <a:rPr lang="en-US" smtClean="0"/>
              <a:t>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4F0B-3A80-497C-B33D-732B8A7B3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1B0B-5D3A-445E-98BA-82A803A41312}" type="datetime1">
              <a:rPr lang="en-US" smtClean="0"/>
              <a:t>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4F0B-3A80-497C-B33D-732B8A7B3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9523-924A-49C6-9BD9-0B9CC2094CD8}" type="datetime1">
              <a:rPr lang="en-US" smtClean="0"/>
              <a:t>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4F0B-3A80-497C-B33D-732B8A7B3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126D-2F2F-4DA8-9F3A-7F2CA9B3A8DB}" type="datetime1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4F0B-3A80-497C-B33D-732B8A7B3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1590-6206-47F2-B25D-F15AEE0C58D6}" type="datetime1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4F0B-3A80-497C-B33D-732B8A7B3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93835-B9FD-4095-8D3A-2EF45D2FF988}" type="datetime1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64F0B-3A80-497C-B33D-732B8A7B32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43400"/>
            <a:ext cx="8153400" cy="1752600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Student: </a:t>
            </a:r>
            <a:r>
              <a:rPr lang="ro-RO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Luțan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Elena –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Ruxandra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Group: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CEN 2.2.A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oordinating teacher: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Cristian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Mihaescu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8" name="Picture 4" descr="Imagini pentru digraph computer scien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24650" y="0"/>
            <a:ext cx="2419350" cy="2324101"/>
          </a:xfrm>
          <a:prstGeom prst="rect">
            <a:avLst/>
          </a:prstGeom>
          <a:noFill/>
        </p:spPr>
      </p:pic>
      <p:pic>
        <p:nvPicPr>
          <p:cNvPr id="21510" name="Picture 6" descr="Imagine similară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95400"/>
            <a:ext cx="3390900" cy="2438400"/>
          </a:xfrm>
          <a:prstGeom prst="rect">
            <a:avLst/>
          </a:prstGeom>
          <a:noFill/>
        </p:spPr>
      </p:pic>
      <p:pic>
        <p:nvPicPr>
          <p:cNvPr id="21512" name="Picture 8" descr="Imagine similară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209800"/>
            <a:ext cx="2676525" cy="13716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Random digraphs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4F0B-3A80-497C-B33D-732B8A7B323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Random digraphs. Write a program that takes integer values V, representing the number of vertices of a Digraph, and E, the percentage of vertices in the Digraph, and creates a Random Digraph by generating percentage E random pairs of integers, representing the vertices of the Random Digraph.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4F0B-3A80-497C-B33D-732B8A7B323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17742"/>
            <a:ext cx="7162800" cy="5140258"/>
          </a:xfrm>
        </p:spPr>
      </p:pic>
      <p:sp>
        <p:nvSpPr>
          <p:cNvPr id="7" name="TextBox 6"/>
          <p:cNvSpPr txBox="1"/>
          <p:nvPr/>
        </p:nvSpPr>
        <p:spPr>
          <a:xfrm>
            <a:off x="5562600" y="1371600"/>
            <a:ext cx="335280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Read number of graphs to be generated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each graph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Read number of nodes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Read percentage of vertices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Initialize the adjacency list of the graph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the graph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 created graph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5181600" cy="1143000"/>
          </a:xfrm>
          <a:effectLst/>
        </p:spPr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Main.c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4F0B-3A80-497C-B33D-732B8A7B323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Functions.h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925" y="2021587"/>
            <a:ext cx="6782149" cy="3683189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4F0B-3A80-497C-B33D-732B8A7B323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Functions.c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447800"/>
            <a:ext cx="6071348" cy="3200400"/>
          </a:xfrm>
        </p:spPr>
      </p:pic>
      <p:sp>
        <p:nvSpPr>
          <p:cNvPr id="5" name="TextBox 4"/>
          <p:cNvSpPr txBox="1"/>
          <p:nvPr/>
        </p:nvSpPr>
        <p:spPr>
          <a:xfrm>
            <a:off x="609600" y="5105400"/>
            <a:ext cx="7696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computeOutDegree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returns the number of nodes contained by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adjacency list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node x.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4F0B-3A80-497C-B33D-732B8A7B323C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762000"/>
            <a:ext cx="7389158" cy="3200400"/>
          </a:xfrm>
        </p:spPr>
      </p:pic>
      <p:sp>
        <p:nvSpPr>
          <p:cNvPr id="5" name="TextBox 4"/>
          <p:cNvSpPr txBox="1"/>
          <p:nvPr/>
        </p:nvSpPr>
        <p:spPr>
          <a:xfrm>
            <a:off x="838200" y="4419600"/>
            <a:ext cx="7391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valueAlreadyExists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returns 1 if the node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nodFinal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exists in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adjacency list of node x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nodInitial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 Otherwise it returns 0.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4F0B-3A80-497C-B33D-732B8A7B323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0"/>
            <a:ext cx="8229600" cy="1143000"/>
          </a:xfrm>
        </p:spPr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Functions.c</a:t>
            </a:r>
            <a:endParaRPr lang="en-US" dirty="0"/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894450" cy="6324600"/>
          </a:xfrm>
        </p:spPr>
      </p:pic>
      <p:sp>
        <p:nvSpPr>
          <p:cNvPr id="6" name="TextBox 5"/>
          <p:cNvSpPr txBox="1"/>
          <p:nvPr/>
        </p:nvSpPr>
        <p:spPr>
          <a:xfrm>
            <a:off x="5486400" y="4038600"/>
            <a:ext cx="33528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createGraph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creates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adjacency list  for a graph with ‘nodes’ number of nodes and ‘vertices’ number of vertices, by generating random pairs [x – y] and testing if they can represent the vertices of the graph or not.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4F0B-3A80-497C-B33D-732B8A7B323C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5029200"/>
            <a:ext cx="8229600" cy="1143000"/>
          </a:xfrm>
        </p:spPr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Functions.c</a:t>
            </a:r>
            <a:endParaRPr lang="en-US" dirty="0"/>
          </a:p>
        </p:txBody>
      </p:sp>
      <p:pic>
        <p:nvPicPr>
          <p:cNvPr id="4" name="Content Placeholder 3" descr="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7572187" cy="6477000"/>
          </a:xfrm>
        </p:spPr>
      </p:pic>
      <p:sp>
        <p:nvSpPr>
          <p:cNvPr id="7" name="TextBox 6"/>
          <p:cNvSpPr txBox="1"/>
          <p:nvPr/>
        </p:nvSpPr>
        <p:spPr>
          <a:xfrm>
            <a:off x="4724400" y="1600200"/>
            <a:ext cx="365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createFileName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creates a name for the current output file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8800" y="3200400"/>
            <a:ext cx="33528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printGraph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 prints in the specific output file in the following format: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the first line the number of nodes and vertices of the graph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the next ‘vertices’ lines the pairs of nodes that form a vertex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4F0B-3A80-497C-B33D-732B8A7B323C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 descr="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371600"/>
            <a:ext cx="4834562" cy="2667000"/>
          </a:xfrm>
        </p:spPr>
      </p:pic>
      <p:pic>
        <p:nvPicPr>
          <p:cNvPr id="5" name="Picture 4" descr="8e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133600"/>
            <a:ext cx="3581400" cy="38709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1600" y="3200400"/>
            <a:ext cx="35814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Proof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 = 10 nodes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 = 50% vertices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complete graph has: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Vertices = N*(N-1) = 10*9 = 90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90 ………. 100%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 ………… 50%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=&gt; X = 90*50/100 = 45 vertices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4F0B-3A80-497C-B33D-732B8A7B323C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257</Words>
  <Application>Microsoft Office PowerPoint</Application>
  <PresentationFormat>On-screen Show (4:3)</PresentationFormat>
  <Paragraphs>45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Random digraphs</vt:lpstr>
      <vt:lpstr>Problem Statement</vt:lpstr>
      <vt:lpstr>Main.c</vt:lpstr>
      <vt:lpstr>Functions.h</vt:lpstr>
      <vt:lpstr>Functions.c</vt:lpstr>
      <vt:lpstr>Slide 6</vt:lpstr>
      <vt:lpstr>Functions.c</vt:lpstr>
      <vt:lpstr>Functions.c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Ruxi</dc:creator>
  <cp:lastModifiedBy>Ruxi</cp:lastModifiedBy>
  <cp:revision>11</cp:revision>
  <dcterms:created xsi:type="dcterms:W3CDTF">2018-01-14T16:09:50Z</dcterms:created>
  <dcterms:modified xsi:type="dcterms:W3CDTF">2018-01-14T17:41:31Z</dcterms:modified>
</cp:coreProperties>
</file>