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nodes</c:v>
                </c:pt>
              </c:strCache>
            </c:strRef>
          </c:tx>
          <c:cat>
            <c:numRef>
              <c:f>Sheet1!$B$2:$B$12</c:f>
              <c:numCache>
                <c:formatCode>0.00</c:formatCode>
                <c:ptCount val="11"/>
                <c:pt idx="0">
                  <c:v>3</c:v>
                </c:pt>
                <c:pt idx="1">
                  <c:v>6.6</c:v>
                </c:pt>
                <c:pt idx="2">
                  <c:v>14.3</c:v>
                </c:pt>
                <c:pt idx="3">
                  <c:v>21</c:v>
                </c:pt>
                <c:pt idx="4">
                  <c:v>27</c:v>
                </c:pt>
                <c:pt idx="5">
                  <c:v>31</c:v>
                </c:pt>
                <c:pt idx="6">
                  <c:v>34</c:v>
                </c:pt>
                <c:pt idx="7">
                  <c:v>38</c:v>
                </c:pt>
                <c:pt idx="8">
                  <c:v>41</c:v>
                </c:pt>
                <c:pt idx="9">
                  <c:v>52</c:v>
                </c:pt>
                <c:pt idx="10">
                  <c:v>72</c:v>
                </c:pt>
              </c:numCache>
            </c:numRef>
          </c:cat>
          <c:val>
            <c:numRef>
              <c:f>Sheet1!$A$2:$A$12</c:f>
              <c:numCache>
                <c:formatCode>0</c:formatCode>
                <c:ptCount val="11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2500</c:v>
                </c:pt>
                <c:pt idx="4">
                  <c:v>5000</c:v>
                </c:pt>
                <c:pt idx="5">
                  <c:v>7500</c:v>
                </c:pt>
                <c:pt idx="6">
                  <c:v>9000</c:v>
                </c:pt>
                <c:pt idx="7">
                  <c:v>10000</c:v>
                </c:pt>
                <c:pt idx="8">
                  <c:v>12500</c:v>
                </c:pt>
                <c:pt idx="9">
                  <c:v>20000</c:v>
                </c:pt>
                <c:pt idx="10">
                  <c:v>30000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2711936"/>
        <c:axId val="282850432"/>
      </c:lineChart>
      <c:catAx>
        <c:axId val="282711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 internal path length</a:t>
                </a:r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282850432"/>
        <c:crosses val="autoZero"/>
        <c:auto val="1"/>
        <c:lblAlgn val="ctr"/>
        <c:lblOffset val="100"/>
        <c:noMultiLvlLbl val="0"/>
      </c:catAx>
      <c:valAx>
        <c:axId val="28285043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one"/>
        <c:crossAx val="28271193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7535950150869575E-2"/>
          <c:y val="4.1666666666666664E-2"/>
          <c:w val="9.7097544851781306E-2"/>
          <c:h val="8.3717191601049873E-2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A6062F-FDB7-4A5F-8CA3-89DF7C95A12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C27266-3B6F-47E5-8D41-79E43AF9415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Hibbard Deletion Degradation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Iulian</a:t>
            </a:r>
            <a:r>
              <a:rPr lang="en-US" dirty="0" smtClean="0"/>
              <a:t> </a:t>
            </a:r>
            <a:r>
              <a:rPr lang="en-US" dirty="0" err="1" smtClean="0"/>
              <a:t>Preda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27408" y="990600"/>
            <a:ext cx="3816592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the main function used to insert, delete and insert again keys in the tree.</a:t>
            </a:r>
          </a:p>
          <a:p>
            <a:r>
              <a:rPr lang="en-US" sz="2400" dirty="0" smtClean="0"/>
              <a:t>To be able to control</a:t>
            </a:r>
            <a:r>
              <a:rPr lang="en-US" sz="2400" dirty="0"/>
              <a:t> </a:t>
            </a:r>
            <a:r>
              <a:rPr lang="en-US" sz="2400" dirty="0" smtClean="0"/>
              <a:t>the experiment, all the numbers saved in the tree are copied in a file.</a:t>
            </a:r>
          </a:p>
          <a:p>
            <a:r>
              <a:rPr lang="en-US" sz="2400" dirty="0" smtClean="0"/>
              <a:t>At the end of the code you can see the function that calculates the internal path length being called.</a:t>
            </a:r>
          </a:p>
        </p:txBody>
      </p:sp>
      <p:pic>
        <p:nvPicPr>
          <p:cNvPr id="9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7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8400" y="228600"/>
            <a:ext cx="22098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next 2 slides you can see the most important functions.</a:t>
            </a:r>
            <a:endParaRPr lang="en-US" dirty="0"/>
          </a:p>
        </p:txBody>
      </p:sp>
      <p:pic>
        <p:nvPicPr>
          <p:cNvPr id="7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75"/>
            <a:ext cx="5638801" cy="139084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003"/>
            <a:ext cx="5638800" cy="55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0748"/>
            <a:ext cx="7543800" cy="3772746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2"/>
          <a:stretch/>
        </p:blipFill>
        <p:spPr>
          <a:xfrm>
            <a:off x="0" y="0"/>
            <a:ext cx="6400800" cy="30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9" name="Content Placeholder 8" descr="&quot;C:\Users\Tedy\Desktop\PROGRAMARE\facultate\data structure\ADS\Projects-2017-2018\HibbardDeletionDegradationByIulianPreda\project\hibbard\bin\Debug\hibbard.exe&quot;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7874"/>
            <a:ext cx="8229600" cy="3804014"/>
          </a:xfrm>
        </p:spPr>
      </p:pic>
    </p:spTree>
    <p:extLst>
      <p:ext uri="{BB962C8B-B14F-4D97-AF65-F5344CB8AC3E}">
        <p14:creationId xmlns:p14="http://schemas.microsoft.com/office/powerpoint/2010/main" val="1598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97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internal path length is smaller than the square root of the number of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102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Hibbard Deletion Degradation</vt:lpstr>
      <vt:lpstr>PowerPoint Presentation</vt:lpstr>
      <vt:lpstr>PowerPoint Presentation</vt:lpstr>
      <vt:lpstr>PowerPoint Presentation</vt:lpstr>
      <vt:lpstr>Interface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Hibbard Deletion Degradation</dc:title>
  <dc:creator>Tedy</dc:creator>
  <cp:lastModifiedBy>Tedy</cp:lastModifiedBy>
  <cp:revision>4</cp:revision>
  <dcterms:created xsi:type="dcterms:W3CDTF">2018-01-15T09:11:59Z</dcterms:created>
  <dcterms:modified xsi:type="dcterms:W3CDTF">2018-01-15T09:42:48Z</dcterms:modified>
</cp:coreProperties>
</file>