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țiune implicită" id="{6E85EA9D-7F11-4E9D-A572-7B7495BEA74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F33ABEE-51A5-450D-AFB0-FE268E414032}" type="datetimeFigureOut">
              <a:rPr lang="ro-RO" smtClean="0"/>
              <a:t>11.01.2018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A187B17-B8DC-4892-8E44-E66D323D1BDF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5167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 dirty="0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ABEE-51A5-450D-AFB0-FE268E414032}" type="datetimeFigureOut">
              <a:rPr lang="ro-RO" smtClean="0"/>
              <a:t>11.01.2018</a:t>
            </a:fld>
            <a:endParaRPr lang="ro-R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7B17-B8DC-4892-8E44-E66D323D1BDF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6305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F33ABEE-51A5-450D-AFB0-FE268E414032}" type="datetimeFigureOut">
              <a:rPr lang="ro-RO" smtClean="0"/>
              <a:t>11.01.2018</a:t>
            </a:fld>
            <a:endParaRPr lang="ro-R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o-R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187B17-B8DC-4892-8E44-E66D323D1BDF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34433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F33ABEE-51A5-450D-AFB0-FE268E414032}" type="datetimeFigureOut">
              <a:rPr lang="ro-RO" smtClean="0"/>
              <a:t>11.01.2018</a:t>
            </a:fld>
            <a:endParaRPr lang="ro-R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o-R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187B17-B8DC-4892-8E44-E66D323D1BDF}" type="slidenum">
              <a:rPr lang="ro-RO" smtClean="0"/>
              <a:t>‹#›</a:t>
            </a:fld>
            <a:endParaRPr lang="ro-RO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3530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F33ABEE-51A5-450D-AFB0-FE268E414032}" type="datetimeFigureOut">
              <a:rPr lang="ro-RO" smtClean="0"/>
              <a:t>11.01.2018</a:t>
            </a:fld>
            <a:endParaRPr lang="ro-R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o-R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187B17-B8DC-4892-8E44-E66D323D1BDF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97418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ABEE-51A5-450D-AFB0-FE268E414032}" type="datetimeFigureOut">
              <a:rPr lang="ro-RO" smtClean="0"/>
              <a:t>11.01.2018</a:t>
            </a:fld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7B17-B8DC-4892-8E44-E66D323D1BDF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30562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ană cu trei i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 dirty="0"/>
              <a:t>Faceți clic pe pictogramă pentru a adăuga o imagine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 dirty="0"/>
              <a:t>Faceți clic pe pictogramă pentru a adăuga o imagine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 dirty="0"/>
              <a:t>Faceți clic pe pictogramă pentru a adăuga o imagine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ABEE-51A5-450D-AFB0-FE268E414032}" type="datetimeFigureOut">
              <a:rPr lang="ro-RO" smtClean="0"/>
              <a:t>11.01.2018</a:t>
            </a:fld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7B17-B8DC-4892-8E44-E66D323D1BDF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5385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ABEE-51A5-450D-AFB0-FE268E414032}" type="datetimeFigureOut">
              <a:rPr lang="ro-RO" smtClean="0"/>
              <a:t>11.01.2018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7B17-B8DC-4892-8E44-E66D323D1BDF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14481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F33ABEE-51A5-450D-AFB0-FE268E414032}" type="datetimeFigureOut">
              <a:rPr lang="ro-RO" smtClean="0"/>
              <a:t>11.01.2018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187B17-B8DC-4892-8E44-E66D323D1BDF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4958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ABEE-51A5-450D-AFB0-FE268E414032}" type="datetimeFigureOut">
              <a:rPr lang="ro-RO" smtClean="0"/>
              <a:t>11.01.2018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7B17-B8DC-4892-8E44-E66D323D1BDF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3170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F33ABEE-51A5-450D-AFB0-FE268E414032}" type="datetimeFigureOut">
              <a:rPr lang="ro-RO" smtClean="0"/>
              <a:t>11.01.2018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187B17-B8DC-4892-8E44-E66D323D1BDF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0802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ABEE-51A5-450D-AFB0-FE268E414032}" type="datetimeFigureOut">
              <a:rPr lang="ro-RO" smtClean="0"/>
              <a:t>11.01.2018</a:t>
            </a:fld>
            <a:endParaRPr lang="ro-R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7B17-B8DC-4892-8E44-E66D323D1BDF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5186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ABEE-51A5-450D-AFB0-FE268E414032}" type="datetimeFigureOut">
              <a:rPr lang="ro-RO" smtClean="0"/>
              <a:t>11.01.2018</a:t>
            </a:fld>
            <a:endParaRPr lang="ro-RO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7B17-B8DC-4892-8E44-E66D323D1BDF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4150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ABEE-51A5-450D-AFB0-FE268E414032}" type="datetimeFigureOut">
              <a:rPr lang="ro-RO" smtClean="0"/>
              <a:t>11.01.2018</a:t>
            </a:fld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7B17-B8DC-4892-8E44-E66D323D1BDF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2656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ABEE-51A5-450D-AFB0-FE268E414032}" type="datetimeFigureOut">
              <a:rPr lang="ro-RO" smtClean="0"/>
              <a:t>11.01.2018</a:t>
            </a:fld>
            <a:endParaRPr lang="ro-RO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7B17-B8DC-4892-8E44-E66D323D1BDF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6898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ABEE-51A5-450D-AFB0-FE268E414032}" type="datetimeFigureOut">
              <a:rPr lang="ro-RO" smtClean="0"/>
              <a:t>11.01.2018</a:t>
            </a:fld>
            <a:endParaRPr lang="ro-R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7B17-B8DC-4892-8E44-E66D323D1BDF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1315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 dirty="0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ABEE-51A5-450D-AFB0-FE268E414032}" type="datetimeFigureOut">
              <a:rPr lang="ro-RO" smtClean="0"/>
              <a:t>11.01.2018</a:t>
            </a:fld>
            <a:endParaRPr lang="ro-R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87B17-B8DC-4892-8E44-E66D323D1BDF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51608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3ABEE-51A5-450D-AFB0-FE268E414032}" type="datetimeFigureOut">
              <a:rPr lang="ro-RO" smtClean="0"/>
              <a:t>11.01.2018</a:t>
            </a:fld>
            <a:endParaRPr lang="ro-R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87B17-B8DC-4892-8E44-E66D323D1BDF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40936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inary_tree" TargetMode="External"/><Relationship Id="rId2" Type="http://schemas.openxmlformats.org/officeDocument/2006/relationships/hyperlink" Target="https://en.wikipedia.org/wiki/Rooted_tre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Binary_search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inary_search_tree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E2BD1A7-874C-464B-91A4-2A0489EA0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720436"/>
            <a:ext cx="9448800" cy="2908065"/>
          </a:xfrm>
        </p:spPr>
        <p:txBody>
          <a:bodyPr>
            <a:normAutofit/>
          </a:bodyPr>
          <a:lstStyle/>
          <a:p>
            <a:pPr algn="ctr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Tree</a:t>
            </a:r>
            <a:b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2226C061-1A21-4C31-B535-B17D5F7777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o-RO" dirty="0"/>
              <a:t>Modan Marius-Cătălin, Computer Science, second year</a:t>
            </a: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0E64BC9E-70B2-4000-8456-A15A56B56D6E}"/>
              </a:ext>
            </a:extLst>
          </p:cNvPr>
          <p:cNvSpPr txBox="1"/>
          <p:nvPr/>
        </p:nvSpPr>
        <p:spPr>
          <a:xfrm>
            <a:off x="8492836" y="5391650"/>
            <a:ext cx="3463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Cristian Mihăescu</a:t>
            </a:r>
          </a:p>
        </p:txBody>
      </p:sp>
    </p:spTree>
    <p:extLst>
      <p:ext uri="{BB962C8B-B14F-4D97-AF65-F5344CB8AC3E}">
        <p14:creationId xmlns:p14="http://schemas.microsoft.com/office/powerpoint/2010/main" val="2085038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96C14AF-DA39-43DB-BA44-CBC56548A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PROBLEM STATEMENT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9345091-3411-4696-A4D8-B44D808D9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039687"/>
            <a:ext cx="10820400" cy="4024125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check. Write a recursive method </a:t>
            </a:r>
            <a:r>
              <a:rPr lang="ro-RO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checkValues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that takes a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two keys </a:t>
            </a:r>
            <a:r>
              <a:rPr lang="en-US" sz="28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arguments and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true if all the keys in the tree are between min and max</a:t>
            </a:r>
            <a:r>
              <a:rPr lang="ro-RO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false </a:t>
            </a:r>
            <a:r>
              <a:rPr lang="ro-RO" sz="28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otherwise</a:t>
            </a:r>
            <a:r>
              <a:rPr lang="ro-RO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o-RO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o-RO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90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A4D4C64-F77A-4D67-A969-60DDEF10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prerequisites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3EBE5FF-6199-4643-B9AB-A82DC309B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implement a standard </a:t>
            </a:r>
            <a:r>
              <a:rPr lang="ro-RO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 Tree 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(BST for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along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functions,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helper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functions,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functions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project-related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binary search tree is a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Rooted tree"/>
              </a:rPr>
              <a:t>rooted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Binary tree"/>
              </a:rPr>
              <a:t>binary tree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whose internal nodes each store a key (and optionally, an associated value) and each have two distinguished sub-trees, commonly denoted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tree additionally satisfies the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 tooltip="Binary search"/>
              </a:rPr>
              <a:t>binary search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property, which states that the key in each node must be greater than or equal to any key stored in the left sub-tree, and less than or equal to any key stored in the right sub-tree. (The leaves (final nodes) of the tree contain no key and have no structure to distinguish them from one another. 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102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1604834-AEDF-4A71-9737-514D81AB3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Project content – part 1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75E9671-BC97-45BD-A0FA-5D7ED661B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b="1" dirty="0">
                <a:solidFill>
                  <a:srgbClr val="92D050"/>
                </a:solidFill>
              </a:rPr>
              <a:t>Core</a:t>
            </a:r>
            <a:r>
              <a:rPr lang="ro-RO" b="1" dirty="0"/>
              <a:t> </a:t>
            </a:r>
            <a:r>
              <a:rPr lang="ro-RO" b="1" dirty="0">
                <a:solidFill>
                  <a:srgbClr val="92D050"/>
                </a:solidFill>
              </a:rPr>
              <a:t>BST functions:</a:t>
            </a:r>
          </a:p>
          <a:p>
            <a:pPr lvl="1"/>
            <a:r>
              <a:rPr lang="ro-RO" dirty="0"/>
              <a:t>„</a:t>
            </a:r>
            <a:r>
              <a:rPr lang="ro-RO" dirty="0" err="1"/>
              <a:t>Add_Node</a:t>
            </a:r>
            <a:r>
              <a:rPr lang="ro-RO" dirty="0"/>
              <a:t>”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used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insert a </a:t>
            </a:r>
            <a:r>
              <a:rPr lang="ro-RO" dirty="0" err="1"/>
              <a:t>new</a:t>
            </a:r>
            <a:r>
              <a:rPr lang="ro-RO" dirty="0"/>
              <a:t> </a:t>
            </a:r>
            <a:r>
              <a:rPr lang="ro-RO" dirty="0" err="1"/>
              <a:t>value</a:t>
            </a:r>
            <a:r>
              <a:rPr lang="ro-RO" dirty="0"/>
              <a:t> in </a:t>
            </a:r>
            <a:r>
              <a:rPr lang="ro-RO" dirty="0" err="1"/>
              <a:t>the</a:t>
            </a:r>
            <a:r>
              <a:rPr lang="ro-RO" dirty="0"/>
              <a:t> BST.</a:t>
            </a:r>
          </a:p>
          <a:p>
            <a:pPr lvl="1"/>
            <a:r>
              <a:rPr lang="ro-RO" dirty="0"/>
              <a:t>„</a:t>
            </a:r>
            <a:r>
              <a:rPr lang="ro-RO" dirty="0" err="1"/>
              <a:t>Delete</a:t>
            </a:r>
            <a:r>
              <a:rPr lang="ro-RO" dirty="0"/>
              <a:t>”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used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delete</a:t>
            </a:r>
            <a:r>
              <a:rPr lang="ro-RO" dirty="0"/>
              <a:t> a </a:t>
            </a:r>
            <a:r>
              <a:rPr lang="ro-RO" dirty="0" err="1"/>
              <a:t>value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BST.</a:t>
            </a:r>
          </a:p>
          <a:p>
            <a:pPr lvl="1"/>
            <a:r>
              <a:rPr lang="ro-RO" dirty="0"/>
              <a:t>„</a:t>
            </a:r>
            <a:r>
              <a:rPr lang="ro-RO" dirty="0" err="1"/>
              <a:t>FindMin</a:t>
            </a:r>
            <a:r>
              <a:rPr lang="ro-RO" dirty="0"/>
              <a:t>”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used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determine </a:t>
            </a:r>
            <a:r>
              <a:rPr lang="ro-RO" dirty="0" err="1"/>
              <a:t>the</a:t>
            </a:r>
            <a:r>
              <a:rPr lang="ro-RO" dirty="0"/>
              <a:t> succesor of a </a:t>
            </a:r>
            <a:r>
              <a:rPr lang="ro-RO" dirty="0" err="1"/>
              <a:t>node</a:t>
            </a:r>
            <a:r>
              <a:rPr lang="ro-RO" dirty="0"/>
              <a:t>. (</a:t>
            </a:r>
            <a:r>
              <a:rPr lang="ro-RO" dirty="0" err="1"/>
              <a:t>mainly</a:t>
            </a:r>
            <a:r>
              <a:rPr lang="ro-RO" dirty="0"/>
              <a:t> </a:t>
            </a:r>
            <a:r>
              <a:rPr lang="ro-RO" dirty="0" err="1"/>
              <a:t>root</a:t>
            </a:r>
            <a:r>
              <a:rPr lang="ro-RO" dirty="0"/>
              <a:t> </a:t>
            </a:r>
            <a:r>
              <a:rPr lang="ro-RO" dirty="0" err="1"/>
              <a:t>node</a:t>
            </a:r>
            <a:r>
              <a:rPr lang="ro-RO" dirty="0"/>
              <a:t>)</a:t>
            </a:r>
          </a:p>
          <a:p>
            <a:pPr lvl="1"/>
            <a:r>
              <a:rPr lang="ro-RO" dirty="0"/>
              <a:t>„Search”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used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look for a </a:t>
            </a:r>
            <a:r>
              <a:rPr lang="ro-RO" dirty="0" err="1"/>
              <a:t>key</a:t>
            </a:r>
            <a:r>
              <a:rPr lang="ro-RO" dirty="0"/>
              <a:t> in </a:t>
            </a:r>
            <a:r>
              <a:rPr lang="ro-RO" dirty="0" err="1"/>
              <a:t>the</a:t>
            </a:r>
            <a:r>
              <a:rPr lang="ro-RO" dirty="0"/>
              <a:t> BST.</a:t>
            </a:r>
          </a:p>
          <a:p>
            <a:r>
              <a:rPr lang="ro-RO" b="1" dirty="0" err="1">
                <a:solidFill>
                  <a:srgbClr val="FFFF00"/>
                </a:solidFill>
              </a:rPr>
              <a:t>Traversals</a:t>
            </a:r>
            <a:r>
              <a:rPr lang="ro-RO" b="1" dirty="0">
                <a:solidFill>
                  <a:srgbClr val="FFFF00"/>
                </a:solidFill>
              </a:rPr>
              <a:t> </a:t>
            </a:r>
            <a:r>
              <a:rPr lang="ro-RO" b="1" dirty="0" err="1">
                <a:solidFill>
                  <a:srgbClr val="FFFF00"/>
                </a:solidFill>
              </a:rPr>
              <a:t>and</a:t>
            </a:r>
            <a:r>
              <a:rPr lang="ro-RO" b="1" dirty="0">
                <a:solidFill>
                  <a:srgbClr val="FFFF00"/>
                </a:solidFill>
              </a:rPr>
              <a:t> </a:t>
            </a:r>
            <a:r>
              <a:rPr lang="ro-RO" b="1" dirty="0" err="1">
                <a:solidFill>
                  <a:srgbClr val="FFFF00"/>
                </a:solidFill>
              </a:rPr>
              <a:t>displaying</a:t>
            </a:r>
            <a:r>
              <a:rPr lang="ro-RO" b="1" dirty="0"/>
              <a:t>:</a:t>
            </a:r>
          </a:p>
          <a:p>
            <a:pPr lvl="1"/>
            <a:r>
              <a:rPr lang="ro-RO" dirty="0"/>
              <a:t>„</a:t>
            </a:r>
            <a:r>
              <a:rPr lang="ro-RO" dirty="0" err="1"/>
              <a:t>preorder</a:t>
            </a:r>
            <a:r>
              <a:rPr lang="ro-RO" dirty="0"/>
              <a:t>”  </a:t>
            </a:r>
            <a:r>
              <a:rPr lang="ro-RO" dirty="0" err="1"/>
              <a:t>printing</a:t>
            </a:r>
            <a:r>
              <a:rPr lang="ro-RO" dirty="0"/>
              <a:t>.</a:t>
            </a:r>
          </a:p>
          <a:p>
            <a:pPr lvl="1"/>
            <a:r>
              <a:rPr lang="ro-RO" dirty="0"/>
              <a:t>„</a:t>
            </a:r>
            <a:r>
              <a:rPr lang="ro-RO" dirty="0" err="1"/>
              <a:t>inorder</a:t>
            </a:r>
            <a:r>
              <a:rPr lang="ro-RO" dirty="0"/>
              <a:t>” </a:t>
            </a:r>
            <a:r>
              <a:rPr lang="ro-RO" dirty="0" err="1"/>
              <a:t>printing</a:t>
            </a:r>
            <a:r>
              <a:rPr lang="ro-RO" dirty="0"/>
              <a:t>.</a:t>
            </a:r>
          </a:p>
          <a:p>
            <a:pPr lvl="1"/>
            <a:r>
              <a:rPr lang="ro-RO" dirty="0"/>
              <a:t>„</a:t>
            </a:r>
            <a:r>
              <a:rPr lang="ro-RO" dirty="0" err="1"/>
              <a:t>postorder</a:t>
            </a:r>
            <a:r>
              <a:rPr lang="ro-RO" dirty="0"/>
              <a:t>” </a:t>
            </a:r>
            <a:r>
              <a:rPr lang="ro-RO" dirty="0" err="1"/>
              <a:t>printing</a:t>
            </a:r>
            <a:r>
              <a:rPr lang="ro-RO" dirty="0"/>
              <a:t>.</a:t>
            </a:r>
          </a:p>
          <a:p>
            <a:pPr lvl="1"/>
            <a:r>
              <a:rPr lang="ro-RO" dirty="0"/>
              <a:t>„Display”  </a:t>
            </a:r>
            <a:r>
              <a:rPr lang="ro-RO" dirty="0" err="1"/>
              <a:t>prints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BST </a:t>
            </a:r>
            <a:r>
              <a:rPr lang="ro-RO" dirty="0" err="1"/>
              <a:t>tree-like</a:t>
            </a:r>
            <a:r>
              <a:rPr lang="ro-R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3376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200B4D5-3DAE-413B-950E-1369CAE6B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Project content – part 2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F95D7B7-BCE4-41F3-BEC6-5AB7250DD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o-RO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Utility</a:t>
            </a:r>
            <a:r>
              <a:rPr lang="ro-RO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functions:</a:t>
            </a:r>
          </a:p>
          <a:p>
            <a:pPr lvl="1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deleteBST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deletes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BST of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determines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whether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BST of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randomNmbersGenerator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o-RO" sz="2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ro-RO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functions:</a:t>
            </a:r>
          </a:p>
          <a:p>
            <a:pPr lvl="1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buildFile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file.</a:t>
            </a:r>
          </a:p>
          <a:p>
            <a:pPr lvl="1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readFile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file</a:t>
            </a:r>
          </a:p>
          <a:p>
            <a:r>
              <a:rPr lang="ro-RO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</a:t>
            </a:r>
            <a:r>
              <a:rPr lang="ro-RO" sz="2000" b="1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ro-RO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functions:</a:t>
            </a:r>
          </a:p>
          <a:p>
            <a:pPr lvl="1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getMin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minimum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BST</a:t>
            </a:r>
          </a:p>
          <a:p>
            <a:pPr lvl="1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getMax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minimum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BST</a:t>
            </a:r>
          </a:p>
          <a:p>
            <a:pPr lvl="1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checkvalues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checks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whether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BST are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bounded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355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1A5F9E8-F870-4683-A098-FDB9C762E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Ok, but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A198FBC-D9E1-48E6-BCC0-9A7632DB6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„</a:t>
            </a:r>
            <a:r>
              <a:rPr lang="ro-RO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checkValues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will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o-RO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o-RO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ro-RO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ro-RO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r>
              <a:rPr lang="ro-RO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ro-RO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ro-RO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BST are </a:t>
            </a:r>
            <a:r>
              <a:rPr lang="ro-RO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bounded</a:t>
            </a:r>
            <a:r>
              <a:rPr lang="ro-RO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ro-RO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minimum </a:t>
            </a:r>
            <a:r>
              <a:rPr lang="ro-RO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o-RO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maximum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RO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 </a:t>
            </a:r>
            <a:r>
              <a:rPr lang="ro-RO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otherwise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recursive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ro-R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are:</a:t>
            </a:r>
          </a:p>
          <a:p>
            <a:pPr lvl="1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„*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–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starting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mainly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„minimum” –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lower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bound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„maximum” –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upper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bound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394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925B1C7-B07A-4B4E-A5B5-4C485ACC5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Tell </a:t>
            </a:r>
            <a:r>
              <a:rPr lang="ro-RO" dirty="0" err="1"/>
              <a:t>me</a:t>
            </a:r>
            <a:r>
              <a:rPr lang="ro-RO" dirty="0"/>
              <a:t> </a:t>
            </a:r>
            <a:r>
              <a:rPr lang="ro-RO" dirty="0" err="1"/>
              <a:t>how</a:t>
            </a:r>
            <a:r>
              <a:rPr lang="ro-RO" dirty="0"/>
              <a:t>...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225F3EA-B7E1-4776-AB6F-3D0BFD6D0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subtree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bounded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ro-RO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3"/>
            <a:r>
              <a:rPr lang="ro-RO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children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bounded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b="1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lang="ro-RO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b="1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ways</a:t>
            </a:r>
            <a:endParaRPr lang="ro-RO" sz="20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ro-RO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ro-RO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RO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o-RO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children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ro-R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bounded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endParaRPr lang="ro-RO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ro-RO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ro-RO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RO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o-RO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children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bounded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</a:p>
          <a:p>
            <a:pPr lvl="3"/>
            <a:r>
              <a:rPr lang="ro-RO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ro-RO" sz="2000" b="1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ro-RO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675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5DA51F4-4BC2-43C0-BCB0-BF6A5DF67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 err="1"/>
              <a:t>References</a:t>
            </a:r>
            <a:endParaRPr lang="ro-RO" dirty="0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CE996C6F-2D21-45D1-9C08-8FE64D0433A6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299632" y="3358028"/>
            <a:ext cx="9592736" cy="1421790"/>
          </a:xfrm>
        </p:spPr>
        <p:txBody>
          <a:bodyPr>
            <a:normAutofit/>
          </a:bodyPr>
          <a:lstStyle/>
          <a:p>
            <a:r>
              <a:rPr lang="ro-RO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https://en.wikipedia.org/wiki/Binary_search_tree</a:t>
            </a:r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Robert-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Sedgewick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o-R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-Kevin-Wayne 4th </a:t>
            </a:r>
            <a:r>
              <a:rPr lang="ro-RO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Edition</a:t>
            </a:r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41805"/>
      </p:ext>
    </p:extLst>
  </p:cSld>
  <p:clrMapOvr>
    <a:masterClrMapping/>
  </p:clrMapOvr>
</p:sld>
</file>

<file path=ppt/theme/theme1.xml><?xml version="1.0" encoding="utf-8"?>
<a:theme xmlns:a="http://schemas.openxmlformats.org/drawingml/2006/main" name="Urmă vapori">
  <a:themeElements>
    <a:clrScheme name="Urmă vapori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Urmă vapori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mă vapori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TM04033937[[fn=Urmă vapori]]</Template>
  <TotalTime>74</TotalTime>
  <Words>486</Words>
  <Application>Microsoft Office PowerPoint</Application>
  <PresentationFormat>Ecran lat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Times New Roman</vt:lpstr>
      <vt:lpstr>Urmă vapori</vt:lpstr>
      <vt:lpstr>Data structures: Binary Search Tree Project</vt:lpstr>
      <vt:lpstr>PROBLEM STATEMENT</vt:lpstr>
      <vt:lpstr>PROJECT prerequisites</vt:lpstr>
      <vt:lpstr>Project content – part 1</vt:lpstr>
      <vt:lpstr>Project content – part 2</vt:lpstr>
      <vt:lpstr>Ok, but how?</vt:lpstr>
      <vt:lpstr>Tell me how...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Cătălin Modan</dc:creator>
  <cp:lastModifiedBy>Cătălin Modan</cp:lastModifiedBy>
  <cp:revision>11</cp:revision>
  <dcterms:created xsi:type="dcterms:W3CDTF">2018-01-11T17:39:05Z</dcterms:created>
  <dcterms:modified xsi:type="dcterms:W3CDTF">2018-01-11T18:54:06Z</dcterms:modified>
</cp:coreProperties>
</file>