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44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776" autoAdjust="0"/>
    <p:restoredTop sz="94660"/>
  </p:normalViewPr>
  <p:slideViewPr>
    <p:cSldViewPr>
      <p:cViewPr varScale="1">
        <p:scale>
          <a:sx n="84" d="100"/>
          <a:sy n="84" d="100"/>
        </p:scale>
        <p:origin x="-1382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ante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Substituent dată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E8A96F-CCD8-48D4-A3F5-C08B6BBBF264}" type="datetimeFigureOut">
              <a:rPr lang="ro-RO" smtClean="0"/>
              <a:t>15.01.2018</a:t>
            </a:fld>
            <a:endParaRPr lang="ro-RO"/>
          </a:p>
        </p:txBody>
      </p:sp>
      <p:sp>
        <p:nvSpPr>
          <p:cNvPr id="4" name="Substituent imagine diapozitiv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Substituent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ro-RO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5BDFCC-27B6-4A0C-BDA9-3E8174D72E29}" type="slidenum">
              <a:rPr lang="ro-RO" smtClean="0"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u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ro-RO" smtClean="0"/>
              <a:t>Faceți clic pentru a edita stilul de titlu Coordonator</a:t>
            </a:r>
            <a:endParaRPr kumimoji="0" lang="en-US"/>
          </a:p>
        </p:txBody>
      </p:sp>
      <p:sp>
        <p:nvSpPr>
          <p:cNvPr id="9" name="Subtitlu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o-RO" smtClean="0"/>
              <a:t>Faceți clic pentru editarea stilului de subtitlu al coordonatorului</a:t>
            </a:r>
            <a:endParaRPr kumimoji="0" lang="en-US"/>
          </a:p>
        </p:txBody>
      </p:sp>
      <p:sp>
        <p:nvSpPr>
          <p:cNvPr id="28" name="Substituent dată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5CEBF522-DD84-4366-8DE3-4E80CEB94CF5}" type="datetime1">
              <a:rPr lang="ro-RO" smtClean="0"/>
              <a:t>15.01.2018</a:t>
            </a:fld>
            <a:endParaRPr lang="ro-RO"/>
          </a:p>
        </p:txBody>
      </p:sp>
      <p:sp>
        <p:nvSpPr>
          <p:cNvPr id="17" name="Substituent subsol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ro-RO"/>
          </a:p>
        </p:txBody>
      </p:sp>
      <p:sp>
        <p:nvSpPr>
          <p:cNvPr id="29" name="Substituent număr diapozitiv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DCC47250-4372-4D9B-B223-163BD97DBBC4}" type="slidenum">
              <a:rPr lang="ro-RO" smtClean="0"/>
              <a:pPr/>
              <a:t>‹#›</a:t>
            </a:fld>
            <a:endParaRPr lang="ro-RO"/>
          </a:p>
        </p:txBody>
      </p:sp>
      <p:sp>
        <p:nvSpPr>
          <p:cNvPr id="21" name="Dreptunghi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Dreptunghi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Dreptunghi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Dreptunghi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o-RO" smtClean="0"/>
              <a:t>Faceți clic pentru a edita stilul de titlu Coordonator</a:t>
            </a:r>
            <a:endParaRPr kumimoji="0" lang="en-US"/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o-RO" smtClean="0"/>
              <a:t>Faceți clic pentru a edita stilurile de text Coordonator</a:t>
            </a:r>
          </a:p>
          <a:p>
            <a:pPr lvl="1" eaLnBrk="1" latinLnBrk="0" hangingPunct="1"/>
            <a:r>
              <a:rPr lang="ro-RO" smtClean="0"/>
              <a:t>Al doilea nivel</a:t>
            </a:r>
          </a:p>
          <a:p>
            <a:pPr lvl="2" eaLnBrk="1" latinLnBrk="0" hangingPunct="1"/>
            <a:r>
              <a:rPr lang="ro-RO" smtClean="0"/>
              <a:t>Al treilea nivel</a:t>
            </a:r>
          </a:p>
          <a:p>
            <a:pPr lvl="3" eaLnBrk="1" latinLnBrk="0" hangingPunct="1"/>
            <a:r>
              <a:rPr lang="ro-RO" smtClean="0"/>
              <a:t>Al patrulea nivel</a:t>
            </a:r>
          </a:p>
          <a:p>
            <a:pPr lvl="4" eaLnBrk="1" latinLnBrk="0" hangingPunct="1"/>
            <a:r>
              <a:rPr lang="ro-RO" smtClean="0"/>
              <a:t>Al cincilea nivel</a:t>
            </a:r>
            <a:endParaRPr kumimoji="0" lang="en-US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53109-C748-4DAC-BE65-CBA04B300251}" type="datetime1">
              <a:rPr lang="ro-RO" smtClean="0"/>
              <a:t>15.01.2018</a:t>
            </a:fld>
            <a:endParaRPr lang="ro-RO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47250-4372-4D9B-B223-163BD97DBBC4}" type="slidenum">
              <a:rPr lang="ro-RO" smtClean="0"/>
              <a:pPr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o-RO" smtClean="0"/>
              <a:t>Faceți clic pentru a edita stilul de titlu Coordonator</a:t>
            </a:r>
            <a:endParaRPr kumimoji="0" lang="en-US"/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o-RO" smtClean="0"/>
              <a:t>Faceți clic pentru a edita stilurile de text Coordonator</a:t>
            </a:r>
          </a:p>
          <a:p>
            <a:pPr lvl="1" eaLnBrk="1" latinLnBrk="0" hangingPunct="1"/>
            <a:r>
              <a:rPr lang="ro-RO" smtClean="0"/>
              <a:t>Al doilea nivel</a:t>
            </a:r>
          </a:p>
          <a:p>
            <a:pPr lvl="2" eaLnBrk="1" latinLnBrk="0" hangingPunct="1"/>
            <a:r>
              <a:rPr lang="ro-RO" smtClean="0"/>
              <a:t>Al treilea nivel</a:t>
            </a:r>
          </a:p>
          <a:p>
            <a:pPr lvl="3" eaLnBrk="1" latinLnBrk="0" hangingPunct="1"/>
            <a:r>
              <a:rPr lang="ro-RO" smtClean="0"/>
              <a:t>Al patrulea nivel</a:t>
            </a:r>
          </a:p>
          <a:p>
            <a:pPr lvl="4" eaLnBrk="1" latinLnBrk="0" hangingPunct="1"/>
            <a:r>
              <a:rPr lang="ro-RO" smtClean="0"/>
              <a:t>Al cincilea nivel</a:t>
            </a:r>
            <a:endParaRPr kumimoji="0" lang="en-US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A14D8-0B90-4362-96CC-886CD9F9E986}" type="datetime1">
              <a:rPr lang="ro-RO" smtClean="0"/>
              <a:t>15.01.2018</a:t>
            </a:fld>
            <a:endParaRPr lang="ro-RO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47250-4372-4D9B-B223-163BD97DBBC4}" type="slidenum">
              <a:rPr lang="ro-RO" smtClean="0"/>
              <a:pPr/>
              <a:t>‹#›</a:t>
            </a:fld>
            <a:endParaRPr lang="ro-RO"/>
          </a:p>
        </p:txBody>
      </p:sp>
      <p:sp>
        <p:nvSpPr>
          <p:cNvPr id="7" name="Conector drept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riunghi isoscel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Conector drept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o-RO" smtClean="0"/>
              <a:t>Faceți clic pentru a edita stilul de titlu Coordonator</a:t>
            </a:r>
            <a:endParaRPr kumimoji="0" lang="en-US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70310-090F-4320-830A-2EEE31676619}" type="datetime1">
              <a:rPr lang="ro-RO" smtClean="0"/>
              <a:t>15.01.2018</a:t>
            </a:fld>
            <a:endParaRPr lang="ro-RO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47250-4372-4D9B-B223-163BD97DBBC4}" type="slidenum">
              <a:rPr lang="ro-RO" smtClean="0"/>
              <a:pPr/>
              <a:t>‹#›</a:t>
            </a:fld>
            <a:endParaRPr lang="ro-RO"/>
          </a:p>
        </p:txBody>
      </p:sp>
      <p:sp>
        <p:nvSpPr>
          <p:cNvPr id="8" name="Substituent conținut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ro-RO" smtClean="0"/>
              <a:t>Faceți clic pentru a edita stilurile de text Coordonator</a:t>
            </a:r>
          </a:p>
          <a:p>
            <a:pPr lvl="1" eaLnBrk="1" latinLnBrk="0" hangingPunct="1"/>
            <a:r>
              <a:rPr lang="ro-RO" smtClean="0"/>
              <a:t>Al doilea nivel</a:t>
            </a:r>
          </a:p>
          <a:p>
            <a:pPr lvl="2" eaLnBrk="1" latinLnBrk="0" hangingPunct="1"/>
            <a:r>
              <a:rPr lang="ro-RO" smtClean="0"/>
              <a:t>Al treilea nivel</a:t>
            </a:r>
          </a:p>
          <a:p>
            <a:pPr lvl="3" eaLnBrk="1" latinLnBrk="0" hangingPunct="1"/>
            <a:r>
              <a:rPr lang="ro-RO" smtClean="0"/>
              <a:t>Al patrulea nivel</a:t>
            </a:r>
          </a:p>
          <a:p>
            <a:pPr lvl="4" eaLnBrk="1" latinLnBrk="0" hangingPunct="1"/>
            <a:r>
              <a:rPr lang="ro-RO" smtClean="0"/>
              <a:t>Al cincilea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ro-RO" smtClean="0"/>
              <a:t>Faceți clic pentru a edita stilul de titlu Coordonator</a:t>
            </a:r>
            <a:endParaRPr kumimoji="0" lang="en-US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o-RO" smtClean="0"/>
              <a:t>Faceți clic pentru a edita stilurile de text Coordonator</a:t>
            </a:r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BBBFB70D-610C-4322-B1C7-91CC2901307D}" type="datetime1">
              <a:rPr lang="ro-RO" smtClean="0"/>
              <a:t>15.01.2018</a:t>
            </a:fld>
            <a:endParaRPr lang="ro-RO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ro-RO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DCC47250-4372-4D9B-B223-163BD97DBBC4}" type="slidenum">
              <a:rPr lang="ro-RO" smtClean="0"/>
              <a:pPr/>
              <a:t>‹#›</a:t>
            </a:fld>
            <a:endParaRPr lang="ro-RO"/>
          </a:p>
        </p:txBody>
      </p:sp>
      <p:sp>
        <p:nvSpPr>
          <p:cNvPr id="7" name="Dreptunghi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Dreptunghi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ro-RO" smtClean="0"/>
              <a:t>Faceți clic pentru a edita stilul de titlu Coordonator</a:t>
            </a:r>
            <a:endParaRPr kumimoji="0" lang="en-US"/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3813C-4F7F-40C2-8BAD-CC1FCAACAAA9}" type="datetime1">
              <a:rPr lang="ro-RO" smtClean="0"/>
              <a:t>15.01.2018</a:t>
            </a:fld>
            <a:endParaRPr lang="ro-RO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47250-4372-4D9B-B223-163BD97DBBC4}" type="slidenum">
              <a:rPr lang="ro-RO" smtClean="0"/>
              <a:pPr/>
              <a:t>‹#›</a:t>
            </a:fld>
            <a:endParaRPr lang="ro-RO"/>
          </a:p>
        </p:txBody>
      </p:sp>
      <p:sp>
        <p:nvSpPr>
          <p:cNvPr id="9" name="Substituent conținut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ro-RO" smtClean="0"/>
              <a:t>Faceți clic pentru a edita stilurile de text Coordonator</a:t>
            </a:r>
          </a:p>
          <a:p>
            <a:pPr lvl="1" eaLnBrk="1" latinLnBrk="0" hangingPunct="1"/>
            <a:r>
              <a:rPr lang="ro-RO" smtClean="0"/>
              <a:t>Al doilea nivel</a:t>
            </a:r>
          </a:p>
          <a:p>
            <a:pPr lvl="2" eaLnBrk="1" latinLnBrk="0" hangingPunct="1"/>
            <a:r>
              <a:rPr lang="ro-RO" smtClean="0"/>
              <a:t>Al treilea nivel</a:t>
            </a:r>
          </a:p>
          <a:p>
            <a:pPr lvl="3" eaLnBrk="1" latinLnBrk="0" hangingPunct="1"/>
            <a:r>
              <a:rPr lang="ro-RO" smtClean="0"/>
              <a:t>Al patrulea nivel</a:t>
            </a:r>
          </a:p>
          <a:p>
            <a:pPr lvl="4" eaLnBrk="1" latinLnBrk="0" hangingPunct="1"/>
            <a:r>
              <a:rPr lang="ro-RO" smtClean="0"/>
              <a:t>Al cincilea nivel</a:t>
            </a:r>
            <a:endParaRPr kumimoji="0" lang="en-US"/>
          </a:p>
        </p:txBody>
      </p:sp>
      <p:sp>
        <p:nvSpPr>
          <p:cNvPr id="11" name="Substituent conținut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ro-RO" smtClean="0"/>
              <a:t>Faceți clic pentru a edita stilurile de text Coordonator</a:t>
            </a:r>
          </a:p>
          <a:p>
            <a:pPr lvl="1" eaLnBrk="1" latinLnBrk="0" hangingPunct="1"/>
            <a:r>
              <a:rPr lang="ro-RO" smtClean="0"/>
              <a:t>Al doilea nivel</a:t>
            </a:r>
          </a:p>
          <a:p>
            <a:pPr lvl="2" eaLnBrk="1" latinLnBrk="0" hangingPunct="1"/>
            <a:r>
              <a:rPr lang="ro-RO" smtClean="0"/>
              <a:t>Al treilea nivel</a:t>
            </a:r>
          </a:p>
          <a:p>
            <a:pPr lvl="3" eaLnBrk="1" latinLnBrk="0" hangingPunct="1"/>
            <a:r>
              <a:rPr lang="ro-RO" smtClean="0"/>
              <a:t>Al patrulea nivel</a:t>
            </a:r>
          </a:p>
          <a:p>
            <a:pPr lvl="4" eaLnBrk="1" latinLnBrk="0" hangingPunct="1"/>
            <a:r>
              <a:rPr lang="ro-RO" smtClean="0"/>
              <a:t>Al cincilea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o-RO" smtClean="0"/>
              <a:t>Faceți clic pentru a edita stilul de titlu Coordonator</a:t>
            </a:r>
            <a:endParaRPr kumimoji="0" lang="en-US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o-RO" smtClean="0"/>
              <a:t>Faceți clic pentru a edita stilurile de text Coordonator</a:t>
            </a:r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o-RO" smtClean="0"/>
              <a:t>Faceți clic pentru a edita stilurile de text Coordonator</a:t>
            </a:r>
          </a:p>
        </p:txBody>
      </p:sp>
      <p:sp>
        <p:nvSpPr>
          <p:cNvPr id="7" name="Substituent dată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20AA9-BF60-4F46-AC7F-E0E004F47ACD}" type="datetime1">
              <a:rPr lang="ro-RO" smtClean="0"/>
              <a:t>15.01.2018</a:t>
            </a:fld>
            <a:endParaRPr lang="ro-RO"/>
          </a:p>
        </p:txBody>
      </p:sp>
      <p:sp>
        <p:nvSpPr>
          <p:cNvPr id="8" name="Substituent subsol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ubstituent număr diapozitiv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47250-4372-4D9B-B223-163BD97DBBC4}" type="slidenum">
              <a:rPr lang="ro-RO" smtClean="0"/>
              <a:pPr/>
              <a:t>‹#›</a:t>
            </a:fld>
            <a:endParaRPr lang="ro-RO"/>
          </a:p>
        </p:txBody>
      </p:sp>
      <p:sp>
        <p:nvSpPr>
          <p:cNvPr id="11" name="Substituent conținut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ro-RO" smtClean="0"/>
              <a:t>Faceți clic pentru a edita stilurile de text Coordonator</a:t>
            </a:r>
          </a:p>
          <a:p>
            <a:pPr lvl="1" eaLnBrk="1" latinLnBrk="0" hangingPunct="1"/>
            <a:r>
              <a:rPr lang="ro-RO" smtClean="0"/>
              <a:t>Al doilea nivel</a:t>
            </a:r>
          </a:p>
          <a:p>
            <a:pPr lvl="2" eaLnBrk="1" latinLnBrk="0" hangingPunct="1"/>
            <a:r>
              <a:rPr lang="ro-RO" smtClean="0"/>
              <a:t>Al treilea nivel</a:t>
            </a:r>
          </a:p>
          <a:p>
            <a:pPr lvl="3" eaLnBrk="1" latinLnBrk="0" hangingPunct="1"/>
            <a:r>
              <a:rPr lang="ro-RO" smtClean="0"/>
              <a:t>Al patrulea nivel</a:t>
            </a:r>
          </a:p>
          <a:p>
            <a:pPr lvl="4" eaLnBrk="1" latinLnBrk="0" hangingPunct="1"/>
            <a:r>
              <a:rPr lang="ro-RO" smtClean="0"/>
              <a:t>Al cincilea nivel</a:t>
            </a:r>
            <a:endParaRPr kumimoji="0" lang="en-US"/>
          </a:p>
        </p:txBody>
      </p:sp>
      <p:sp>
        <p:nvSpPr>
          <p:cNvPr id="13" name="Substituent conținut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ro-RO" smtClean="0"/>
              <a:t>Faceți clic pentru a edita stilurile de text Coordonator</a:t>
            </a:r>
          </a:p>
          <a:p>
            <a:pPr lvl="1" eaLnBrk="1" latinLnBrk="0" hangingPunct="1"/>
            <a:r>
              <a:rPr lang="ro-RO" smtClean="0"/>
              <a:t>Al doilea nivel</a:t>
            </a:r>
          </a:p>
          <a:p>
            <a:pPr lvl="2" eaLnBrk="1" latinLnBrk="0" hangingPunct="1"/>
            <a:r>
              <a:rPr lang="ro-RO" smtClean="0"/>
              <a:t>Al treilea nivel</a:t>
            </a:r>
          </a:p>
          <a:p>
            <a:pPr lvl="3" eaLnBrk="1" latinLnBrk="0" hangingPunct="1"/>
            <a:r>
              <a:rPr lang="ro-RO" smtClean="0"/>
              <a:t>Al patrulea nivel</a:t>
            </a:r>
          </a:p>
          <a:p>
            <a:pPr lvl="4" eaLnBrk="1" latinLnBrk="0" hangingPunct="1"/>
            <a:r>
              <a:rPr lang="ro-RO" smtClean="0"/>
              <a:t>Al cincilea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ro-RO" smtClean="0"/>
              <a:t>Faceți clic pentru a edita stilul de titlu Coordonator</a:t>
            </a:r>
            <a:endParaRPr kumimoji="0" lang="en-US"/>
          </a:p>
        </p:txBody>
      </p:sp>
      <p:sp>
        <p:nvSpPr>
          <p:cNvPr id="3" name="Substituent dată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C59C8-3BD9-4A76-AE58-7B71CB765677}" type="datetime1">
              <a:rPr lang="ro-RO" smtClean="0"/>
              <a:t>15.01.2018</a:t>
            </a:fld>
            <a:endParaRPr lang="ro-RO"/>
          </a:p>
        </p:txBody>
      </p:sp>
      <p:sp>
        <p:nvSpPr>
          <p:cNvPr id="4" name="Substituent subsol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ubstituent număr diapozitiv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47250-4372-4D9B-B223-163BD97DBBC4}" type="slidenum">
              <a:rPr lang="ro-RO" smtClean="0"/>
              <a:pPr/>
              <a:t>‹#›</a:t>
            </a:fld>
            <a:endParaRPr lang="ro-RO"/>
          </a:p>
        </p:txBody>
      </p:sp>
      <p:sp>
        <p:nvSpPr>
          <p:cNvPr id="6" name="Triunghi isoscel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dată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E9CD7-057C-4E2D-B4DE-43304042F5A2}" type="datetime1">
              <a:rPr lang="ro-RO" smtClean="0"/>
              <a:t>15.01.2018</a:t>
            </a:fld>
            <a:endParaRPr lang="ro-RO"/>
          </a:p>
        </p:txBody>
      </p:sp>
      <p:sp>
        <p:nvSpPr>
          <p:cNvPr id="3" name="Substituent subsol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47250-4372-4D9B-B223-163BD97DBBC4}" type="slidenum">
              <a:rPr lang="ro-RO" smtClean="0"/>
              <a:pPr/>
              <a:t>‹#›</a:t>
            </a:fld>
            <a:endParaRPr lang="ro-RO"/>
          </a:p>
        </p:txBody>
      </p:sp>
      <p:sp>
        <p:nvSpPr>
          <p:cNvPr id="5" name="Conector drept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riunghi isoscel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ro-RO" smtClean="0"/>
              <a:t>Faceți clic pentru a edita stilul de titlu Coordonator</a:t>
            </a:r>
            <a:endParaRPr kumimoji="0" lang="en-US"/>
          </a:p>
        </p:txBody>
      </p:sp>
      <p:sp>
        <p:nvSpPr>
          <p:cNvPr id="3" name="Substituent text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o-RO" smtClean="0"/>
              <a:t>Faceți clic pentru a edita stilurile de text Coordonator</a:t>
            </a:r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E0482-1107-4DB7-A5CB-6C5C3D6F4ABB}" type="datetime1">
              <a:rPr lang="ro-RO" smtClean="0"/>
              <a:t>15.01.2018</a:t>
            </a:fld>
            <a:endParaRPr lang="ro-RO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47250-4372-4D9B-B223-163BD97DBBC4}" type="slidenum">
              <a:rPr lang="ro-RO" smtClean="0"/>
              <a:pPr/>
              <a:t>‹#›</a:t>
            </a:fld>
            <a:endParaRPr lang="ro-RO"/>
          </a:p>
        </p:txBody>
      </p:sp>
      <p:sp>
        <p:nvSpPr>
          <p:cNvPr id="8" name="Conector drept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Conector drept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Triunghi isoscel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ubstituent conținut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ro-RO" smtClean="0"/>
              <a:t>Faceți clic pentru a edita stilurile de text Coordonator</a:t>
            </a:r>
          </a:p>
          <a:p>
            <a:pPr lvl="1" eaLnBrk="1" latinLnBrk="0" hangingPunct="1"/>
            <a:r>
              <a:rPr lang="ro-RO" smtClean="0"/>
              <a:t>Al doilea nivel</a:t>
            </a:r>
          </a:p>
          <a:p>
            <a:pPr lvl="2" eaLnBrk="1" latinLnBrk="0" hangingPunct="1"/>
            <a:r>
              <a:rPr lang="ro-RO" smtClean="0"/>
              <a:t>Al treilea nivel</a:t>
            </a:r>
          </a:p>
          <a:p>
            <a:pPr lvl="3" eaLnBrk="1" latinLnBrk="0" hangingPunct="1"/>
            <a:r>
              <a:rPr lang="ro-RO" smtClean="0"/>
              <a:t>Al patrulea nivel</a:t>
            </a:r>
          </a:p>
          <a:p>
            <a:pPr lvl="4" eaLnBrk="1" latinLnBrk="0" hangingPunct="1"/>
            <a:r>
              <a:rPr lang="ro-RO" smtClean="0"/>
              <a:t>Al cincilea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ro-RO" smtClean="0"/>
              <a:t>Faceți clic pentru a edita stilul de titlu Coordonator</a:t>
            </a:r>
            <a:endParaRPr kumimoji="0" lang="en-US"/>
          </a:p>
        </p:txBody>
      </p:sp>
      <p:sp>
        <p:nvSpPr>
          <p:cNvPr id="3" name="Substituent imagine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ro-RO" smtClean="0"/>
              <a:t>Faceți clic pe pictogramă pentru a adăuga o imagine</a:t>
            </a:r>
            <a:endParaRPr kumimoji="0" lang="en-US" dirty="0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o-RO" smtClean="0"/>
              <a:t>Faceți clic pentru a edita stilurile de text Coordonator</a:t>
            </a:r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9126A-08B2-4AE8-A068-87ADE8E15132}" type="datetime1">
              <a:rPr lang="ro-RO" smtClean="0"/>
              <a:t>15.01.2018</a:t>
            </a:fld>
            <a:endParaRPr lang="ro-RO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47250-4372-4D9B-B223-163BD97DBBC4}" type="slidenum">
              <a:rPr lang="ro-RO" smtClean="0"/>
              <a:pPr/>
              <a:t>‹#›</a:t>
            </a:fld>
            <a:endParaRPr lang="ro-RO"/>
          </a:p>
        </p:txBody>
      </p:sp>
      <p:sp>
        <p:nvSpPr>
          <p:cNvPr id="8" name="Conector drept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riunghi isoscel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Dreptunghi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ubstituent titlu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ro-RO" smtClean="0"/>
              <a:t>Faceți clic pentru a edita stilul de titlu Coordonator</a:t>
            </a:r>
            <a:endParaRPr kumimoji="0" lang="en-US"/>
          </a:p>
        </p:txBody>
      </p:sp>
      <p:sp>
        <p:nvSpPr>
          <p:cNvPr id="13" name="Substituent text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o-RO" smtClean="0"/>
              <a:t>Faceți clic pentru a edita stilurile de text Coordonator</a:t>
            </a:r>
          </a:p>
          <a:p>
            <a:pPr lvl="1" eaLnBrk="1" latinLnBrk="0" hangingPunct="1"/>
            <a:r>
              <a:rPr kumimoji="0" lang="ro-RO" smtClean="0"/>
              <a:t>Al doilea nivel</a:t>
            </a:r>
          </a:p>
          <a:p>
            <a:pPr lvl="2" eaLnBrk="1" latinLnBrk="0" hangingPunct="1"/>
            <a:r>
              <a:rPr kumimoji="0" lang="ro-RO" smtClean="0"/>
              <a:t>Al treilea nivel</a:t>
            </a:r>
          </a:p>
          <a:p>
            <a:pPr lvl="3" eaLnBrk="1" latinLnBrk="0" hangingPunct="1"/>
            <a:r>
              <a:rPr kumimoji="0" lang="ro-RO" smtClean="0"/>
              <a:t>Al patrulea nivel</a:t>
            </a:r>
          </a:p>
          <a:p>
            <a:pPr lvl="4" eaLnBrk="1" latinLnBrk="0" hangingPunct="1"/>
            <a:r>
              <a:rPr kumimoji="0" lang="ro-RO" smtClean="0"/>
              <a:t>Al cincilea nivel</a:t>
            </a:r>
            <a:endParaRPr kumimoji="0" lang="en-US"/>
          </a:p>
        </p:txBody>
      </p:sp>
      <p:sp>
        <p:nvSpPr>
          <p:cNvPr id="14" name="Substituent dată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3A7E67C-96D4-458F-9F75-46E3DF57BBE6}" type="datetime1">
              <a:rPr lang="ro-RO" smtClean="0"/>
              <a:t>15.01.2018</a:t>
            </a:fld>
            <a:endParaRPr lang="ro-RO"/>
          </a:p>
        </p:txBody>
      </p:sp>
      <p:sp>
        <p:nvSpPr>
          <p:cNvPr id="3" name="Substituent subsol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ro-RO"/>
          </a:p>
        </p:txBody>
      </p:sp>
      <p:sp>
        <p:nvSpPr>
          <p:cNvPr id="23" name="Substituent număr diapozitiv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CC47250-4372-4D9B-B223-163BD97DBBC4}" type="slidenum">
              <a:rPr lang="ro-RO" smtClean="0"/>
              <a:pPr/>
              <a:t>‹#›</a:t>
            </a:fld>
            <a:endParaRPr lang="ro-RO"/>
          </a:p>
        </p:txBody>
      </p:sp>
      <p:sp>
        <p:nvSpPr>
          <p:cNvPr id="28" name="Conector drept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Conector drept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Triunghi isoscel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  <p:sldLayoutId id="2147484046" r:id="rId2"/>
    <p:sldLayoutId id="2147484047" r:id="rId3"/>
    <p:sldLayoutId id="2147484048" r:id="rId4"/>
    <p:sldLayoutId id="2147484049" r:id="rId5"/>
    <p:sldLayoutId id="2147484050" r:id="rId6"/>
    <p:sldLayoutId id="2147484051" r:id="rId7"/>
    <p:sldLayoutId id="2147484052" r:id="rId8"/>
    <p:sldLayoutId id="2147484053" r:id="rId9"/>
    <p:sldLayoutId id="2147484054" r:id="rId10"/>
    <p:sldLayoutId id="214748405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o-RO" dirty="0" smtClean="0"/>
              <a:t>Indirect Sort</a:t>
            </a:r>
            <a:endParaRPr lang="ro-RO" dirty="0"/>
          </a:p>
        </p:txBody>
      </p:sp>
      <p:sp>
        <p:nvSpPr>
          <p:cNvPr id="3" name="Subtitlu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o-RO" dirty="0" smtClean="0"/>
              <a:t>Nețoiu Andra-Mălina</a:t>
            </a:r>
            <a:endParaRPr lang="ro-RO" dirty="0"/>
          </a:p>
        </p:txBody>
      </p:sp>
      <p:sp>
        <p:nvSpPr>
          <p:cNvPr id="4" name="CasetăText 3"/>
          <p:cNvSpPr txBox="1"/>
          <p:nvPr/>
        </p:nvSpPr>
        <p:spPr>
          <a:xfrm>
            <a:off x="1142976" y="5072074"/>
            <a:ext cx="2428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 smtClean="0">
                <a:latin typeface="+mj-lt"/>
              </a:rPr>
              <a:t>CEN 2.2A</a:t>
            </a:r>
            <a:endParaRPr lang="ro-RO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stituent conținut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Develop and implement a version of mergesort that does not re-arrange the array, but returns an </a:t>
            </a:r>
            <a:r>
              <a:rPr lang="en-US" dirty="0" err="1" smtClean="0"/>
              <a:t>int</a:t>
            </a:r>
            <a:r>
              <a:rPr lang="en-US" dirty="0" smtClean="0"/>
              <a:t>[] array perm such that perm[</a:t>
            </a:r>
            <a:r>
              <a:rPr lang="en-US" dirty="0" err="1" smtClean="0"/>
              <a:t>i</a:t>
            </a:r>
            <a:r>
              <a:rPr lang="en-US" dirty="0" smtClean="0"/>
              <a:t>] is the index of the </a:t>
            </a:r>
            <a:r>
              <a:rPr lang="en-US" dirty="0" err="1" smtClean="0"/>
              <a:t>i</a:t>
            </a:r>
            <a:r>
              <a:rPr lang="en-US" sz="2400" baseline="30000" dirty="0" err="1" smtClean="0"/>
              <a:t>th</a:t>
            </a:r>
            <a:r>
              <a:rPr lang="en-US" dirty="0" smtClean="0"/>
              <a:t> smallest entry in the array</a:t>
            </a:r>
            <a:r>
              <a:rPr lang="ro-RO" dirty="0" smtClean="0"/>
              <a:t>.</a:t>
            </a:r>
            <a:endParaRPr lang="en-US" dirty="0" smtClean="0"/>
          </a:p>
        </p:txBody>
      </p:sp>
      <p:grpSp>
        <p:nvGrpSpPr>
          <p:cNvPr id="5" name="Grupare 4"/>
          <p:cNvGrpSpPr/>
          <p:nvPr/>
        </p:nvGrpSpPr>
        <p:grpSpPr>
          <a:xfrm>
            <a:off x="2714612" y="3000372"/>
            <a:ext cx="428628" cy="1071570"/>
            <a:chOff x="1500166" y="1643050"/>
            <a:chExt cx="428628" cy="1071570"/>
          </a:xfrm>
        </p:grpSpPr>
        <p:sp>
          <p:nvSpPr>
            <p:cNvPr id="6" name="Dreptunghi 5"/>
            <p:cNvSpPr/>
            <p:nvPr/>
          </p:nvSpPr>
          <p:spPr>
            <a:xfrm>
              <a:off x="1500166" y="1643050"/>
              <a:ext cx="428628" cy="428628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r>
                <a:rPr lang="en-US" dirty="0" smtClean="0"/>
                <a:t>5</a:t>
              </a:r>
              <a:endParaRPr lang="ro-RO" dirty="0"/>
            </a:p>
          </p:txBody>
        </p:sp>
        <p:sp>
          <p:nvSpPr>
            <p:cNvPr id="7" name="Dreptunghi 6"/>
            <p:cNvSpPr/>
            <p:nvPr/>
          </p:nvSpPr>
          <p:spPr>
            <a:xfrm>
              <a:off x="1500166" y="2285992"/>
              <a:ext cx="428628" cy="428628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</a:p>
          </p:txBody>
        </p:sp>
      </p:grpSp>
      <p:grpSp>
        <p:nvGrpSpPr>
          <p:cNvPr id="8" name="Grupare 7"/>
          <p:cNvGrpSpPr/>
          <p:nvPr/>
        </p:nvGrpSpPr>
        <p:grpSpPr>
          <a:xfrm>
            <a:off x="3214678" y="3000372"/>
            <a:ext cx="428628" cy="1071570"/>
            <a:chOff x="2143108" y="1643050"/>
            <a:chExt cx="428628" cy="1071570"/>
          </a:xfrm>
        </p:grpSpPr>
        <p:sp>
          <p:nvSpPr>
            <p:cNvPr id="9" name="Dreptunghi 8"/>
            <p:cNvSpPr/>
            <p:nvPr/>
          </p:nvSpPr>
          <p:spPr>
            <a:xfrm>
              <a:off x="2143108" y="1643050"/>
              <a:ext cx="428628" cy="428628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4</a:t>
              </a:r>
              <a:endParaRPr lang="ro-RO" dirty="0"/>
            </a:p>
          </p:txBody>
        </p:sp>
        <p:sp>
          <p:nvSpPr>
            <p:cNvPr id="10" name="Dreptunghi 9"/>
            <p:cNvSpPr/>
            <p:nvPr/>
          </p:nvSpPr>
          <p:spPr>
            <a:xfrm>
              <a:off x="2143108" y="2285992"/>
              <a:ext cx="428628" cy="428628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ro-RO" dirty="0"/>
            </a:p>
          </p:txBody>
        </p:sp>
      </p:grpSp>
      <p:grpSp>
        <p:nvGrpSpPr>
          <p:cNvPr id="11" name="Grupare 10"/>
          <p:cNvGrpSpPr/>
          <p:nvPr/>
        </p:nvGrpSpPr>
        <p:grpSpPr>
          <a:xfrm>
            <a:off x="3714744" y="3000372"/>
            <a:ext cx="428628" cy="1071570"/>
            <a:chOff x="2786050" y="1643050"/>
            <a:chExt cx="428628" cy="1071570"/>
          </a:xfrm>
        </p:grpSpPr>
        <p:sp>
          <p:nvSpPr>
            <p:cNvPr id="12" name="Dreptunghi 11"/>
            <p:cNvSpPr/>
            <p:nvPr/>
          </p:nvSpPr>
          <p:spPr>
            <a:xfrm>
              <a:off x="2786050" y="1643050"/>
              <a:ext cx="428628" cy="428628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o-RO" dirty="0"/>
                <a:t>9</a:t>
              </a:r>
            </a:p>
          </p:txBody>
        </p:sp>
        <p:sp>
          <p:nvSpPr>
            <p:cNvPr id="13" name="Dreptunghi 12"/>
            <p:cNvSpPr/>
            <p:nvPr/>
          </p:nvSpPr>
          <p:spPr>
            <a:xfrm>
              <a:off x="2786050" y="2285992"/>
              <a:ext cx="428628" cy="428628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</a:t>
              </a:r>
              <a:endParaRPr lang="ro-RO" dirty="0"/>
            </a:p>
          </p:txBody>
        </p:sp>
      </p:grpSp>
      <p:grpSp>
        <p:nvGrpSpPr>
          <p:cNvPr id="23" name="Grupare 22"/>
          <p:cNvGrpSpPr/>
          <p:nvPr/>
        </p:nvGrpSpPr>
        <p:grpSpPr>
          <a:xfrm>
            <a:off x="4214810" y="3000372"/>
            <a:ext cx="428628" cy="1071570"/>
            <a:chOff x="5357818" y="1643050"/>
            <a:chExt cx="428628" cy="1071570"/>
          </a:xfrm>
        </p:grpSpPr>
        <p:sp>
          <p:nvSpPr>
            <p:cNvPr id="24" name="Dreptunghi 23"/>
            <p:cNvSpPr/>
            <p:nvPr/>
          </p:nvSpPr>
          <p:spPr>
            <a:xfrm>
              <a:off x="5357818" y="1643050"/>
              <a:ext cx="428628" cy="428628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</a:t>
              </a:r>
              <a:endParaRPr lang="ro-RO" dirty="0"/>
            </a:p>
          </p:txBody>
        </p:sp>
        <p:sp>
          <p:nvSpPr>
            <p:cNvPr id="25" name="Dreptunghi 24"/>
            <p:cNvSpPr/>
            <p:nvPr/>
          </p:nvSpPr>
          <p:spPr>
            <a:xfrm>
              <a:off x="5357818" y="2285992"/>
              <a:ext cx="428628" cy="428628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o-RO" dirty="0" smtClean="0"/>
                <a:t>3</a:t>
              </a:r>
              <a:endParaRPr lang="ro-RO" dirty="0"/>
            </a:p>
          </p:txBody>
        </p:sp>
      </p:grpSp>
      <p:grpSp>
        <p:nvGrpSpPr>
          <p:cNvPr id="26" name="Grupare 25"/>
          <p:cNvGrpSpPr/>
          <p:nvPr/>
        </p:nvGrpSpPr>
        <p:grpSpPr>
          <a:xfrm>
            <a:off x="4714876" y="3000372"/>
            <a:ext cx="428628" cy="1071570"/>
            <a:chOff x="6000760" y="1643050"/>
            <a:chExt cx="428628" cy="1071570"/>
          </a:xfrm>
        </p:grpSpPr>
        <p:sp>
          <p:nvSpPr>
            <p:cNvPr id="27" name="Dreptunghi 26"/>
            <p:cNvSpPr/>
            <p:nvPr/>
          </p:nvSpPr>
          <p:spPr>
            <a:xfrm>
              <a:off x="6000760" y="1643050"/>
              <a:ext cx="428628" cy="428628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18</a:t>
              </a:r>
              <a:endParaRPr lang="ro-RO" dirty="0"/>
            </a:p>
          </p:txBody>
        </p:sp>
        <p:sp>
          <p:nvSpPr>
            <p:cNvPr id="28" name="Dreptunghi 27"/>
            <p:cNvSpPr/>
            <p:nvPr/>
          </p:nvSpPr>
          <p:spPr>
            <a:xfrm>
              <a:off x="6000760" y="2285992"/>
              <a:ext cx="428628" cy="428628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o-RO" dirty="0"/>
                <a:t>4</a:t>
              </a:r>
            </a:p>
          </p:txBody>
        </p:sp>
      </p:grpSp>
      <p:grpSp>
        <p:nvGrpSpPr>
          <p:cNvPr id="29" name="Grupare 28"/>
          <p:cNvGrpSpPr/>
          <p:nvPr/>
        </p:nvGrpSpPr>
        <p:grpSpPr>
          <a:xfrm>
            <a:off x="5214942" y="3000372"/>
            <a:ext cx="428628" cy="1071570"/>
            <a:chOff x="6643702" y="1643050"/>
            <a:chExt cx="428628" cy="1071570"/>
          </a:xfrm>
        </p:grpSpPr>
        <p:sp>
          <p:nvSpPr>
            <p:cNvPr id="30" name="Dreptunghi 29"/>
            <p:cNvSpPr/>
            <p:nvPr/>
          </p:nvSpPr>
          <p:spPr>
            <a:xfrm>
              <a:off x="6643702" y="1643050"/>
              <a:ext cx="428628" cy="428628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23</a:t>
              </a:r>
              <a:endParaRPr lang="ro-RO" dirty="0"/>
            </a:p>
          </p:txBody>
        </p:sp>
        <p:sp>
          <p:nvSpPr>
            <p:cNvPr id="31" name="Dreptunghi 30"/>
            <p:cNvSpPr/>
            <p:nvPr/>
          </p:nvSpPr>
          <p:spPr>
            <a:xfrm>
              <a:off x="6643702" y="2285992"/>
              <a:ext cx="428628" cy="428628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o-RO" dirty="0"/>
                <a:t>5</a:t>
              </a:r>
            </a:p>
          </p:txBody>
        </p:sp>
      </p:grpSp>
      <p:grpSp>
        <p:nvGrpSpPr>
          <p:cNvPr id="32" name="Grupare 31"/>
          <p:cNvGrpSpPr/>
          <p:nvPr/>
        </p:nvGrpSpPr>
        <p:grpSpPr>
          <a:xfrm>
            <a:off x="5715008" y="3000372"/>
            <a:ext cx="428628" cy="1071570"/>
            <a:chOff x="7286644" y="1643050"/>
            <a:chExt cx="428628" cy="1071570"/>
          </a:xfrm>
        </p:grpSpPr>
        <p:sp>
          <p:nvSpPr>
            <p:cNvPr id="33" name="Dreptunghi 32"/>
            <p:cNvSpPr/>
            <p:nvPr/>
          </p:nvSpPr>
          <p:spPr>
            <a:xfrm>
              <a:off x="7286644" y="1643050"/>
              <a:ext cx="428628" cy="428628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30</a:t>
              </a:r>
              <a:endParaRPr lang="ro-RO" dirty="0"/>
            </a:p>
          </p:txBody>
        </p:sp>
        <p:sp>
          <p:nvSpPr>
            <p:cNvPr id="34" name="Dreptunghi 33"/>
            <p:cNvSpPr/>
            <p:nvPr/>
          </p:nvSpPr>
          <p:spPr>
            <a:xfrm>
              <a:off x="7286644" y="2285992"/>
              <a:ext cx="428628" cy="428628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o-RO" dirty="0"/>
                <a:t>6</a:t>
              </a:r>
            </a:p>
          </p:txBody>
        </p:sp>
      </p:grpSp>
      <p:sp>
        <p:nvSpPr>
          <p:cNvPr id="35" name="CasetăText 34"/>
          <p:cNvSpPr txBox="1"/>
          <p:nvPr/>
        </p:nvSpPr>
        <p:spPr>
          <a:xfrm>
            <a:off x="1142976" y="3071810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arr</a:t>
            </a:r>
            <a:endParaRPr lang="ro-RO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6" name="CasetăText 35"/>
          <p:cNvSpPr txBox="1"/>
          <p:nvPr/>
        </p:nvSpPr>
        <p:spPr>
          <a:xfrm>
            <a:off x="1071538" y="3643314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perm</a:t>
            </a:r>
            <a:endParaRPr lang="ro-RO" dirty="0">
              <a:solidFill>
                <a:schemeClr val="accent5"/>
              </a:solidFill>
            </a:endParaRPr>
          </a:p>
        </p:txBody>
      </p:sp>
      <p:grpSp>
        <p:nvGrpSpPr>
          <p:cNvPr id="37" name="Grupare 36"/>
          <p:cNvGrpSpPr/>
          <p:nvPr/>
        </p:nvGrpSpPr>
        <p:grpSpPr>
          <a:xfrm>
            <a:off x="2714612" y="4714884"/>
            <a:ext cx="428628" cy="1071570"/>
            <a:chOff x="1500166" y="1643050"/>
            <a:chExt cx="428628" cy="1071570"/>
          </a:xfrm>
        </p:grpSpPr>
        <p:sp>
          <p:nvSpPr>
            <p:cNvPr id="38" name="Dreptunghi 37"/>
            <p:cNvSpPr/>
            <p:nvPr/>
          </p:nvSpPr>
          <p:spPr>
            <a:xfrm>
              <a:off x="1500166" y="1643050"/>
              <a:ext cx="428628" cy="428628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  <a:endParaRPr lang="ro-RO" dirty="0"/>
            </a:p>
          </p:txBody>
        </p:sp>
        <p:sp>
          <p:nvSpPr>
            <p:cNvPr id="39" name="Dreptunghi 38"/>
            <p:cNvSpPr/>
            <p:nvPr/>
          </p:nvSpPr>
          <p:spPr>
            <a:xfrm>
              <a:off x="1500166" y="2285992"/>
              <a:ext cx="428628" cy="428628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o-RO" dirty="0"/>
                <a:t>3</a:t>
              </a:r>
              <a:endParaRPr lang="en-US" dirty="0" smtClean="0"/>
            </a:p>
          </p:txBody>
        </p:sp>
      </p:grpSp>
      <p:grpSp>
        <p:nvGrpSpPr>
          <p:cNvPr id="40" name="Grupare 39"/>
          <p:cNvGrpSpPr/>
          <p:nvPr/>
        </p:nvGrpSpPr>
        <p:grpSpPr>
          <a:xfrm>
            <a:off x="3214678" y="4714884"/>
            <a:ext cx="428628" cy="1071570"/>
            <a:chOff x="2143108" y="1643050"/>
            <a:chExt cx="428628" cy="1071570"/>
          </a:xfrm>
        </p:grpSpPr>
        <p:sp>
          <p:nvSpPr>
            <p:cNvPr id="41" name="Dreptunghi 40"/>
            <p:cNvSpPr/>
            <p:nvPr/>
          </p:nvSpPr>
          <p:spPr>
            <a:xfrm>
              <a:off x="2143108" y="1643050"/>
              <a:ext cx="428628" cy="428628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4</a:t>
              </a:r>
              <a:endParaRPr lang="ro-RO" dirty="0"/>
            </a:p>
          </p:txBody>
        </p:sp>
        <p:sp>
          <p:nvSpPr>
            <p:cNvPr id="42" name="Dreptunghi 41"/>
            <p:cNvSpPr/>
            <p:nvPr/>
          </p:nvSpPr>
          <p:spPr>
            <a:xfrm>
              <a:off x="2143108" y="2285992"/>
              <a:ext cx="428628" cy="428628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ro-RO" dirty="0"/>
            </a:p>
          </p:txBody>
        </p:sp>
      </p:grpSp>
      <p:grpSp>
        <p:nvGrpSpPr>
          <p:cNvPr id="43" name="Grupare 42"/>
          <p:cNvGrpSpPr/>
          <p:nvPr/>
        </p:nvGrpSpPr>
        <p:grpSpPr>
          <a:xfrm>
            <a:off x="3714744" y="4714884"/>
            <a:ext cx="428628" cy="1071570"/>
            <a:chOff x="2786050" y="1643050"/>
            <a:chExt cx="428628" cy="1071570"/>
          </a:xfrm>
        </p:grpSpPr>
        <p:sp>
          <p:nvSpPr>
            <p:cNvPr id="44" name="Dreptunghi 43"/>
            <p:cNvSpPr/>
            <p:nvPr/>
          </p:nvSpPr>
          <p:spPr>
            <a:xfrm>
              <a:off x="2786050" y="1643050"/>
              <a:ext cx="428628" cy="428628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o-RO" dirty="0" smtClean="0"/>
                <a:t>9</a:t>
              </a:r>
              <a:endParaRPr lang="ro-RO" dirty="0"/>
            </a:p>
          </p:txBody>
        </p:sp>
        <p:sp>
          <p:nvSpPr>
            <p:cNvPr id="45" name="Dreptunghi 44"/>
            <p:cNvSpPr/>
            <p:nvPr/>
          </p:nvSpPr>
          <p:spPr>
            <a:xfrm>
              <a:off x="2786050" y="2285992"/>
              <a:ext cx="428628" cy="428628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o-RO" dirty="0"/>
                <a:t>2</a:t>
              </a:r>
            </a:p>
          </p:txBody>
        </p:sp>
      </p:grpSp>
      <p:grpSp>
        <p:nvGrpSpPr>
          <p:cNvPr id="46" name="Grupare 45"/>
          <p:cNvGrpSpPr/>
          <p:nvPr/>
        </p:nvGrpSpPr>
        <p:grpSpPr>
          <a:xfrm>
            <a:off x="4214810" y="4714884"/>
            <a:ext cx="428628" cy="1071570"/>
            <a:chOff x="3428992" y="1643050"/>
            <a:chExt cx="428628" cy="1071570"/>
          </a:xfrm>
        </p:grpSpPr>
        <p:sp>
          <p:nvSpPr>
            <p:cNvPr id="47" name="Dreptunghi 46"/>
            <p:cNvSpPr/>
            <p:nvPr/>
          </p:nvSpPr>
          <p:spPr>
            <a:xfrm>
              <a:off x="3428992" y="1643050"/>
              <a:ext cx="428628" cy="428628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r>
                <a:rPr lang="ro-RO" dirty="0" smtClean="0"/>
                <a:t>5</a:t>
              </a:r>
              <a:endParaRPr lang="ro-RO" dirty="0"/>
            </a:p>
          </p:txBody>
        </p:sp>
        <p:sp>
          <p:nvSpPr>
            <p:cNvPr id="48" name="Dreptunghi 47"/>
            <p:cNvSpPr/>
            <p:nvPr/>
          </p:nvSpPr>
          <p:spPr>
            <a:xfrm>
              <a:off x="3428992" y="2285992"/>
              <a:ext cx="428628" cy="428628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o-RO" dirty="0" smtClean="0"/>
                <a:t>0</a:t>
              </a:r>
              <a:endParaRPr lang="ro-RO" dirty="0"/>
            </a:p>
          </p:txBody>
        </p:sp>
      </p:grpSp>
      <p:grpSp>
        <p:nvGrpSpPr>
          <p:cNvPr id="49" name="Grupare 48"/>
          <p:cNvGrpSpPr/>
          <p:nvPr/>
        </p:nvGrpSpPr>
        <p:grpSpPr>
          <a:xfrm>
            <a:off x="4714876" y="4714884"/>
            <a:ext cx="428628" cy="1071570"/>
            <a:chOff x="4071934" y="1643050"/>
            <a:chExt cx="428628" cy="1071570"/>
          </a:xfrm>
        </p:grpSpPr>
        <p:sp>
          <p:nvSpPr>
            <p:cNvPr id="50" name="Dreptunghi 49"/>
            <p:cNvSpPr/>
            <p:nvPr/>
          </p:nvSpPr>
          <p:spPr>
            <a:xfrm>
              <a:off x="4071934" y="1643050"/>
              <a:ext cx="428628" cy="428628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r>
                <a:rPr lang="ro-RO" dirty="0" smtClean="0"/>
                <a:t>8</a:t>
              </a:r>
              <a:endParaRPr lang="ro-RO" dirty="0"/>
            </a:p>
          </p:txBody>
        </p:sp>
        <p:sp>
          <p:nvSpPr>
            <p:cNvPr id="51" name="Dreptunghi 50"/>
            <p:cNvSpPr/>
            <p:nvPr/>
          </p:nvSpPr>
          <p:spPr>
            <a:xfrm>
              <a:off x="4071934" y="2285992"/>
              <a:ext cx="428628" cy="428628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o-RO" dirty="0" smtClean="0"/>
                <a:t>4</a:t>
              </a:r>
              <a:endParaRPr lang="ro-RO" dirty="0"/>
            </a:p>
          </p:txBody>
        </p:sp>
      </p:grpSp>
      <p:grpSp>
        <p:nvGrpSpPr>
          <p:cNvPr id="52" name="Grupare 51"/>
          <p:cNvGrpSpPr/>
          <p:nvPr/>
        </p:nvGrpSpPr>
        <p:grpSpPr>
          <a:xfrm>
            <a:off x="5214942" y="4714884"/>
            <a:ext cx="428628" cy="1071570"/>
            <a:chOff x="4714876" y="1643050"/>
            <a:chExt cx="428628" cy="1071570"/>
          </a:xfrm>
        </p:grpSpPr>
        <p:sp>
          <p:nvSpPr>
            <p:cNvPr id="53" name="Dreptunghi 52"/>
            <p:cNvSpPr/>
            <p:nvPr/>
          </p:nvSpPr>
          <p:spPr>
            <a:xfrm>
              <a:off x="4714876" y="1643050"/>
              <a:ext cx="428628" cy="428628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o-RO" dirty="0" smtClean="0"/>
                <a:t>23</a:t>
              </a:r>
              <a:endParaRPr lang="ro-RO" dirty="0"/>
            </a:p>
          </p:txBody>
        </p:sp>
        <p:sp>
          <p:nvSpPr>
            <p:cNvPr id="54" name="Dreptunghi 53"/>
            <p:cNvSpPr/>
            <p:nvPr/>
          </p:nvSpPr>
          <p:spPr>
            <a:xfrm>
              <a:off x="4714876" y="2285992"/>
              <a:ext cx="428628" cy="428628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o-RO" dirty="0" smtClean="0"/>
                <a:t>5</a:t>
              </a:r>
              <a:endParaRPr lang="ro-RO" dirty="0"/>
            </a:p>
          </p:txBody>
        </p:sp>
      </p:grpSp>
      <p:grpSp>
        <p:nvGrpSpPr>
          <p:cNvPr id="55" name="Grupare 54"/>
          <p:cNvGrpSpPr/>
          <p:nvPr/>
        </p:nvGrpSpPr>
        <p:grpSpPr>
          <a:xfrm>
            <a:off x="5715008" y="4714884"/>
            <a:ext cx="428628" cy="1071570"/>
            <a:chOff x="5357818" y="1643050"/>
            <a:chExt cx="428628" cy="1071570"/>
          </a:xfrm>
        </p:grpSpPr>
        <p:sp>
          <p:nvSpPr>
            <p:cNvPr id="56" name="Dreptunghi 55"/>
            <p:cNvSpPr/>
            <p:nvPr/>
          </p:nvSpPr>
          <p:spPr>
            <a:xfrm>
              <a:off x="5357818" y="1643050"/>
              <a:ext cx="428628" cy="428628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o-RO" dirty="0" smtClean="0"/>
                <a:t>30</a:t>
              </a:r>
              <a:endParaRPr lang="ro-RO" dirty="0"/>
            </a:p>
          </p:txBody>
        </p:sp>
        <p:sp>
          <p:nvSpPr>
            <p:cNvPr id="57" name="Dreptunghi 56"/>
            <p:cNvSpPr/>
            <p:nvPr/>
          </p:nvSpPr>
          <p:spPr>
            <a:xfrm>
              <a:off x="5357818" y="2285992"/>
              <a:ext cx="428628" cy="428628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o-RO" dirty="0" smtClean="0"/>
                <a:t>6</a:t>
              </a:r>
              <a:endParaRPr lang="ro-RO" dirty="0"/>
            </a:p>
          </p:txBody>
        </p:sp>
      </p:grpSp>
      <p:sp>
        <p:nvSpPr>
          <p:cNvPr id="67" name="CasetăText 66"/>
          <p:cNvSpPr txBox="1"/>
          <p:nvPr/>
        </p:nvSpPr>
        <p:spPr>
          <a:xfrm>
            <a:off x="1142976" y="4786322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arr</a:t>
            </a:r>
            <a:endParaRPr lang="ro-RO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8" name="CasetăText 67"/>
          <p:cNvSpPr txBox="1"/>
          <p:nvPr/>
        </p:nvSpPr>
        <p:spPr>
          <a:xfrm>
            <a:off x="1071538" y="5357826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perm</a:t>
            </a:r>
            <a:endParaRPr lang="ro-RO" dirty="0">
              <a:solidFill>
                <a:schemeClr val="accent5"/>
              </a:solidFill>
            </a:endParaRPr>
          </a:p>
        </p:txBody>
      </p:sp>
      <p:cxnSp>
        <p:nvCxnSpPr>
          <p:cNvPr id="70" name="Conector drept 69"/>
          <p:cNvCxnSpPr/>
          <p:nvPr/>
        </p:nvCxnSpPr>
        <p:spPr>
          <a:xfrm>
            <a:off x="642910" y="4357694"/>
            <a:ext cx="7929618" cy="1588"/>
          </a:xfrm>
          <a:prstGeom prst="line">
            <a:avLst/>
          </a:prstGeom>
          <a:ln w="28575"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Substituent număr diapozitiv 5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47250-4372-4D9B-B223-163BD97DBBC4}" type="slidenum">
              <a:rPr lang="ro-RO" smtClean="0"/>
              <a:pPr/>
              <a:t>2</a:t>
            </a:fld>
            <a:endParaRPr lang="ro-R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ro-RO" dirty="0"/>
          </a:p>
        </p:txBody>
      </p:sp>
      <p:sp>
        <p:nvSpPr>
          <p:cNvPr id="3" name="Substituent conținut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accent2"/>
                </a:solidFill>
              </a:rPr>
              <a:t>Merge</a:t>
            </a:r>
            <a:r>
              <a:rPr lang="ro-RO" dirty="0" smtClean="0">
                <a:solidFill>
                  <a:schemeClr val="accent2"/>
                </a:solidFill>
              </a:rPr>
              <a:t> s</a:t>
            </a:r>
            <a:r>
              <a:rPr lang="en-US" dirty="0" smtClean="0">
                <a:solidFill>
                  <a:schemeClr val="accent2"/>
                </a:solidFill>
              </a:rPr>
              <a:t>ort-related</a:t>
            </a:r>
            <a:r>
              <a:rPr lang="ro-RO" dirty="0" smtClean="0">
                <a:solidFill>
                  <a:schemeClr val="accent2"/>
                </a:solidFill>
              </a:rPr>
              <a:t> functions</a:t>
            </a:r>
            <a:r>
              <a:rPr lang="en-US" dirty="0" smtClean="0">
                <a:solidFill>
                  <a:schemeClr val="accent2"/>
                </a:solidFill>
              </a:rPr>
              <a:t>:</a:t>
            </a:r>
          </a:p>
          <a:p>
            <a:pPr lvl="1">
              <a:buFont typeface="Arial" pitchFamily="34" charset="0"/>
              <a:buChar char="•"/>
            </a:pPr>
            <a:r>
              <a:rPr lang="en-US" i="1" dirty="0" smtClean="0"/>
              <a:t>mergesort</a:t>
            </a:r>
            <a:r>
              <a:rPr lang="ro-RO" dirty="0" smtClean="0"/>
              <a:t> – </a:t>
            </a:r>
            <a:r>
              <a:rPr lang="en-US" dirty="0" smtClean="0"/>
              <a:t>this function divides</a:t>
            </a:r>
            <a:r>
              <a:rPr lang="ro-RO" dirty="0" smtClean="0"/>
              <a:t> </a:t>
            </a:r>
            <a:r>
              <a:rPr lang="en-US" dirty="0" smtClean="0"/>
              <a:t>the array into </a:t>
            </a:r>
            <a:r>
              <a:rPr lang="en-US" dirty="0" err="1" smtClean="0"/>
              <a:t>subarrays</a:t>
            </a:r>
            <a:r>
              <a:rPr lang="en-US" dirty="0" smtClean="0"/>
              <a:t> until each subarray has 1 element</a:t>
            </a:r>
            <a:endParaRPr lang="ro-RO" dirty="0" smtClean="0"/>
          </a:p>
          <a:p>
            <a:pPr lvl="1">
              <a:buFont typeface="Arial" pitchFamily="34" charset="0"/>
              <a:buChar char="•"/>
            </a:pPr>
            <a:r>
              <a:rPr lang="en-US" i="1" dirty="0" smtClean="0"/>
              <a:t>merges</a:t>
            </a:r>
            <a:r>
              <a:rPr lang="ro-RO" dirty="0" smtClean="0"/>
              <a:t> </a:t>
            </a:r>
            <a:r>
              <a:rPr lang="en-US" dirty="0" smtClean="0"/>
              <a:t>–</a:t>
            </a:r>
            <a:r>
              <a:rPr lang="ro-RO" dirty="0" smtClean="0"/>
              <a:t> </a:t>
            </a:r>
            <a:r>
              <a:rPr lang="en-US" dirty="0" smtClean="0"/>
              <a:t>instead of merging the element</a:t>
            </a:r>
            <a:r>
              <a:rPr lang="ro-RO" dirty="0" smtClean="0"/>
              <a:t>s</a:t>
            </a:r>
            <a:r>
              <a:rPr lang="en-US" dirty="0" smtClean="0"/>
              <a:t>, this function merges the indexes of these elements</a:t>
            </a:r>
            <a:endParaRPr lang="ro-RO" dirty="0" smtClean="0"/>
          </a:p>
          <a:p>
            <a:pPr lvl="1">
              <a:buFont typeface="Arial" pitchFamily="34" charset="0"/>
              <a:buChar char="•"/>
            </a:pPr>
            <a:r>
              <a:rPr lang="en-US" i="1" dirty="0" smtClean="0"/>
              <a:t>index_array</a:t>
            </a:r>
            <a:r>
              <a:rPr lang="ro-RO" dirty="0" smtClean="0"/>
              <a:t> – </a:t>
            </a:r>
            <a:r>
              <a:rPr lang="en-US" dirty="0" smtClean="0"/>
              <a:t>returns the array perm after merge sort</a:t>
            </a:r>
          </a:p>
          <a:p>
            <a:pPr>
              <a:buFont typeface="Wingdings" pitchFamily="2" charset="2"/>
              <a:buChar char="v"/>
            </a:pPr>
            <a:r>
              <a:rPr lang="ro-RO" dirty="0" smtClean="0">
                <a:solidFill>
                  <a:schemeClr val="accent1"/>
                </a:solidFill>
              </a:rPr>
              <a:t>Input/output functions:</a:t>
            </a:r>
          </a:p>
          <a:p>
            <a:pPr lvl="1">
              <a:buFont typeface="Arial" pitchFamily="34" charset="0"/>
              <a:buChar char="•"/>
            </a:pPr>
            <a:r>
              <a:rPr lang="en-US" i="1" dirty="0" smtClean="0"/>
              <a:t>create_file</a:t>
            </a:r>
            <a:r>
              <a:rPr lang="ro-RO" dirty="0" smtClean="0"/>
              <a:t> – </a:t>
            </a:r>
            <a:r>
              <a:rPr lang="en-US" dirty="0" smtClean="0"/>
              <a:t>generates an input file with random values ranging from -1000 to 1000; these values are generated using the </a:t>
            </a:r>
            <a:r>
              <a:rPr lang="en-US" i="1" dirty="0" smtClean="0"/>
              <a:t>rand_number</a:t>
            </a:r>
            <a:r>
              <a:rPr lang="en-US" dirty="0" smtClean="0"/>
              <a:t> function</a:t>
            </a:r>
            <a:endParaRPr lang="ro-RO" dirty="0" smtClean="0"/>
          </a:p>
          <a:p>
            <a:pPr lvl="1">
              <a:buFont typeface="Arial" pitchFamily="34" charset="0"/>
              <a:buChar char="•"/>
            </a:pPr>
            <a:r>
              <a:rPr lang="ro-RO" i="1" dirty="0" smtClean="0"/>
              <a:t>output</a:t>
            </a:r>
            <a:r>
              <a:rPr lang="ro-RO" dirty="0" smtClean="0"/>
              <a:t> – </a:t>
            </a:r>
            <a:r>
              <a:rPr lang="en-US" dirty="0" smtClean="0"/>
              <a:t>writes the results in a file</a:t>
            </a:r>
            <a:endParaRPr lang="ro-RO" dirty="0" smtClean="0"/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accent3"/>
                </a:solidFill>
              </a:rPr>
              <a:t>Validation functions:</a:t>
            </a:r>
          </a:p>
          <a:p>
            <a:pPr lvl="1">
              <a:buFont typeface="Arial" pitchFamily="34" charset="0"/>
              <a:buChar char="•"/>
            </a:pPr>
            <a:r>
              <a:rPr lang="ro-RO" i="1" dirty="0" smtClean="0"/>
              <a:t>is_valid</a:t>
            </a:r>
            <a:r>
              <a:rPr lang="ro-RO" dirty="0" smtClean="0"/>
              <a:t> – </a:t>
            </a:r>
            <a:r>
              <a:rPr lang="en-US" dirty="0" smtClean="0"/>
              <a:t>checks if the perm array has been re-arranged correctly</a:t>
            </a:r>
          </a:p>
          <a:p>
            <a:pPr lvl="1">
              <a:buNone/>
            </a:pPr>
            <a:endParaRPr lang="en-US" dirty="0" smtClean="0"/>
          </a:p>
          <a:p>
            <a:pPr lvl="1">
              <a:buFont typeface="Arial" pitchFamily="34" charset="0"/>
              <a:buChar char="•"/>
            </a:pPr>
            <a:endParaRPr lang="en-US" dirty="0" smtClean="0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47250-4372-4D9B-B223-163BD97DBBC4}" type="slidenum">
              <a:rPr lang="ro-RO" smtClean="0"/>
              <a:pPr/>
              <a:t>3</a:t>
            </a:fld>
            <a:endParaRPr lang="ro-R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Merging steps</a:t>
            </a:r>
            <a:endParaRPr lang="en-US" dirty="0"/>
          </a:p>
        </p:txBody>
      </p:sp>
      <p:sp>
        <p:nvSpPr>
          <p:cNvPr id="3" name="Substituent conținut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Let </a:t>
            </a:r>
            <a:r>
              <a:rPr lang="en-US" dirty="0" err="1" smtClean="0"/>
              <a:t>i</a:t>
            </a:r>
            <a:r>
              <a:rPr lang="en-US" dirty="0" smtClean="0"/>
              <a:t>, j be two indexes that iterate through the first half, respectively through the second half of the subarray.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Each value at index </a:t>
            </a:r>
            <a:r>
              <a:rPr lang="ro-RO" dirty="0" smtClean="0"/>
              <a:t>perm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 is compared with a value at index perm[j] and we store the index of the smaller one in temp.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remaining values from the first half or the second half, if any, are stored in temp.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Finally, perm updates itself with the corresponding values in temp.</a:t>
            </a:r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47250-4372-4D9B-B223-163BD97DBBC4}" type="slidenum">
              <a:rPr lang="ro-RO" smtClean="0"/>
              <a:pPr/>
              <a:t>4</a:t>
            </a:fld>
            <a:endParaRPr lang="ro-R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e">
  <a:themeElements>
    <a:clrScheme name="Concurență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rigine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e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ă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518</TotalTime>
  <Words>261</Words>
  <Application>Microsoft Office PowerPoint</Application>
  <PresentationFormat>Expunere pe ecran (4:3)</PresentationFormat>
  <Paragraphs>54</Paragraphs>
  <Slides>4</Slides>
  <Notes>0</Notes>
  <HiddenSlides>0</HiddenSlides>
  <MMClips>0</MMClips>
  <ScaleCrop>false</ScaleCrop>
  <HeadingPairs>
    <vt:vector size="4" baseType="variant">
      <vt:variant>
        <vt:lpstr>Temă</vt:lpstr>
      </vt:variant>
      <vt:variant>
        <vt:i4>1</vt:i4>
      </vt:variant>
      <vt:variant>
        <vt:lpstr>Titluri diapozitive</vt:lpstr>
      </vt:variant>
      <vt:variant>
        <vt:i4>4</vt:i4>
      </vt:variant>
    </vt:vector>
  </HeadingPairs>
  <TitlesOfParts>
    <vt:vector size="5" baseType="lpstr">
      <vt:lpstr>Origine</vt:lpstr>
      <vt:lpstr>Indirect Sort</vt:lpstr>
      <vt:lpstr>Diapozitivul 2</vt:lpstr>
      <vt:lpstr>Functions</vt:lpstr>
      <vt:lpstr>Merging steps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Indirect Sort</dc:title>
  <dc:creator>Malux</dc:creator>
  <cp:lastModifiedBy>Malux</cp:lastModifiedBy>
  <cp:revision>61</cp:revision>
  <dcterms:created xsi:type="dcterms:W3CDTF">2018-01-13T15:53:19Z</dcterms:created>
  <dcterms:modified xsi:type="dcterms:W3CDTF">2018-01-15T08:39:21Z</dcterms:modified>
</cp:coreProperties>
</file>