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6E85EA9D-7F11-4E9D-A572-7B7495BEA74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167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305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443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53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741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30562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38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448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495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170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80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186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415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2656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689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131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160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ABEE-51A5-450D-AFB0-FE268E414032}" type="datetimeFigureOut">
              <a:rPr lang="ro-RO" smtClean="0"/>
              <a:t>13.01.2018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093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tree" TargetMode="External"/><Relationship Id="rId2" Type="http://schemas.openxmlformats.org/officeDocument/2006/relationships/hyperlink" Target="https://en.wikipedia.org/wiki/Rooted_tr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nary_sear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2BD1A7-874C-464B-91A4-2A0489EA0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20436"/>
            <a:ext cx="9448800" cy="2908065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226C061-1A21-4C31-B535-B17D5F777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/>
              <a:t>Modan Marius-Cătălin, Computer Science, second year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E64BC9E-70B2-4000-8456-A15A56B56D6E}"/>
              </a:ext>
            </a:extLst>
          </p:cNvPr>
          <p:cNvSpPr txBox="1"/>
          <p:nvPr/>
        </p:nvSpPr>
        <p:spPr>
          <a:xfrm>
            <a:off x="8492836" y="5391650"/>
            <a:ext cx="34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Cristian Mihăescu</a:t>
            </a:r>
          </a:p>
        </p:txBody>
      </p:sp>
    </p:spTree>
    <p:extLst>
      <p:ext uri="{BB962C8B-B14F-4D97-AF65-F5344CB8AC3E}">
        <p14:creationId xmlns:p14="http://schemas.microsoft.com/office/powerpoint/2010/main" val="208503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6C14AF-DA39-43DB-BA44-CBC56548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PROBLEM STATEMENT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9345091-3411-4696-A4D8-B44D808D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39687"/>
            <a:ext cx="10820400" cy="4024125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check. Write a recursive method </a:t>
            </a:r>
            <a:r>
              <a:rPr 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that takes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two keys </a:t>
            </a:r>
            <a:r>
              <a:rPr lang="en-US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arguments and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if all the keys in the tree are between min and max</a:t>
            </a:r>
            <a:r>
              <a:rPr lang="ro-RO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 </a:t>
            </a:r>
            <a:r>
              <a:rPr lang="ro-RO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ro-RO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4D4C64-F77A-4D67-A969-60DDEF10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3EBE5FF-6199-4643-B9AB-A82DC309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implement a standard </a:t>
            </a:r>
            <a:r>
              <a:rPr lang="ro-RO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(BST for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project-related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search tree is a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Rooted tree"/>
              </a:rPr>
              <a:t>rooted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Binary tree"/>
              </a:rPr>
              <a:t>binary 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whose internal nodes each store a key (and optionally, an associated value) and each have two distinguished sub-trees, commonly denoted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tree additionally satisfies 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Binary search"/>
              </a:rPr>
              <a:t>binary 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property, which states that the key in each node must be greater than or equal to any key stored in the left sub-tree, and less than or equal to any key stored in the right sub-tree. (The leaves (final nodes) of the tree contain no key and have no structure to distinguish them from one another. 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02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604834-AEDF-4A71-9737-514D81AB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Project content – part 1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5E9671-BC97-45BD-A0FA-5D7ED661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>
                <a:solidFill>
                  <a:srgbClr val="92D050"/>
                </a:solidFill>
              </a:rPr>
              <a:t>Core</a:t>
            </a:r>
            <a:r>
              <a:rPr lang="ro-RO" b="1" dirty="0"/>
              <a:t> </a:t>
            </a:r>
            <a:r>
              <a:rPr lang="ro-RO" b="1" dirty="0">
                <a:solidFill>
                  <a:srgbClr val="92D050"/>
                </a:solidFill>
              </a:rPr>
              <a:t>BST functions: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Add_Node</a:t>
            </a:r>
            <a:r>
              <a:rPr lang="ro-RO" dirty="0"/>
              <a:t>”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insert a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value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BST.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Delete</a:t>
            </a:r>
            <a:r>
              <a:rPr lang="ro-RO" dirty="0"/>
              <a:t>”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delete</a:t>
            </a:r>
            <a:r>
              <a:rPr lang="ro-RO" dirty="0"/>
              <a:t> a </a:t>
            </a:r>
            <a:r>
              <a:rPr lang="ro-RO" dirty="0" err="1"/>
              <a:t>value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BST.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FindMin</a:t>
            </a:r>
            <a:r>
              <a:rPr lang="ro-RO" dirty="0"/>
              <a:t>”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determine </a:t>
            </a:r>
            <a:r>
              <a:rPr lang="ro-RO" dirty="0" err="1"/>
              <a:t>the</a:t>
            </a:r>
            <a:r>
              <a:rPr lang="ro-RO" dirty="0"/>
              <a:t> succesor of a </a:t>
            </a:r>
            <a:r>
              <a:rPr lang="ro-RO" dirty="0" err="1"/>
              <a:t>node</a:t>
            </a:r>
            <a:r>
              <a:rPr lang="ro-RO" dirty="0"/>
              <a:t>. (</a:t>
            </a:r>
            <a:r>
              <a:rPr lang="ro-RO" dirty="0" err="1"/>
              <a:t>mainly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</a:t>
            </a:r>
            <a:r>
              <a:rPr lang="ro-RO" dirty="0" err="1"/>
              <a:t>node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„Search”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look for a </a:t>
            </a:r>
            <a:r>
              <a:rPr lang="ro-RO" dirty="0" err="1"/>
              <a:t>key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BST.</a:t>
            </a:r>
          </a:p>
          <a:p>
            <a:r>
              <a:rPr lang="ro-RO" b="1" dirty="0" err="1">
                <a:solidFill>
                  <a:srgbClr val="FFFF00"/>
                </a:solidFill>
              </a:rPr>
              <a:t>Traversals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b="1" dirty="0" err="1">
                <a:solidFill>
                  <a:srgbClr val="FFFF00"/>
                </a:solidFill>
              </a:rPr>
              <a:t>and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b="1" dirty="0" err="1">
                <a:solidFill>
                  <a:srgbClr val="FFFF00"/>
                </a:solidFill>
              </a:rPr>
              <a:t>displaying</a:t>
            </a:r>
            <a:r>
              <a:rPr lang="ro-RO" b="1" dirty="0"/>
              <a:t>: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preorder</a:t>
            </a:r>
            <a:r>
              <a:rPr lang="ro-RO" dirty="0"/>
              <a:t>”  </a:t>
            </a:r>
            <a:r>
              <a:rPr lang="ro-RO" dirty="0" err="1"/>
              <a:t>printing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inorder</a:t>
            </a:r>
            <a:r>
              <a:rPr lang="ro-RO" dirty="0"/>
              <a:t>” </a:t>
            </a:r>
            <a:r>
              <a:rPr lang="ro-RO" dirty="0" err="1"/>
              <a:t>printing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postorder</a:t>
            </a:r>
            <a:r>
              <a:rPr lang="ro-RO" dirty="0"/>
              <a:t>” </a:t>
            </a:r>
            <a:r>
              <a:rPr lang="ro-RO" dirty="0" err="1"/>
              <a:t>printing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„Display”  </a:t>
            </a:r>
            <a:r>
              <a:rPr lang="ro-RO" dirty="0" err="1"/>
              <a:t>prints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BST </a:t>
            </a:r>
            <a:r>
              <a:rPr lang="ro-RO" dirty="0" err="1"/>
              <a:t>tree-like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37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00B4D5-3DAE-413B-950E-1369CAE6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Project content – part 2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95D7B7-BCE4-41F3-BEC6-5AB7250D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deleteBST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BST of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BST of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randomNmbersGenerator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o-RO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buildFile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file</a:t>
            </a:r>
          </a:p>
          <a:p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getMin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BST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BST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checkvalues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BST are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5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A5F9E8-F870-4683-A098-FDB9C762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Ok, but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A198FBC-D9E1-48E6-BCC0-9A7632DB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„</a:t>
            </a:r>
            <a:r>
              <a:rPr lang="ro-RO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checkValues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will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BST are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minimum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maximum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ro-RO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recursive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„*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–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„minimum” –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„maximum” –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9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25B1C7-B07A-4B4E-A5B5-4C485ACC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Tell </a:t>
            </a:r>
            <a:r>
              <a:rPr lang="ro-RO" dirty="0" err="1"/>
              <a:t>me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...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225F3EA-B7E1-4776-AB6F-3D0BFD6D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NULL:</a:t>
            </a:r>
          </a:p>
          <a:p>
            <a:pPr lvl="1"/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endParaRPr lang="ro-RO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o-RO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o-RO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pPr lvl="3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 lvl="1"/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7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DA51F4-4BC2-43C0-BCB0-BF6A5DF6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References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E996C6F-2D21-45D1-9C08-8FE64D0433A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299632" y="3358028"/>
            <a:ext cx="9592736" cy="1421790"/>
          </a:xfrm>
        </p:spPr>
        <p:txBody>
          <a:bodyPr>
            <a:normAutofit/>
          </a:bodyPr>
          <a:lstStyle/>
          <a:p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https://en.wikipedia.org/wiki/Binary_search_tree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Robert-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Sedgewick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-Kevin-Wayne 4th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41805"/>
      </p:ext>
    </p:extLst>
  </p:cSld>
  <p:clrMapOvr>
    <a:masterClrMapping/>
  </p:clrMapOvr>
</p:sld>
</file>

<file path=ppt/theme/theme1.xml><?xml version="1.0" encoding="utf-8"?>
<a:theme xmlns:a="http://schemas.openxmlformats.org/drawingml/2006/main" name="Urmă vapori">
  <a:themeElements>
    <a:clrScheme name="Urmă vapor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rmă vapor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mă vapor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TM04033937[[fn=Urmă vapori]]</Template>
  <TotalTime>76</TotalTime>
  <Words>502</Words>
  <Application>Microsoft Office PowerPoint</Application>
  <PresentationFormat>Ecran lat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Urmă vapori</vt:lpstr>
      <vt:lpstr>Data structures: Binary Search Tree Project</vt:lpstr>
      <vt:lpstr>PROBLEM STATEMENT</vt:lpstr>
      <vt:lpstr>PROJECT prerequisites</vt:lpstr>
      <vt:lpstr>Project content – part 1</vt:lpstr>
      <vt:lpstr>Project content – part 2</vt:lpstr>
      <vt:lpstr>Ok, but how?</vt:lpstr>
      <vt:lpstr>Tell me how...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Cătălin Modan</dc:creator>
  <cp:lastModifiedBy>Cătălin Modan</cp:lastModifiedBy>
  <cp:revision>12</cp:revision>
  <dcterms:created xsi:type="dcterms:W3CDTF">2018-01-11T17:39:05Z</dcterms:created>
  <dcterms:modified xsi:type="dcterms:W3CDTF">2018-01-13T10:58:49Z</dcterms:modified>
</cp:coreProperties>
</file>