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B53B-2975-4A8B-80C1-05E409427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D703A-398E-4EDE-952A-8B7098EE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B32D-75F2-47CA-BA40-CFF94BD5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6EA9-39C2-4A3E-85D6-35C65529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3776-347E-4647-B027-E0019A5E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F6C-BACD-42A1-B96C-3DE02122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05658-B806-4946-B6C6-3A2BE77B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03E0-4BD9-4AC0-B55F-48A88735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3D38-E9FB-4E23-A8A5-CC8B986F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C795-F7B9-4EF3-96E6-A022AAAC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05257-C0A1-4181-ADD5-EEFC4C43F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E3CE0-0C57-4F14-B09E-7D8ECAFD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8009-2068-4900-BAE3-DC2F7A61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9187-C88E-4343-A66A-593C526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F905-1619-4F99-B7ED-EAD3AFF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20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732-F27C-4491-9CEE-93DC5972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9AFAD-CD97-42E0-9972-9C58B3E4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FCD9-88F0-4235-AD7B-7A0FEA1D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98A8-151E-4227-82B0-0C5C06A4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7E24-3A62-41BA-91A8-5E7A83AE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43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C0AA-A566-4B1E-8BC9-2A61DA4F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00B5F-2750-48AE-8E51-741E9F98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8D35-9DEC-46F7-85C1-930A0132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580D2-1E54-4E56-92F2-E5F14589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8908-5EAE-4B34-98C8-C50CF020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13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8546-5C1F-4CBE-B01B-6ED61F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9AB4-FD1E-48F2-BAE3-379E24C4A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35419-E497-4D7F-A43B-099D7760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B998-3B76-4552-AB46-D25B10C9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33685-5222-4693-9A83-68025870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11C6-2C53-4F65-B55B-12680632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89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DE30-8366-4751-8CFA-40AE1F09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8533-15A5-41C1-AA74-836E9F29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B4CE0-5D51-4751-AAD3-16E6F4E9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24882-17AE-46B0-BC59-A4DF7096C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3FCEB-2003-404D-9B37-1960E1461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DCF59-307B-4BB9-B725-3AE2CFE3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11F02-9622-44B1-80FE-55931628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9C74E-5046-40B1-99E6-178328D9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12F1-B349-4A4D-9715-1C9EC4FB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FA30B-DD1B-4C17-8255-DE761282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2BB18-9AA1-4F0F-9F50-4A7C9478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72727-3097-4E74-94CB-9F554B2A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5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BA086-8651-497C-9C69-3E2D6BBE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DE387-89BB-4F6E-B986-1D9C84B2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52F5E-D2EC-430E-8F8D-04E356C9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04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BC7E-B859-4C6E-BC69-CF003304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27D2-4FEE-44F9-87C7-6AA7B61F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779CC-A815-4470-B664-35301D14A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A6D8F-6532-4A20-A80F-98D654CE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C47F4-9F1D-40CD-9ACC-544491AB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67401-F943-4131-8588-FAE80DC0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62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B6DD-532E-4B61-9BDF-02AB4245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D23D1-E65C-47CD-BD6E-4339065E2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23CCB-F0D7-47FC-B4B6-764A65863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846E7-38C8-45FE-8C94-595631D5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D4D3C-8DBE-429B-B98A-B05CD928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5BBA9-DD9C-4AC5-B1AA-FF968B04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99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C108-BCF6-4802-8BF8-ECC99C93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CF9DF-8437-4FEB-B8D2-365EA87F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3B3B-5BDC-4E3D-A96F-0F475AFCD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A38F-D8ED-4235-B7D7-DAD1985D51E0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BD23A-6936-4F69-8FA2-7DB5C52CD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63E9-F68B-4758-A96E-18679CB83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E87C-0D8B-4EA6-8591-222137E1E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91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DAD585-D5D8-4354-BD24-D338BC6F34D0}"/>
              </a:ext>
            </a:extLst>
          </p:cNvPr>
          <p:cNvSpPr/>
          <p:nvPr/>
        </p:nvSpPr>
        <p:spPr>
          <a:xfrm>
            <a:off x="5320683" y="189294"/>
            <a:ext cx="164236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6073E-2A62-4DAF-BD8B-AA0AD8EE8508}"/>
              </a:ext>
            </a:extLst>
          </p:cNvPr>
          <p:cNvSpPr/>
          <p:nvPr/>
        </p:nvSpPr>
        <p:spPr>
          <a:xfrm>
            <a:off x="7069586" y="2651454"/>
            <a:ext cx="164236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940DA-06A4-4D4A-B476-74CF4A315507}"/>
              </a:ext>
            </a:extLst>
          </p:cNvPr>
          <p:cNvSpPr/>
          <p:nvPr/>
        </p:nvSpPr>
        <p:spPr>
          <a:xfrm>
            <a:off x="7069585" y="4447430"/>
            <a:ext cx="164236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regtrees2*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36734-3CA5-4386-B71D-29DB64CAB574}"/>
              </a:ext>
            </a:extLst>
          </p:cNvPr>
          <p:cNvSpPr/>
          <p:nvPr/>
        </p:nvSpPr>
        <p:spPr>
          <a:xfrm>
            <a:off x="2907515" y="1366694"/>
            <a:ext cx="164236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MainSolver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B0395-6005-4FFF-B51A-5C8B22CC5B8E}"/>
              </a:ext>
            </a:extLst>
          </p:cNvPr>
          <p:cNvSpPr/>
          <p:nvPr/>
        </p:nvSpPr>
        <p:spPr>
          <a:xfrm>
            <a:off x="2907515" y="2439227"/>
            <a:ext cx="164236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898A72-2806-4292-B10C-A6F2E8D1E6ED}"/>
              </a:ext>
            </a:extLst>
          </p:cNvPr>
          <p:cNvSpPr/>
          <p:nvPr/>
        </p:nvSpPr>
        <p:spPr>
          <a:xfrm>
            <a:off x="386173" y="3502888"/>
            <a:ext cx="164236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RMP_Solver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081A51-635F-4A0A-8D8D-58D08669E9D1}"/>
              </a:ext>
            </a:extLst>
          </p:cNvPr>
          <p:cNvSpPr/>
          <p:nvPr/>
        </p:nvSpPr>
        <p:spPr>
          <a:xfrm>
            <a:off x="2907437" y="3502888"/>
            <a:ext cx="164236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Pricing Solver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3EBA83-A8AF-4DC5-8620-005CD6F3AE32}"/>
              </a:ext>
            </a:extLst>
          </p:cNvPr>
          <p:cNvSpPr/>
          <p:nvPr/>
        </p:nvSpPr>
        <p:spPr>
          <a:xfrm>
            <a:off x="386173" y="5391987"/>
            <a:ext cx="164236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39C11-24AC-4360-BAD0-715DDA248A71}"/>
              </a:ext>
            </a:extLst>
          </p:cNvPr>
          <p:cNvSpPr/>
          <p:nvPr/>
        </p:nvSpPr>
        <p:spPr>
          <a:xfrm>
            <a:off x="2907437" y="5391987"/>
            <a:ext cx="164236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indiv_pricing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4F881-5EE7-4B4A-A1B7-3E60F4D556C8}"/>
              </a:ext>
            </a:extLst>
          </p:cNvPr>
          <p:cNvSpPr/>
          <p:nvPr/>
        </p:nvSpPr>
        <p:spPr>
          <a:xfrm>
            <a:off x="313446" y="189294"/>
            <a:ext cx="1942731" cy="639192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utility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38B2C-88C6-4AD4-82D2-1DF823DFCBBB}"/>
              </a:ext>
            </a:extLst>
          </p:cNvPr>
          <p:cNvSpPr/>
          <p:nvPr/>
        </p:nvSpPr>
        <p:spPr>
          <a:xfrm>
            <a:off x="313446" y="974597"/>
            <a:ext cx="1942731" cy="639192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learn_tree_funcs</a:t>
            </a:r>
            <a:r>
              <a:rPr lang="fr-FR" dirty="0"/>
              <a:t>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DFFF9-12ED-4AC5-8C41-E3BDE0B7203A}"/>
              </a:ext>
            </a:extLst>
          </p:cNvPr>
          <p:cNvSpPr/>
          <p:nvPr/>
        </p:nvSpPr>
        <p:spPr>
          <a:xfrm>
            <a:off x="8259194" y="1366687"/>
            <a:ext cx="164236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testmodule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EC9271-D52F-4430-888A-ADF74027466F}"/>
              </a:ext>
            </a:extLst>
          </p:cNvPr>
          <p:cNvSpPr/>
          <p:nvPr/>
        </p:nvSpPr>
        <p:spPr>
          <a:xfrm>
            <a:off x="5078027" y="3502888"/>
            <a:ext cx="164236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heuristics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55200-E603-4DCD-BA38-0026675B7E6B}"/>
              </a:ext>
            </a:extLst>
          </p:cNvPr>
          <p:cNvSpPr/>
          <p:nvPr/>
        </p:nvSpPr>
        <p:spPr>
          <a:xfrm>
            <a:off x="309004" y="1752132"/>
            <a:ext cx="1942731" cy="639192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pattern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88C964-DFC9-4638-B7E1-DB3792F6D5B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141868" y="828486"/>
            <a:ext cx="1748903" cy="182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3D455D-D014-48FD-B790-84C48CD1AFDF}"/>
              </a:ext>
            </a:extLst>
          </p:cNvPr>
          <p:cNvCxnSpPr>
            <a:stCxn id="4" idx="3"/>
            <a:endCxn id="15" idx="0"/>
          </p:cNvCxnSpPr>
          <p:nvPr/>
        </p:nvCxnSpPr>
        <p:spPr>
          <a:xfrm>
            <a:off x="6963052" y="508890"/>
            <a:ext cx="2117327" cy="85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A35FD6-5767-4EF3-BA31-972C84BBF5B5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7890771" y="2005879"/>
            <a:ext cx="1189608" cy="64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84D20F-7BD7-4C30-8C7C-27DED53D591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890770" y="3290646"/>
            <a:ext cx="1" cy="115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5E9642-A9B2-4FE2-9AD2-35EAA9747CC6}"/>
              </a:ext>
            </a:extLst>
          </p:cNvPr>
          <p:cNvCxnSpPr>
            <a:stCxn id="4" idx="1"/>
            <a:endCxn id="7" idx="0"/>
          </p:cNvCxnSpPr>
          <p:nvPr/>
        </p:nvCxnSpPr>
        <p:spPr>
          <a:xfrm flipH="1">
            <a:off x="3728700" y="508890"/>
            <a:ext cx="1591983" cy="85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F29F91-30D0-4CF7-8FDB-495697AD999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728700" y="2005886"/>
            <a:ext cx="0" cy="43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D3543B-08FF-4682-8AFD-A68864546E08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207358" y="3078419"/>
            <a:ext cx="2521342" cy="42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21DC5B-1FDE-4A36-8C41-B33318E6100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728622" y="3078419"/>
            <a:ext cx="78" cy="42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1E4BAA-D920-4089-B4E9-0FB6A1888CA1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207358" y="4142080"/>
            <a:ext cx="0" cy="124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1DB949-1DA5-43C8-828F-7251B20D4B8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728622" y="4142080"/>
            <a:ext cx="0" cy="124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0116B9-236D-4494-9DAF-5668BED555B6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3728700" y="3078419"/>
            <a:ext cx="2170512" cy="42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EC6323C-F6EA-4AE9-BE3D-C3F6D51303B6}"/>
              </a:ext>
            </a:extLst>
          </p:cNvPr>
          <p:cNvSpPr/>
          <p:nvPr/>
        </p:nvSpPr>
        <p:spPr>
          <a:xfrm>
            <a:off x="257094" y="5285797"/>
            <a:ext cx="4492069" cy="85225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B531E3-819C-4CB3-A277-B15846621BF9}"/>
              </a:ext>
            </a:extLst>
          </p:cNvPr>
          <p:cNvSpPr txBox="1"/>
          <p:nvPr/>
        </p:nvSpPr>
        <p:spPr>
          <a:xfrm>
            <a:off x="1717964" y="6280724"/>
            <a:ext cx="163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Cplex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problems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078C5A-AC05-41BE-AA47-1F34BE6FC77E}"/>
              </a:ext>
            </a:extLst>
          </p:cNvPr>
          <p:cNvCxnSpPr/>
          <p:nvPr/>
        </p:nvCxnSpPr>
        <p:spPr>
          <a:xfrm>
            <a:off x="9018685" y="5432264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DEEA07-0F27-4F9A-8D96-DA5FF6F52316}"/>
              </a:ext>
            </a:extLst>
          </p:cNvPr>
          <p:cNvSpPr txBox="1"/>
          <p:nvPr/>
        </p:nvSpPr>
        <p:spPr>
          <a:xfrm>
            <a:off x="8702810" y="5280579"/>
            <a:ext cx="220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	     B     A calls 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542E64-1381-47D8-B377-DCFC62A607F6}"/>
              </a:ext>
            </a:extLst>
          </p:cNvPr>
          <p:cNvSpPr/>
          <p:nvPr/>
        </p:nvSpPr>
        <p:spPr>
          <a:xfrm>
            <a:off x="8859698" y="5740214"/>
            <a:ext cx="1060163" cy="34881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D6E5A5-8AB7-406A-830E-829F2C82E92F}"/>
              </a:ext>
            </a:extLst>
          </p:cNvPr>
          <p:cNvSpPr txBox="1"/>
          <p:nvPr/>
        </p:nvSpPr>
        <p:spPr>
          <a:xfrm>
            <a:off x="10115344" y="5653166"/>
            <a:ext cx="2127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Tool module (can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called</a:t>
            </a:r>
            <a:endParaRPr lang="fr-FR" sz="1400" dirty="0"/>
          </a:p>
          <a:p>
            <a:r>
              <a:rPr lang="fr-FR" sz="1400" dirty="0"/>
              <a:t>by </a:t>
            </a:r>
            <a:r>
              <a:rPr lang="fr-FR" sz="1400" dirty="0" err="1"/>
              <a:t>any</a:t>
            </a:r>
            <a:r>
              <a:rPr lang="fr-FR" sz="1400" dirty="0"/>
              <a:t> </a:t>
            </a:r>
            <a:r>
              <a:rPr lang="fr-FR" sz="1400" dirty="0" err="1"/>
              <a:t>other</a:t>
            </a:r>
            <a:r>
              <a:rPr lang="fr-FR" sz="1400" dirty="0"/>
              <a:t> module)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97C1928-C615-4A0B-89A0-B00A4F56AC09}"/>
              </a:ext>
            </a:extLst>
          </p:cNvPr>
          <p:cNvSpPr/>
          <p:nvPr/>
        </p:nvSpPr>
        <p:spPr>
          <a:xfrm>
            <a:off x="8865068" y="6330514"/>
            <a:ext cx="1060163" cy="34881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BCB470-0CA8-4D86-9C89-C0ACCE1C20F2}"/>
              </a:ext>
            </a:extLst>
          </p:cNvPr>
          <p:cNvSpPr txBox="1"/>
          <p:nvPr/>
        </p:nvSpPr>
        <p:spPr>
          <a:xfrm>
            <a:off x="10123056" y="6240883"/>
            <a:ext cx="1939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File </a:t>
            </a:r>
            <a:r>
              <a:rPr lang="fr-FR" sz="1400" dirty="0" err="1"/>
              <a:t>taken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Yingqian</a:t>
            </a:r>
            <a:endParaRPr lang="fr-FR" sz="1400" dirty="0"/>
          </a:p>
          <a:p>
            <a:r>
              <a:rPr lang="fr-FR" sz="1400" dirty="0"/>
              <a:t>and </a:t>
            </a:r>
            <a:r>
              <a:rPr lang="fr-FR" sz="1400" dirty="0" err="1"/>
              <a:t>Sicco’s</a:t>
            </a:r>
            <a:r>
              <a:rPr lang="fr-FR" sz="1400" dirty="0"/>
              <a:t> code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F1CD14F-A38C-40AC-A7B3-0FF52CEA2B9E}"/>
              </a:ext>
            </a:extLst>
          </p:cNvPr>
          <p:cNvSpPr/>
          <p:nvPr/>
        </p:nvSpPr>
        <p:spPr>
          <a:xfrm>
            <a:off x="5384800" y="0"/>
            <a:ext cx="1450109" cy="120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70193C-5B66-40D6-9477-2160730905F0}"/>
              </a:ext>
            </a:extLst>
          </p:cNvPr>
          <p:cNvSpPr/>
          <p:nvPr/>
        </p:nvSpPr>
        <p:spPr>
          <a:xfrm>
            <a:off x="1" y="3644545"/>
            <a:ext cx="257094" cy="497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1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</dc:creator>
  <cp:lastModifiedBy>Guillaume</cp:lastModifiedBy>
  <cp:revision>8</cp:revision>
  <dcterms:created xsi:type="dcterms:W3CDTF">2018-07-24T14:02:30Z</dcterms:created>
  <dcterms:modified xsi:type="dcterms:W3CDTF">2018-07-24T14:29:04Z</dcterms:modified>
</cp:coreProperties>
</file>