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3FCE10-B1D5-46F8-8D42-F56A6036382B}">
          <p14:sldIdLst>
            <p14:sldId id="256"/>
            <p14:sldId id="262"/>
            <p14:sldId id="257"/>
            <p14:sldId id="258"/>
            <p14:sldId id="259"/>
          </p14:sldIdLst>
        </p14:section>
        <p14:section name="Untitled Section" id="{F0F0E540-EF51-4B62-9A53-0513B6B1645C}">
          <p14:sldIdLst>
            <p14:sldId id="261"/>
            <p14:sldId id="263"/>
            <p14:sldId id="260"/>
            <p14:sldId id="264"/>
            <p14:sldId id="265"/>
            <p14:sldId id="266"/>
            <p14:sldId id="267"/>
            <p14:sldId id="268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7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E20F-A19D-4AC3-AEEC-AC1A2C38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93609-4B0C-4870-A27B-4FF2A2F7A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4E60A-1510-4A63-B846-80C9F7B9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200-28EE-4BD2-B8E6-D93EA4B8BE2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D6D1-0D17-4462-BB64-B2CABB08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D42E1-8CE8-4712-8B16-FCC817F1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CF-4B42-4785-9A1F-1AE5525A8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73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4785-ABBA-4D6B-BC34-F066F7A8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59B15-FFE7-418D-809F-E12D87E7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4F84-6885-4E79-9555-0A621A23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200-28EE-4BD2-B8E6-D93EA4B8BE2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3F7E-8A20-426C-8F75-B0BA9055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29EF-08C3-4FD9-92AF-CE2F3BBE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CF-4B42-4785-9A1F-1AE5525A8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77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5AF35-3EF0-4CEB-91B4-AEBC3C1F1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C3D21-56E6-49D1-9027-2511E280D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389C-A8D1-4217-806E-B800013D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200-28EE-4BD2-B8E6-D93EA4B8BE2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A521A-FC75-4B3F-ABD2-FBEAB0FB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781A-AB80-4045-94D5-E24B18AC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CF-4B42-4785-9A1F-1AE5525A8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E061-EDBC-4713-A84D-7214ACEB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42A5-A824-47DA-8265-08301F75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3399-0B5D-46D6-AD6C-CB8E9FCC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200-28EE-4BD2-B8E6-D93EA4B8BE2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9F55-791A-4CC9-96F4-8BFEE9AA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002EC-6A80-4BC2-8C23-6C98D906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CF-4B42-4785-9A1F-1AE5525A8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6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0350-9310-470C-80E5-29E8405F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358B-193D-4F75-91AD-82857B90A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69D43-EE8A-475B-83D9-97E644E2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200-28EE-4BD2-B8E6-D93EA4B8BE2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E729D-8045-498E-A958-DB1B0A71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EA01E-0453-4AF7-8218-4AAECAE6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CF-4B42-4785-9A1F-1AE5525A8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94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D8E4-780F-411A-8FA5-0EA54611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D651-5E35-4AD7-B702-C5391A44E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52A00-955E-4052-AAAA-218D7EB9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D0CD-1742-4571-AF92-AF48DAA8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200-28EE-4BD2-B8E6-D93EA4B8BE2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F8BE3-502A-4B5F-BA02-0592873C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17C61-2AD1-4650-BDBF-85A59D34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CF-4B42-4785-9A1F-1AE5525A8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54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3830-DE53-4965-A594-FA345FFC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4DC90-8812-406D-8D05-CFD9759A8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9AADE-37A0-435A-86CF-F95FDA1B0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1EB79-6FFB-4623-BBD3-3577FEBF7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D985E-39DD-4182-BE8B-4D729F18C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E07A7-35CF-48B5-8CE7-042B39C0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200-28EE-4BD2-B8E6-D93EA4B8BE2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9A9D8-E932-4B38-8035-0939A22F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634AF-F620-46F3-B93B-DF878108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CF-4B42-4785-9A1F-1AE5525A8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82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BEA9-2A55-4B55-B042-CC2E19F4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E9DAF-28E8-4DFB-B247-C1CD0562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200-28EE-4BD2-B8E6-D93EA4B8BE2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AF2C-F761-4AF5-AA6A-FD7D854A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F62F1-FBE4-4578-B16B-C5F9B0D5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CF-4B42-4785-9A1F-1AE5525A8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79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9296C-BB7B-4BF8-ACE2-36761A50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200-28EE-4BD2-B8E6-D93EA4B8BE2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82F2D-B7BD-4085-901C-80E726E5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7CC03-B684-43A0-9923-4EA2D0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CF-4B42-4785-9A1F-1AE5525A8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3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1053-2BB7-482C-AC0C-471BE0EC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3B70-AB1A-4EC7-81AA-2640C9A5D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811C7-D768-4E7E-9487-105F414CA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A6397-3E3A-40FF-94DE-468F8DEE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200-28EE-4BD2-B8E6-D93EA4B8BE2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FCA72-9587-4C37-92A9-85FE2EDA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F5AA6-D60A-444F-BA6D-36D81676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CF-4B42-4785-9A1F-1AE5525A8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04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ED7E-EF9B-45A2-841F-DCED8F36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52079-5E82-4892-9D02-29BEBE454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5BF8D-B419-4F76-9BF7-FE12E1595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7A4A0-3792-4F11-A6D3-859DBC68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200-28EE-4BD2-B8E6-D93EA4B8BE2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B6636-6132-42FD-9F86-C3214D20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FCCBB-7FF5-4ECA-AD58-CEC2CE98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CF-4B42-4785-9A1F-1AE5525A8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60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66857-CFA0-4A91-BB1F-382A5116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01FA0-AA32-4940-971A-BC44CB27C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E0B4C-3717-4D42-A91C-17EEFEC65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8C200-28EE-4BD2-B8E6-D93EA4B8BE2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33154-657F-48DE-81AC-FE907C57D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33A5-831C-445C-9540-F924FADF0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CF-4B42-4785-9A1F-1AE5525A8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9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72F9-4D81-40D9-B893-837D012D1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9203"/>
            <a:ext cx="9144000" cy="1268921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4400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1727B-6CEF-4857-8320-2FC34FA3C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6600" dirty="0" err="1"/>
              <a:t>VRHostal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36273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8F24-409C-4B18-AF55-78C2A76F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12" y="365125"/>
            <a:ext cx="11121788" cy="1325563"/>
          </a:xfrm>
        </p:spPr>
        <p:txBody>
          <a:bodyPr/>
          <a:lstStyle/>
          <a:p>
            <a:pPr algn="ctr"/>
            <a:r>
              <a:rPr lang="en-GB" dirty="0"/>
              <a:t> </a:t>
            </a:r>
            <a:r>
              <a:rPr lang="en-GB" sz="2400" b="1" u="sng" dirty="0" err="1"/>
              <a:t>wepapplication</a:t>
            </a:r>
            <a:endParaRPr lang="en-GB" sz="24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F409D-F7E6-4041-8A9B-18C8F13E828D}"/>
              </a:ext>
            </a:extLst>
          </p:cNvPr>
          <p:cNvSpPr txBox="1"/>
          <p:nvPr/>
        </p:nvSpPr>
        <p:spPr>
          <a:xfrm>
            <a:off x="2811439" y="1690688"/>
            <a:ext cx="5964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u="sng" dirty="0"/>
              <a:t>Business Logic  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/>
              <a:t>Models          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/>
              <a:t>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Model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CSS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162A45-BBB1-4401-A7D0-9562B436151D}"/>
              </a:ext>
            </a:extLst>
          </p:cNvPr>
          <p:cNvSpPr/>
          <p:nvPr/>
        </p:nvSpPr>
        <p:spPr>
          <a:xfrm flipH="1" flipV="1">
            <a:off x="6227924" y="2166279"/>
            <a:ext cx="384413" cy="17742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C067D-C00B-4E94-9181-14028998D4D5}"/>
              </a:ext>
            </a:extLst>
          </p:cNvPr>
          <p:cNvSpPr/>
          <p:nvPr/>
        </p:nvSpPr>
        <p:spPr>
          <a:xfrm flipH="1" flipV="1">
            <a:off x="6227921" y="2608524"/>
            <a:ext cx="384413" cy="17742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124470-E2BE-41BD-825F-D0267A19CEF7}"/>
              </a:ext>
            </a:extLst>
          </p:cNvPr>
          <p:cNvSpPr/>
          <p:nvPr/>
        </p:nvSpPr>
        <p:spPr>
          <a:xfrm flipH="1" flipV="1">
            <a:off x="6227921" y="3275026"/>
            <a:ext cx="384413" cy="17742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EC0E0-E0D0-4050-97C5-8A56583B94EA}"/>
              </a:ext>
            </a:extLst>
          </p:cNvPr>
          <p:cNvSpPr/>
          <p:nvPr/>
        </p:nvSpPr>
        <p:spPr>
          <a:xfrm flipH="1" flipV="1">
            <a:off x="6227922" y="3611404"/>
            <a:ext cx="384413" cy="17742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4A82A-92DB-42EC-91EC-74D686908EEB}"/>
              </a:ext>
            </a:extLst>
          </p:cNvPr>
          <p:cNvSpPr/>
          <p:nvPr/>
        </p:nvSpPr>
        <p:spPr>
          <a:xfrm flipH="1" flipV="1">
            <a:off x="6227922" y="4015423"/>
            <a:ext cx="384413" cy="17742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25F2FA-458F-48F6-894A-26BD0A1710DA}"/>
              </a:ext>
            </a:extLst>
          </p:cNvPr>
          <p:cNvSpPr/>
          <p:nvPr/>
        </p:nvSpPr>
        <p:spPr>
          <a:xfrm flipH="1" flipV="1">
            <a:off x="6227923" y="4407184"/>
            <a:ext cx="384413" cy="17742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00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D8A0-11BC-4885-A69B-A460B9EB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b="1" u="sng" dirty="0" err="1"/>
              <a:t>VRwepsite</a:t>
            </a:r>
            <a:endParaRPr lang="en-GB" sz="24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8FD84-3468-4BED-86A9-F8683508CF44}"/>
              </a:ext>
            </a:extLst>
          </p:cNvPr>
          <p:cNvSpPr txBox="1"/>
          <p:nvPr/>
        </p:nvSpPr>
        <p:spPr>
          <a:xfrm>
            <a:off x="964441" y="1690688"/>
            <a:ext cx="102631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GUI VR</a:t>
            </a:r>
          </a:p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input</a:t>
            </a:r>
          </a:p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</a:p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</a:p>
          <a:p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Gkeyboard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 Model Hostel</a:t>
            </a:r>
          </a:p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 Models </a:t>
            </a: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meubels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Textures 3D Models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400C5-99E5-43A4-B26E-F9F1CDAFCC6E}"/>
              </a:ext>
            </a:extLst>
          </p:cNvPr>
          <p:cNvSpPr/>
          <p:nvPr/>
        </p:nvSpPr>
        <p:spPr>
          <a:xfrm flipH="1" flipV="1">
            <a:off x="4876794" y="2023970"/>
            <a:ext cx="384413" cy="17742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8877F-CD68-4A97-80E7-E7FFA92A8476}"/>
              </a:ext>
            </a:extLst>
          </p:cNvPr>
          <p:cNvSpPr/>
          <p:nvPr/>
        </p:nvSpPr>
        <p:spPr>
          <a:xfrm flipH="1" flipV="1">
            <a:off x="4876798" y="2371128"/>
            <a:ext cx="384413" cy="17742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0D8623-FB07-4CE1-9D61-8CF76EBE9AA9}"/>
              </a:ext>
            </a:extLst>
          </p:cNvPr>
          <p:cNvSpPr/>
          <p:nvPr/>
        </p:nvSpPr>
        <p:spPr>
          <a:xfrm flipH="1" flipV="1">
            <a:off x="4876794" y="2760694"/>
            <a:ext cx="384413" cy="17742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1216AD-4F42-4B45-AE46-C5153EA62AAA}"/>
              </a:ext>
            </a:extLst>
          </p:cNvPr>
          <p:cNvSpPr/>
          <p:nvPr/>
        </p:nvSpPr>
        <p:spPr>
          <a:xfrm flipH="1" flipV="1">
            <a:off x="4876797" y="3880701"/>
            <a:ext cx="384413" cy="17742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0FA348-190C-4E00-A5C0-AD259A4D63AF}"/>
              </a:ext>
            </a:extLst>
          </p:cNvPr>
          <p:cNvSpPr/>
          <p:nvPr/>
        </p:nvSpPr>
        <p:spPr>
          <a:xfrm flipH="1" flipV="1">
            <a:off x="4876796" y="4252290"/>
            <a:ext cx="384413" cy="17742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93DBD2-810E-41A6-BF27-A7F76E1FD87E}"/>
              </a:ext>
            </a:extLst>
          </p:cNvPr>
          <p:cNvSpPr/>
          <p:nvPr/>
        </p:nvSpPr>
        <p:spPr>
          <a:xfrm flipH="1" flipV="1">
            <a:off x="4876795" y="4660916"/>
            <a:ext cx="384413" cy="17742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BB2FB-BBD7-4E3F-A0EA-039E087AC91D}"/>
              </a:ext>
            </a:extLst>
          </p:cNvPr>
          <p:cNvSpPr/>
          <p:nvPr/>
        </p:nvSpPr>
        <p:spPr>
          <a:xfrm flipH="1" flipV="1">
            <a:off x="4876794" y="3141886"/>
            <a:ext cx="384413" cy="17742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6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7548-41BA-4E53-B27A-6B825E9D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u="sng" dirty="0" err="1"/>
              <a:t>Ontwikkelings</a:t>
            </a:r>
            <a:r>
              <a:rPr lang="en-GB" sz="2800" b="1" u="sng" dirty="0"/>
              <a:t> </a:t>
            </a:r>
            <a:r>
              <a:rPr lang="en-GB" sz="2800" b="1" u="sng" dirty="0" err="1"/>
              <a:t>vooruitgang</a:t>
            </a:r>
            <a:endParaRPr lang="en-GB" sz="28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C3CBB-3328-43C6-9927-91B5F5EC80F3}"/>
              </a:ext>
            </a:extLst>
          </p:cNvPr>
          <p:cNvSpPr txBox="1"/>
          <p:nvPr/>
        </p:nvSpPr>
        <p:spPr>
          <a:xfrm>
            <a:off x="382137" y="1787857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err="1"/>
              <a:t>Afgewerkte</a:t>
            </a:r>
            <a:r>
              <a:rPr lang="en-GB" sz="2000" b="1" u="sng" dirty="0"/>
              <a:t> </a:t>
            </a:r>
            <a:r>
              <a:rPr lang="en-GB" sz="2000" b="1" u="sng" dirty="0" err="1"/>
              <a:t>onderdelen</a:t>
            </a:r>
            <a:endParaRPr lang="en-GB" sz="2000" b="1" u="sng" dirty="0"/>
          </a:p>
          <a:p>
            <a:pPr algn="ctr"/>
            <a:endParaRPr lang="en-GB" u="sng" dirty="0"/>
          </a:p>
          <a:p>
            <a:pPr algn="ctr"/>
            <a:r>
              <a:rPr lang="en-GB" dirty="0"/>
              <a:t>ERD Diagram database</a:t>
            </a:r>
          </a:p>
          <a:p>
            <a:pPr algn="ctr"/>
            <a:r>
              <a:rPr lang="en-GB" dirty="0" err="1"/>
              <a:t>Aanmaken</a:t>
            </a:r>
            <a:r>
              <a:rPr lang="en-GB" dirty="0"/>
              <a:t> database MySQL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68C13-6B40-4A6F-BA0C-567E50159BF9}"/>
              </a:ext>
            </a:extLst>
          </p:cNvPr>
          <p:cNvSpPr txBox="1"/>
          <p:nvPr/>
        </p:nvSpPr>
        <p:spPr>
          <a:xfrm>
            <a:off x="382137" y="3429000"/>
            <a:ext cx="11286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  </a:t>
            </a:r>
            <a:r>
              <a:rPr lang="en-GB" sz="2000" b="1" u="sng" dirty="0"/>
              <a:t>In </a:t>
            </a:r>
            <a:r>
              <a:rPr lang="en-GB" sz="2000" b="1" u="sng" dirty="0" err="1"/>
              <a:t>ontwikkeling</a:t>
            </a:r>
            <a:endParaRPr lang="en-GB" sz="2000" b="1" u="sng" dirty="0"/>
          </a:p>
          <a:p>
            <a:pPr algn="ctr"/>
            <a:r>
              <a:rPr lang="en-GB" dirty="0" err="1"/>
              <a:t>Webapplicatie</a:t>
            </a:r>
            <a:r>
              <a:rPr lang="en-GB" dirty="0"/>
              <a:t> </a:t>
            </a:r>
            <a:r>
              <a:rPr lang="en-GB" dirty="0" err="1"/>
              <a:t>Beheerders</a:t>
            </a:r>
            <a:r>
              <a:rPr lang="en-GB" dirty="0"/>
              <a:t>: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GB" dirty="0"/>
              <a:t>Business logic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GB" dirty="0"/>
              <a:t>Controllers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GB" dirty="0"/>
              <a:t>Views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GB" dirty="0"/>
              <a:t>View models</a:t>
            </a:r>
          </a:p>
          <a:p>
            <a:pPr algn="ctr"/>
            <a:r>
              <a:rPr lang="en-GB" b="1" dirty="0" err="1">
                <a:solidFill>
                  <a:schemeClr val="accent6"/>
                </a:solidFill>
              </a:rPr>
              <a:t>Geplande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b="1" dirty="0" err="1">
                <a:solidFill>
                  <a:schemeClr val="accent6"/>
                </a:solidFill>
              </a:rPr>
              <a:t>afwerking</a:t>
            </a:r>
            <a:r>
              <a:rPr lang="en-GB" b="1" dirty="0">
                <a:solidFill>
                  <a:schemeClr val="accent6"/>
                </a:solidFill>
              </a:rPr>
              <a:t>  16/3/2016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68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DAD294-801E-41CB-AA29-7C10A3101E58}"/>
              </a:ext>
            </a:extLst>
          </p:cNvPr>
          <p:cNvSpPr txBox="1"/>
          <p:nvPr/>
        </p:nvSpPr>
        <p:spPr>
          <a:xfrm>
            <a:off x="1774209" y="1520785"/>
            <a:ext cx="1132764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err="1"/>
              <a:t>Geplande</a:t>
            </a:r>
            <a:r>
              <a:rPr lang="en-GB" sz="2000" b="1" u="sng" dirty="0"/>
              <a:t> </a:t>
            </a:r>
            <a:r>
              <a:rPr lang="en-GB" sz="2000" b="1" u="sng" dirty="0" err="1"/>
              <a:t>af</a:t>
            </a:r>
            <a:r>
              <a:rPr lang="en-GB" sz="2000" b="1" u="sng" dirty="0"/>
              <a:t> </a:t>
            </a:r>
            <a:r>
              <a:rPr lang="en-GB" sz="2000" b="1" u="sng" dirty="0" err="1"/>
              <a:t>te</a:t>
            </a:r>
            <a:r>
              <a:rPr lang="en-GB" sz="2000" b="1" u="sng" dirty="0"/>
              <a:t> </a:t>
            </a:r>
            <a:r>
              <a:rPr lang="en-GB" sz="2000" b="1" u="sng" dirty="0" err="1"/>
              <a:t>werken</a:t>
            </a:r>
            <a:r>
              <a:rPr lang="en-GB" sz="2000" b="1" u="sng" dirty="0"/>
              <a:t> </a:t>
            </a:r>
            <a:r>
              <a:rPr lang="en-GB" sz="2000" b="1" u="sng" dirty="0" err="1"/>
              <a:t>onderdelen</a:t>
            </a:r>
            <a:r>
              <a:rPr lang="en-GB" sz="2000" b="1" u="sng" dirty="0"/>
              <a:t> tot </a:t>
            </a:r>
            <a:r>
              <a:rPr lang="en-GB" sz="2000" b="1" u="sng" dirty="0" err="1"/>
              <a:t>volgende</a:t>
            </a:r>
            <a:r>
              <a:rPr lang="en-GB" sz="2000" b="1" u="sng" dirty="0"/>
              <a:t> </a:t>
            </a:r>
            <a:r>
              <a:rPr lang="en-GB" sz="2000" b="1" u="sng" dirty="0" err="1"/>
              <a:t>presentatie</a:t>
            </a:r>
            <a:r>
              <a:rPr lang="en-GB" sz="2000" b="1" u="sng" dirty="0"/>
              <a:t> op 16/42018</a:t>
            </a:r>
          </a:p>
          <a:p>
            <a:endParaRPr lang="en-GB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u="sng" dirty="0"/>
              <a:t>GUI </a:t>
            </a:r>
            <a:r>
              <a:rPr lang="en-GB" sz="2000" u="sng" dirty="0" err="1"/>
              <a:t>Vrwebsite</a:t>
            </a:r>
            <a:r>
              <a:rPr lang="en-GB" sz="2000" u="sng" dirty="0"/>
              <a:t>: </a:t>
            </a:r>
            <a:r>
              <a:rPr lang="en-GB" sz="2000" dirty="0"/>
              <a:t>Text input, button ,</a:t>
            </a:r>
            <a:r>
              <a:rPr lang="en-GB" sz="2000" dirty="0" err="1"/>
              <a:t>label,Gkeyboard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VRController</a:t>
            </a:r>
            <a:r>
              <a:rPr lang="en-GB" sz="2000" dirty="0"/>
              <a:t> </a:t>
            </a:r>
            <a:r>
              <a:rPr lang="en-GB" sz="2000" dirty="0" err="1"/>
              <a:t>interacties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3DModel VR Hostel</a:t>
            </a:r>
          </a:p>
          <a:p>
            <a:endParaRPr lang="en-GB" sz="2000" b="1" u="sng" dirty="0"/>
          </a:p>
        </p:txBody>
      </p:sp>
    </p:spTree>
    <p:extLst>
      <p:ext uri="{BB962C8B-B14F-4D97-AF65-F5344CB8AC3E}">
        <p14:creationId xmlns:p14="http://schemas.microsoft.com/office/powerpoint/2010/main" val="2725075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1C289-DC31-4D04-8133-2C7E156C241C}"/>
              </a:ext>
            </a:extLst>
          </p:cNvPr>
          <p:cNvSpPr txBox="1"/>
          <p:nvPr/>
        </p:nvSpPr>
        <p:spPr>
          <a:xfrm>
            <a:off x="1815152" y="2156346"/>
            <a:ext cx="7874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212262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376B4E-4247-4A12-B6F8-E92508F138E0}"/>
              </a:ext>
            </a:extLst>
          </p:cNvPr>
          <p:cNvSpPr txBox="1"/>
          <p:nvPr/>
        </p:nvSpPr>
        <p:spPr>
          <a:xfrm>
            <a:off x="4232150" y="571158"/>
            <a:ext cx="300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ERD </a:t>
            </a:r>
            <a:r>
              <a:rPr lang="en-GB" sz="2000" b="1" dirty="0" err="1"/>
              <a:t>VRHostel</a:t>
            </a:r>
            <a:r>
              <a:rPr lang="en-GB" sz="2000" b="1" dirty="0"/>
              <a:t>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FD2F2-54D9-40E5-88B3-F4A4FFA3C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14" y="1321540"/>
            <a:ext cx="9008768" cy="517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E4AB-8A9A-477D-97B0-9ABCD6AD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Korte  </a:t>
            </a:r>
            <a:r>
              <a:rPr lang="en-GB" sz="3600" dirty="0" err="1"/>
              <a:t>Beschrijving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A81EA-CDA6-4474-918A-458189E72FA2}"/>
              </a:ext>
            </a:extLst>
          </p:cNvPr>
          <p:cNvSpPr txBox="1"/>
          <p:nvPr/>
        </p:nvSpPr>
        <p:spPr>
          <a:xfrm>
            <a:off x="3821373" y="1269242"/>
            <a:ext cx="4503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/>
              <a:t>Wepapplicatie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47C22-ED18-4DCC-AD79-140409166D10}"/>
              </a:ext>
            </a:extLst>
          </p:cNvPr>
          <p:cNvSpPr txBox="1"/>
          <p:nvPr/>
        </p:nvSpPr>
        <p:spPr>
          <a:xfrm>
            <a:off x="1555846" y="1915292"/>
            <a:ext cx="8789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 </a:t>
            </a:r>
            <a:r>
              <a:rPr lang="en-GB" dirty="0" err="1"/>
              <a:t>Webapplicatie</a:t>
            </a:r>
            <a:r>
              <a:rPr lang="en-GB" dirty="0"/>
              <a:t> </a:t>
            </a:r>
            <a:r>
              <a:rPr lang="en-GB" dirty="0" err="1"/>
              <a:t>zal</a:t>
            </a:r>
            <a:r>
              <a:rPr lang="en-GB" dirty="0"/>
              <a:t> </a:t>
            </a:r>
            <a:r>
              <a:rPr lang="en-GB" dirty="0" err="1"/>
              <a:t>bestaan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twee </a:t>
            </a:r>
            <a:r>
              <a:rPr lang="en-GB" dirty="0" err="1"/>
              <a:t>delen</a:t>
            </a:r>
            <a:r>
              <a:rPr lang="en-GB" dirty="0"/>
              <a:t>.</a:t>
            </a:r>
          </a:p>
          <a:p>
            <a:r>
              <a:rPr lang="en-GB" dirty="0" err="1"/>
              <a:t>Een</a:t>
            </a:r>
            <a:r>
              <a:rPr lang="en-GB" dirty="0"/>
              <a:t>  </a:t>
            </a:r>
            <a:r>
              <a:rPr lang="en-GB" dirty="0" err="1"/>
              <a:t>bezoekers</a:t>
            </a:r>
            <a:r>
              <a:rPr lang="en-GB" dirty="0"/>
              <a:t> </a:t>
            </a:r>
            <a:r>
              <a:rPr lang="en-GB" dirty="0" err="1"/>
              <a:t>gedeelte</a:t>
            </a:r>
            <a:r>
              <a:rPr lang="en-GB" dirty="0"/>
              <a:t> </a:t>
            </a:r>
            <a:r>
              <a:rPr lang="en-GB" dirty="0" err="1"/>
              <a:t>WepVR</a:t>
            </a:r>
            <a:r>
              <a:rPr lang="en-GB" dirty="0"/>
              <a:t> </a:t>
            </a:r>
            <a:r>
              <a:rPr lang="en-GB" dirty="0" err="1"/>
              <a:t>waarin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bezoeker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wepsite</a:t>
            </a:r>
            <a:r>
              <a:rPr lang="en-GB" dirty="0"/>
              <a:t> </a:t>
            </a:r>
            <a:r>
              <a:rPr lang="en-GB" dirty="0" err="1"/>
              <a:t>zou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rondlopen</a:t>
            </a:r>
            <a:r>
              <a:rPr lang="en-GB" dirty="0"/>
              <a:t> in</a:t>
            </a:r>
          </a:p>
          <a:p>
            <a:r>
              <a:rPr lang="en-GB" dirty="0" err="1"/>
              <a:t>Virtueel</a:t>
            </a:r>
            <a:r>
              <a:rPr lang="en-GB" dirty="0"/>
              <a:t> </a:t>
            </a:r>
            <a:r>
              <a:rPr lang="en-GB" dirty="0" err="1"/>
              <a:t>gebouwde</a:t>
            </a:r>
            <a:r>
              <a:rPr lang="en-GB" dirty="0"/>
              <a:t> </a:t>
            </a:r>
            <a:r>
              <a:rPr lang="en-GB" dirty="0" err="1"/>
              <a:t>omgeving</a:t>
            </a:r>
            <a:r>
              <a:rPr lang="en-GB" dirty="0"/>
              <a:t> van het hostel.</a:t>
            </a:r>
          </a:p>
          <a:p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dirty="0" err="1"/>
              <a:t>makend</a:t>
            </a:r>
            <a:r>
              <a:rPr lang="en-GB" dirty="0"/>
              <a:t> van </a:t>
            </a:r>
            <a:r>
              <a:rPr lang="en-GB" dirty="0" err="1"/>
              <a:t>Vr</a:t>
            </a:r>
            <a:r>
              <a:rPr lang="en-GB" dirty="0"/>
              <a:t> </a:t>
            </a:r>
            <a:r>
              <a:rPr lang="en-GB" dirty="0" err="1"/>
              <a:t>Controlers</a:t>
            </a:r>
            <a:r>
              <a:rPr lang="en-GB" dirty="0"/>
              <a:t> </a:t>
            </a:r>
            <a:r>
              <a:rPr lang="en-GB" dirty="0" err="1"/>
              <a:t>zou</a:t>
            </a:r>
            <a:r>
              <a:rPr lang="en-GB" dirty="0"/>
              <a:t> </a:t>
            </a:r>
            <a:r>
              <a:rPr lang="en-GB" dirty="0" err="1"/>
              <a:t>hij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boeking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plaatsen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een</a:t>
            </a:r>
            <a:endParaRPr lang="en-GB" dirty="0"/>
          </a:p>
          <a:p>
            <a:r>
              <a:rPr lang="en-GB" dirty="0" err="1"/>
              <a:t>Verbljif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het hostel.</a:t>
            </a:r>
          </a:p>
          <a:p>
            <a:endParaRPr lang="en-GB" dirty="0"/>
          </a:p>
          <a:p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Beheerder</a:t>
            </a:r>
            <a:r>
              <a:rPr lang="en-GB" dirty="0"/>
              <a:t> </a:t>
            </a:r>
            <a:r>
              <a:rPr lang="en-GB" dirty="0" err="1"/>
              <a:t>gedeelte</a:t>
            </a:r>
            <a:r>
              <a:rPr lang="en-GB" dirty="0"/>
              <a:t> die </a:t>
            </a:r>
            <a:r>
              <a:rPr lang="en-GB" dirty="0" err="1"/>
              <a:t>zal</a:t>
            </a:r>
            <a:r>
              <a:rPr lang="en-GB" dirty="0"/>
              <a:t> </a:t>
            </a:r>
            <a:r>
              <a:rPr lang="en-GB" dirty="0" err="1"/>
              <a:t>dienen</a:t>
            </a:r>
            <a:r>
              <a:rPr lang="en-GB" dirty="0"/>
              <a:t> om </a:t>
            </a:r>
            <a:r>
              <a:rPr lang="en-GB" dirty="0" err="1"/>
              <a:t>boekingen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bekijken</a:t>
            </a:r>
            <a:r>
              <a:rPr lang="en-GB" dirty="0"/>
              <a:t> ,</a:t>
            </a:r>
            <a:r>
              <a:rPr lang="en-GB" dirty="0" err="1"/>
              <a:t>personeels</a:t>
            </a:r>
            <a:r>
              <a:rPr lang="en-GB" dirty="0"/>
              <a:t> </a:t>
            </a:r>
            <a:r>
              <a:rPr lang="en-GB" dirty="0" err="1"/>
              <a:t>gegevens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wijziggen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informatie</a:t>
            </a:r>
            <a:r>
              <a:rPr lang="en-GB" dirty="0"/>
              <a:t> over het hostel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aanpassen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65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69950-0848-48D5-A603-2DA946F1B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2751597"/>
            <a:ext cx="5667375" cy="35298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5F5C7D-76F8-4EB3-AEE1-8F1FF6FA5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21" y="285750"/>
            <a:ext cx="7000679" cy="213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6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67E3-DD15-445B-BE76-64792890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98098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/>
              <a:t>Over hostel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94671-CA7E-4161-A530-91792012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2049462"/>
            <a:ext cx="6635773" cy="3811588"/>
          </a:xfrm>
        </p:spPr>
        <p:txBody>
          <a:bodyPr>
            <a:normAutofit/>
          </a:bodyPr>
          <a:lstStyle/>
          <a:p>
            <a:r>
              <a:rPr lang="en-GB" sz="2400" u="sng" dirty="0" err="1"/>
              <a:t>Kamers</a:t>
            </a:r>
            <a:endParaRPr lang="en-GB" sz="2400" u="sng" dirty="0"/>
          </a:p>
          <a:p>
            <a:endParaRPr lang="en-GB" sz="2400" u="sng" dirty="0"/>
          </a:p>
          <a:p>
            <a:r>
              <a:rPr lang="en-GB" sz="2400" dirty="0" err="1"/>
              <a:t>Delux</a:t>
            </a:r>
            <a:r>
              <a:rPr lang="en-GB" sz="2400" dirty="0"/>
              <a:t> </a:t>
            </a:r>
            <a:r>
              <a:rPr lang="en-GB" sz="2400" dirty="0" err="1"/>
              <a:t>Dubbel</a:t>
            </a:r>
            <a:r>
              <a:rPr lang="en-GB" sz="2400" dirty="0"/>
              <a:t> Bed </a:t>
            </a:r>
            <a:r>
              <a:rPr lang="en-GB" sz="2400" dirty="0" err="1"/>
              <a:t>Privekamer</a:t>
            </a:r>
            <a:r>
              <a:rPr lang="en-GB" sz="2400" dirty="0"/>
              <a:t>  2pers</a:t>
            </a:r>
          </a:p>
          <a:p>
            <a:r>
              <a:rPr lang="nl-NL" sz="2400" dirty="0">
                <a:effectLst/>
              </a:rPr>
              <a:t>Standaard 12 Bed Gemengde Slaapzaal</a:t>
            </a:r>
          </a:p>
          <a:p>
            <a:r>
              <a:rPr lang="nl-NL" sz="2400" dirty="0">
                <a:effectLst/>
              </a:rPr>
              <a:t>Deluxe 6 Bed Vrouwelijke </a:t>
            </a:r>
            <a:r>
              <a:rPr lang="nl-NL" sz="2400" dirty="0" err="1">
                <a:effectLst/>
              </a:rPr>
              <a:t>Dorm</a:t>
            </a:r>
            <a:r>
              <a:rPr lang="nl-NL" sz="2400" dirty="0">
                <a:effectLst/>
              </a:rPr>
              <a:t> </a:t>
            </a:r>
          </a:p>
          <a:p>
            <a:r>
              <a:rPr lang="nl-NL" sz="2400" dirty="0">
                <a:effectLst/>
              </a:rPr>
              <a:t>Standaard 7 Bed Gemengde Slaapzaal 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u="sng" dirty="0"/>
          </a:p>
          <a:p>
            <a:endParaRPr lang="en-GB" sz="2400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35229F-6354-466C-BCF5-C15F11435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800" b="1" u="sng" dirty="0" err="1"/>
              <a:t>Locatie</a:t>
            </a:r>
            <a:r>
              <a:rPr lang="en-GB" sz="2800" b="1" u="sng" dirty="0"/>
              <a:t>:</a:t>
            </a:r>
          </a:p>
          <a:p>
            <a:r>
              <a:rPr lang="en-GB" sz="2400" dirty="0"/>
              <a:t>Calle </a:t>
            </a:r>
            <a:r>
              <a:rPr lang="en-GB" sz="2400" dirty="0" err="1"/>
              <a:t>Orquideas</a:t>
            </a:r>
            <a:r>
              <a:rPr lang="en-GB" sz="2400" dirty="0"/>
              <a:t> 10, 22, 77500 Cancún, Q.R., Mexico</a:t>
            </a:r>
            <a:endParaRPr lang="en-GB" sz="2400" u="sng" dirty="0"/>
          </a:p>
        </p:txBody>
      </p:sp>
    </p:spTree>
    <p:extLst>
      <p:ext uri="{BB962C8B-B14F-4D97-AF65-F5344CB8AC3E}">
        <p14:creationId xmlns:p14="http://schemas.microsoft.com/office/powerpoint/2010/main" val="237609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D15E-BF84-43EA-AF00-F0B92B30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Faciliteiten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CE49-B0B3-4AC9-8CF9-604A01284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812" y="1825625"/>
            <a:ext cx="5181600" cy="480847"/>
          </a:xfrm>
        </p:spPr>
        <p:txBody>
          <a:bodyPr/>
          <a:lstStyle/>
          <a:p>
            <a:pPr marL="0" indent="0" algn="ctr">
              <a:buNone/>
            </a:pPr>
            <a:r>
              <a:rPr lang="en-GB" u="sng" dirty="0"/>
              <a:t>Gratis</a:t>
            </a:r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9B7DE-1EB0-4EC5-9741-2F0831291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0847"/>
          </a:xfrm>
        </p:spPr>
        <p:txBody>
          <a:bodyPr/>
          <a:lstStyle/>
          <a:p>
            <a:pPr marL="0" indent="0" algn="ctr">
              <a:buNone/>
            </a:pPr>
            <a:r>
              <a:rPr lang="en-GB" u="sng" dirty="0" err="1"/>
              <a:t>Algemeen</a:t>
            </a:r>
            <a:endParaRPr lang="en-GB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AD806-108E-4233-87A1-3D2815A238B8}"/>
              </a:ext>
            </a:extLst>
          </p:cNvPr>
          <p:cNvSpPr txBox="1"/>
          <p:nvPr/>
        </p:nvSpPr>
        <p:spPr>
          <a:xfrm>
            <a:off x="374176" y="2690335"/>
            <a:ext cx="5721824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effectLst/>
              </a:rPr>
              <a:t>Gratis ontbijt‎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effectLst/>
              </a:rPr>
              <a:t>Inclusief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effectLst/>
              </a:rPr>
              <a:t>Gratis parkeergelegenheid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effectLst/>
              </a:rPr>
              <a:t>Gratis </a:t>
            </a:r>
            <a:r>
              <a:rPr lang="nl-NL" sz="2400" dirty="0" err="1">
                <a:effectLst/>
              </a:rPr>
              <a:t>WiFi</a:t>
            </a:r>
            <a:r>
              <a:rPr lang="nl-NL" sz="2400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effectLst/>
              </a:rPr>
              <a:t>Gratis internettoegang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49481-E42B-43E5-8CCF-0CB77F98E4EE}"/>
              </a:ext>
            </a:extLst>
          </p:cNvPr>
          <p:cNvSpPr txBox="1"/>
          <p:nvPr/>
        </p:nvSpPr>
        <p:spPr>
          <a:xfrm>
            <a:off x="6019801" y="2306472"/>
            <a:ext cx="6168787" cy="353477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effectLst/>
              </a:rPr>
              <a:t>Kluisjes</a:t>
            </a:r>
            <a:r>
              <a:rPr lang="en-GB" sz="2400" dirty="0">
                <a:effectLst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effectLst/>
              </a:rPr>
              <a:t>Zwembad</a:t>
            </a:r>
            <a:r>
              <a:rPr lang="en-GB" sz="2400" dirty="0">
                <a:effectLst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effectLst/>
              </a:rPr>
              <a:t>Gemeenschappelijke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kamer</a:t>
            </a:r>
            <a:r>
              <a:rPr lang="en-GB" sz="2400" dirty="0">
                <a:effectLst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effectLst/>
              </a:rPr>
              <a:t>Fietsenstalling</a:t>
            </a:r>
            <a:r>
              <a:rPr lang="en-GB" sz="2400" dirty="0">
                <a:effectLst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Air conditioning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effectLst/>
              </a:rPr>
              <a:t>Boekenruil</a:t>
            </a:r>
            <a:r>
              <a:rPr lang="en-GB" sz="2400" dirty="0">
                <a:effectLst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effectLst/>
              </a:rPr>
              <a:t>kabeltelevisie</a:t>
            </a:r>
            <a:r>
              <a:rPr lang="en-GB" sz="2400" dirty="0">
                <a:effectLst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effectLst/>
              </a:rPr>
              <a:t>Buitenterras</a:t>
            </a:r>
            <a:r>
              <a:rPr lang="en-GB" sz="2400" dirty="0">
                <a:effectLst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effectLst/>
              </a:rPr>
              <a:t>Leeslamp</a:t>
            </a:r>
            <a:r>
              <a:rPr lang="en-GB" sz="2400" dirty="0">
                <a:effectLst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effectLst/>
              </a:rPr>
              <a:t>Parkeerplaats</a:t>
            </a:r>
            <a:r>
              <a:rPr lang="en-GB" sz="2400" dirty="0">
                <a:effectLst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effectLst/>
              </a:rPr>
              <a:t>Buitenzwembad</a:t>
            </a:r>
            <a:r>
              <a:rPr lang="en-GB" sz="2000" dirty="0">
                <a:effectLst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effectLst/>
              </a:rPr>
              <a:t>Plafondventilator</a:t>
            </a:r>
            <a:r>
              <a:rPr lang="en-GB" sz="2000" dirty="0">
                <a:effectLst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effectLst/>
              </a:rPr>
              <a:t>Wasmachine</a:t>
            </a:r>
            <a:r>
              <a:rPr lang="en-GB" sz="200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524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2306-B0E1-4A78-B940-5B8C7BBA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773" y="1353361"/>
            <a:ext cx="5719549" cy="2565779"/>
          </a:xfrm>
        </p:spPr>
        <p:txBody>
          <a:bodyPr numCol="2">
            <a:normAutofit/>
          </a:bodyPr>
          <a:lstStyle/>
          <a:p>
            <a:r>
              <a:rPr lang="nl-NL" dirty="0">
                <a:effectLst/>
              </a:rPr>
              <a:t>Internettoegang </a:t>
            </a:r>
          </a:p>
          <a:p>
            <a:r>
              <a:rPr lang="nl-NL" dirty="0">
                <a:effectLst/>
              </a:rPr>
              <a:t>Wasserette </a:t>
            </a:r>
          </a:p>
          <a:p>
            <a:r>
              <a:rPr lang="nl-NL" dirty="0">
                <a:effectLst/>
              </a:rPr>
              <a:t>Luchthaventransfers </a:t>
            </a:r>
          </a:p>
          <a:p>
            <a:r>
              <a:rPr lang="nl-NL" dirty="0">
                <a:effectLst/>
              </a:rPr>
              <a:t>Bagage-opslag </a:t>
            </a:r>
          </a:p>
          <a:p>
            <a:r>
              <a:rPr lang="nl-NL" dirty="0">
                <a:effectLst/>
              </a:rPr>
              <a:t>24 uren receptie </a:t>
            </a:r>
          </a:p>
          <a:p>
            <a:r>
              <a:rPr lang="nl-NL" dirty="0">
                <a:effectLst/>
              </a:rPr>
              <a:t>Tours / Reisdesk </a:t>
            </a:r>
          </a:p>
          <a:p>
            <a:r>
              <a:rPr lang="nl-NL" dirty="0">
                <a:effectLst/>
              </a:rPr>
              <a:t>Wisselkantoor 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BB522-352E-41EA-B76F-78D6629F9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53361"/>
            <a:ext cx="5181600" cy="1542197"/>
          </a:xfrm>
        </p:spPr>
        <p:txBody>
          <a:bodyPr numCol="2">
            <a:normAutofit/>
          </a:bodyPr>
          <a:lstStyle/>
          <a:p>
            <a:r>
              <a:rPr lang="nl-NL" dirty="0">
                <a:effectLst/>
              </a:rPr>
              <a:t>Restaurant </a:t>
            </a:r>
          </a:p>
          <a:p>
            <a:r>
              <a:rPr lang="nl-NL" dirty="0">
                <a:effectLst/>
              </a:rPr>
              <a:t>Bar </a:t>
            </a:r>
          </a:p>
          <a:p>
            <a:r>
              <a:rPr lang="nl-NL" dirty="0">
                <a:effectLst/>
              </a:rPr>
              <a:t>Maaltijden verkrijgbaar </a:t>
            </a:r>
          </a:p>
          <a:p>
            <a:r>
              <a:rPr lang="nl-NL" dirty="0" err="1">
                <a:effectLst/>
              </a:rPr>
              <a:t>Cafe</a:t>
            </a:r>
            <a:r>
              <a:rPr lang="nl-NL" dirty="0">
                <a:effectLst/>
              </a:rPr>
              <a:t> 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72897-252C-41C0-9258-D1C8F502F90B}"/>
              </a:ext>
            </a:extLst>
          </p:cNvPr>
          <p:cNvSpPr txBox="1"/>
          <p:nvPr/>
        </p:nvSpPr>
        <p:spPr>
          <a:xfrm>
            <a:off x="163773" y="4683414"/>
            <a:ext cx="58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effectLst/>
              </a:rPr>
              <a:t>Gezelschapspelletjes</a:t>
            </a:r>
            <a:r>
              <a:rPr lang="en-GB" dirty="0">
                <a:effectLst/>
              </a:rPr>
              <a:t>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3D584-271D-4B98-AA97-76C889BA2A5F}"/>
              </a:ext>
            </a:extLst>
          </p:cNvPr>
          <p:cNvSpPr txBox="1"/>
          <p:nvPr/>
        </p:nvSpPr>
        <p:spPr>
          <a:xfrm>
            <a:off x="6096000" y="477672"/>
            <a:ext cx="471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Eten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</a:t>
            </a:r>
            <a:r>
              <a:rPr lang="en-GB" sz="2400" b="1" dirty="0" err="1"/>
              <a:t>Drinken</a:t>
            </a:r>
            <a:endParaRPr lang="en-GB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0FA0E-CFCD-4F0C-9776-14C8BFB169D6}"/>
              </a:ext>
            </a:extLst>
          </p:cNvPr>
          <p:cNvSpPr txBox="1"/>
          <p:nvPr/>
        </p:nvSpPr>
        <p:spPr>
          <a:xfrm>
            <a:off x="368490" y="477672"/>
            <a:ext cx="49814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err="1"/>
              <a:t>Diensten</a:t>
            </a:r>
            <a:endParaRPr lang="en-GB" sz="2800" b="1" u="sng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2E1C8-62B4-4B78-8D07-F357766BAFDD}"/>
              </a:ext>
            </a:extLst>
          </p:cNvPr>
          <p:cNvSpPr txBox="1"/>
          <p:nvPr/>
        </p:nvSpPr>
        <p:spPr>
          <a:xfrm>
            <a:off x="163773" y="4116611"/>
            <a:ext cx="487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>
                <a:effectLst/>
              </a:rPr>
              <a:t>Entertainment</a:t>
            </a:r>
            <a:endParaRPr lang="en-GB" sz="2400" u="sng" dirty="0"/>
          </a:p>
        </p:txBody>
      </p:sp>
    </p:spTree>
    <p:extLst>
      <p:ext uri="{BB962C8B-B14F-4D97-AF65-F5344CB8AC3E}">
        <p14:creationId xmlns:p14="http://schemas.microsoft.com/office/powerpoint/2010/main" val="332221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8C8D-EFD7-4B36-B05C-B737022C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 err="1"/>
              <a:t>Functionele</a:t>
            </a:r>
            <a:r>
              <a:rPr lang="en-GB" sz="3600" dirty="0"/>
              <a:t> </a:t>
            </a:r>
            <a:r>
              <a:rPr lang="en-GB" sz="3600" dirty="0" err="1"/>
              <a:t>vereisten</a:t>
            </a:r>
            <a:endParaRPr lang="en-GB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D1B99E-9A7E-4051-A7EA-E2E83ADC22D3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68012" y="1501635"/>
            <a:ext cx="5181600" cy="530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u="sng" dirty="0"/>
              <a:t> VR </a:t>
            </a:r>
            <a:r>
              <a:rPr lang="en-GB" u="sng" dirty="0" err="1"/>
              <a:t>gedeelte</a:t>
            </a:r>
            <a:endParaRPr lang="en-GB" u="sng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Gebruiker</a:t>
            </a:r>
            <a:r>
              <a:rPr lang="en-GB" sz="2000" dirty="0"/>
              <a:t> </a:t>
            </a:r>
            <a:r>
              <a:rPr lang="en-GB" sz="2000" dirty="0" err="1"/>
              <a:t>kan</a:t>
            </a:r>
            <a:r>
              <a:rPr lang="en-GB" sz="2000" dirty="0"/>
              <a:t> in </a:t>
            </a:r>
            <a:r>
              <a:rPr lang="en-GB" sz="2000" dirty="0" err="1"/>
              <a:t>een</a:t>
            </a:r>
            <a:r>
              <a:rPr lang="en-GB" sz="2000" dirty="0"/>
              <a:t> </a:t>
            </a:r>
            <a:r>
              <a:rPr lang="en-GB" sz="2000" dirty="0" err="1"/>
              <a:t>virtueel</a:t>
            </a:r>
            <a:r>
              <a:rPr lang="en-GB" sz="2000" dirty="0"/>
              <a:t> hostel </a:t>
            </a:r>
            <a:r>
              <a:rPr lang="en-GB" sz="2000" dirty="0" err="1"/>
              <a:t>rondlopen</a:t>
            </a:r>
            <a:r>
              <a:rPr lang="en-GB" sz="2000" dirty="0"/>
              <a:t> </a:t>
            </a:r>
          </a:p>
          <a:p>
            <a:r>
              <a:rPr lang="en-GB" sz="2000" dirty="0" err="1"/>
              <a:t>Een</a:t>
            </a:r>
            <a:r>
              <a:rPr lang="en-GB" sz="2000" dirty="0"/>
              <a:t> account </a:t>
            </a:r>
            <a:r>
              <a:rPr lang="en-GB" sz="2000" dirty="0" err="1"/>
              <a:t>aanmaken</a:t>
            </a:r>
            <a:endParaRPr lang="en-GB" sz="2000" dirty="0"/>
          </a:p>
          <a:p>
            <a:r>
              <a:rPr lang="en-GB" sz="2000" dirty="0" err="1"/>
              <a:t>Boekingen</a:t>
            </a:r>
            <a:r>
              <a:rPr lang="en-GB" sz="2000" dirty="0"/>
              <a:t> </a:t>
            </a:r>
            <a:r>
              <a:rPr lang="en-GB" sz="2000" dirty="0" err="1"/>
              <a:t>kunnen</a:t>
            </a:r>
            <a:r>
              <a:rPr lang="en-GB" sz="2000" dirty="0"/>
              <a:t> </a:t>
            </a:r>
            <a:r>
              <a:rPr lang="en-GB" sz="2000" dirty="0" err="1"/>
              <a:t>plaatsen</a:t>
            </a:r>
            <a:r>
              <a:rPr lang="en-GB" sz="2000" dirty="0"/>
              <a:t>.</a:t>
            </a:r>
          </a:p>
          <a:p>
            <a:r>
              <a:rPr lang="en-GB" sz="2000" dirty="0" err="1"/>
              <a:t>Kunnen</a:t>
            </a:r>
            <a:r>
              <a:rPr lang="en-GB" sz="2000" dirty="0"/>
              <a:t> </a:t>
            </a:r>
            <a:r>
              <a:rPr lang="en-GB" sz="2000" dirty="0" err="1"/>
              <a:t>inloggen</a:t>
            </a:r>
            <a:endParaRPr lang="en-GB" sz="2000" dirty="0"/>
          </a:p>
          <a:p>
            <a:r>
              <a:rPr lang="en-GB" sz="2000" dirty="0" err="1"/>
              <a:t>Gevens</a:t>
            </a:r>
            <a:r>
              <a:rPr lang="en-GB" sz="2000" dirty="0"/>
              <a:t> account </a:t>
            </a:r>
            <a:r>
              <a:rPr lang="en-GB" sz="2000" dirty="0" err="1"/>
              <a:t>kunnen</a:t>
            </a:r>
            <a:r>
              <a:rPr lang="en-GB" sz="2000" dirty="0"/>
              <a:t> </a:t>
            </a:r>
            <a:r>
              <a:rPr lang="en-GB" sz="2000" dirty="0" err="1"/>
              <a:t>aanpassen</a:t>
            </a:r>
            <a:endParaRPr lang="en-GB" sz="2000" dirty="0"/>
          </a:p>
          <a:p>
            <a:r>
              <a:rPr lang="en-GB" sz="2000" dirty="0" err="1"/>
              <a:t>Een</a:t>
            </a:r>
            <a:r>
              <a:rPr lang="en-GB" sz="2000" dirty="0"/>
              <a:t> </a:t>
            </a:r>
            <a:r>
              <a:rPr lang="en-GB" sz="2000" dirty="0" err="1"/>
              <a:t>korte</a:t>
            </a:r>
            <a:r>
              <a:rPr lang="en-GB" sz="2000" dirty="0"/>
              <a:t> review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beoordeling</a:t>
            </a:r>
            <a:r>
              <a:rPr lang="en-GB" sz="2000" dirty="0"/>
              <a:t> </a:t>
            </a:r>
            <a:r>
              <a:rPr lang="en-GB" sz="2000" dirty="0" err="1"/>
              <a:t>geven</a:t>
            </a:r>
            <a:endParaRPr lang="en-GB" sz="2000" dirty="0"/>
          </a:p>
          <a:p>
            <a:r>
              <a:rPr lang="en-GB" sz="2000" dirty="0"/>
              <a:t>Recovery van </a:t>
            </a:r>
            <a:r>
              <a:rPr lang="en-GB" sz="2000" dirty="0" err="1"/>
              <a:t>passwoord</a:t>
            </a:r>
            <a:r>
              <a:rPr lang="en-GB" sz="2000" dirty="0"/>
              <a:t> of </a:t>
            </a:r>
            <a:r>
              <a:rPr lang="en-GB" sz="2000" dirty="0" err="1"/>
              <a:t>gebruikersnaam</a:t>
            </a:r>
            <a:endParaRPr lang="en-GB" sz="2000" dirty="0"/>
          </a:p>
          <a:p>
            <a:r>
              <a:rPr lang="en-GB" sz="2000" dirty="0" err="1"/>
              <a:t>Dit</a:t>
            </a:r>
            <a:r>
              <a:rPr lang="en-GB" sz="2000" dirty="0"/>
              <a:t> </a:t>
            </a:r>
            <a:r>
              <a:rPr lang="en-GB" sz="2000" dirty="0" err="1"/>
              <a:t>alles</a:t>
            </a:r>
            <a:r>
              <a:rPr lang="en-GB" sz="2000" dirty="0"/>
              <a:t> door </a:t>
            </a:r>
            <a:r>
              <a:rPr lang="en-GB" sz="2000" dirty="0" err="1"/>
              <a:t>gebruik</a:t>
            </a:r>
            <a:r>
              <a:rPr lang="en-GB" sz="2000" dirty="0"/>
              <a:t>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maken</a:t>
            </a:r>
            <a:r>
              <a:rPr lang="en-GB" sz="2000" dirty="0"/>
              <a:t> van de</a:t>
            </a:r>
          </a:p>
          <a:p>
            <a:pPr marL="0" indent="0">
              <a:buNone/>
            </a:pPr>
            <a:r>
              <a:rPr lang="en-GB" sz="2000" dirty="0"/>
              <a:t>VR Controllers     </a:t>
            </a:r>
            <a:br>
              <a:rPr lang="en-GB" dirty="0"/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8B035-B359-47F7-B780-06BE75877898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096000" y="1690688"/>
            <a:ext cx="5181600" cy="2156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u="sng" dirty="0" err="1"/>
              <a:t>Beheerder</a:t>
            </a:r>
            <a:r>
              <a:rPr lang="en-GB" u="sng" dirty="0"/>
              <a:t> </a:t>
            </a:r>
            <a:r>
              <a:rPr lang="en-GB" u="sng" dirty="0" err="1"/>
              <a:t>gedeelte</a:t>
            </a:r>
            <a:endParaRPr lang="en-GB" u="sng" dirty="0"/>
          </a:p>
          <a:p>
            <a:r>
              <a:rPr lang="en-GB" sz="2000" dirty="0" err="1"/>
              <a:t>Kunnen</a:t>
            </a:r>
            <a:r>
              <a:rPr lang="en-GB" sz="2000" dirty="0"/>
              <a:t> </a:t>
            </a:r>
            <a:r>
              <a:rPr lang="en-GB" sz="2000" dirty="0" err="1"/>
              <a:t>inloggen</a:t>
            </a:r>
            <a:endParaRPr lang="en-GB" sz="2000" dirty="0"/>
          </a:p>
          <a:p>
            <a:r>
              <a:rPr lang="en-GB" sz="2000" dirty="0" err="1"/>
              <a:t>Personeelsgevens</a:t>
            </a:r>
            <a:r>
              <a:rPr lang="en-GB" sz="2000" dirty="0"/>
              <a:t> </a:t>
            </a:r>
            <a:r>
              <a:rPr lang="en-GB" sz="2000" dirty="0" err="1"/>
              <a:t>kunnen</a:t>
            </a:r>
            <a:r>
              <a:rPr lang="en-GB" sz="2000" dirty="0"/>
              <a:t> </a:t>
            </a:r>
            <a:r>
              <a:rPr lang="en-GB" sz="2000" dirty="0" err="1"/>
              <a:t>wijziggen</a:t>
            </a:r>
            <a:endParaRPr lang="en-GB" sz="2000" dirty="0"/>
          </a:p>
          <a:p>
            <a:r>
              <a:rPr lang="en-GB" sz="2000" dirty="0"/>
              <a:t>Hostel </a:t>
            </a:r>
            <a:r>
              <a:rPr lang="en-GB" sz="2000" dirty="0" err="1"/>
              <a:t>informatie</a:t>
            </a:r>
            <a:r>
              <a:rPr lang="en-GB" sz="2000" dirty="0"/>
              <a:t> </a:t>
            </a:r>
            <a:r>
              <a:rPr lang="en-GB" sz="2000" dirty="0" err="1"/>
              <a:t>wijziggen</a:t>
            </a:r>
            <a:endParaRPr lang="en-GB" sz="20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0650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E46D-576F-449E-A3F9-473B7815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Technische</a:t>
            </a:r>
            <a:r>
              <a:rPr lang="en-GB" dirty="0"/>
              <a:t> </a:t>
            </a:r>
            <a:r>
              <a:rPr lang="en-GB" dirty="0" err="1"/>
              <a:t>omschrijving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D7AA5-055C-4968-81CF-A3E29AF8F3AC}"/>
              </a:ext>
            </a:extLst>
          </p:cNvPr>
          <p:cNvSpPr txBox="1"/>
          <p:nvPr/>
        </p:nvSpPr>
        <p:spPr>
          <a:xfrm>
            <a:off x="818866" y="2088107"/>
            <a:ext cx="10454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ASP.NET CORE MVC                            </a:t>
            </a:r>
            <a:r>
              <a:rPr lang="en-GB" dirty="0" err="1"/>
              <a:t>voor</a:t>
            </a:r>
            <a:r>
              <a:rPr lang="en-GB" dirty="0"/>
              <a:t> de </a:t>
            </a:r>
            <a:r>
              <a:rPr lang="en-GB" dirty="0" err="1"/>
              <a:t>Wep</a:t>
            </a:r>
            <a:r>
              <a:rPr lang="en-GB" dirty="0"/>
              <a:t> </a:t>
            </a:r>
            <a:r>
              <a:rPr lang="en-GB" dirty="0" err="1"/>
              <a:t>applicatie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Mysql</a:t>
            </a:r>
            <a:r>
              <a:rPr lang="en-GB" dirty="0"/>
              <a:t>                                                   </a:t>
            </a:r>
            <a:r>
              <a:rPr lang="en-GB" dirty="0" err="1"/>
              <a:t>voor</a:t>
            </a:r>
            <a:r>
              <a:rPr lang="en-GB" dirty="0"/>
              <a:t> de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A-Frame                                              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Vrwebsite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Javascript</a:t>
            </a:r>
            <a:r>
              <a:rPr lang="en-GB" dirty="0"/>
              <a:t>                                             </a:t>
            </a:r>
            <a:r>
              <a:rPr lang="en-GB" dirty="0" err="1"/>
              <a:t>voor</a:t>
            </a:r>
            <a:r>
              <a:rPr lang="en-GB" dirty="0"/>
              <a:t> events sites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Maya LT                                                </a:t>
            </a:r>
            <a:r>
              <a:rPr lang="en-GB" dirty="0" err="1"/>
              <a:t>voor</a:t>
            </a:r>
            <a:r>
              <a:rPr lang="en-GB" dirty="0"/>
              <a:t> de  3D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Photoshop                                            </a:t>
            </a:r>
            <a:r>
              <a:rPr lang="en-GB" dirty="0" err="1"/>
              <a:t>voor</a:t>
            </a:r>
            <a:r>
              <a:rPr lang="en-GB" dirty="0"/>
              <a:t> de textures van de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 oculus Rift of HTC </a:t>
            </a:r>
            <a:r>
              <a:rPr lang="en-GB" dirty="0" err="1"/>
              <a:t>Vive</a:t>
            </a:r>
            <a:r>
              <a:rPr lang="en-GB" dirty="0"/>
              <a:t>                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voorstelling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gebruik</a:t>
            </a:r>
            <a:r>
              <a:rPr lang="en-GB" dirty="0"/>
              <a:t> 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Bootstrap                                            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css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44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7D4-9068-44D3-ADA8-B3DAA647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600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ontwikkelen</a:t>
            </a:r>
            <a:r>
              <a:rPr lang="en-GB" dirty="0"/>
              <a:t> </a:t>
            </a:r>
            <a:r>
              <a:rPr lang="en-GB" dirty="0" err="1"/>
              <a:t>onderdelen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6435F-67F4-450A-A691-9937888CA793}"/>
              </a:ext>
            </a:extLst>
          </p:cNvPr>
          <p:cNvSpPr txBox="1"/>
          <p:nvPr/>
        </p:nvSpPr>
        <p:spPr>
          <a:xfrm>
            <a:off x="696037" y="1746113"/>
            <a:ext cx="110819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Database: </a:t>
            </a:r>
            <a:r>
              <a:rPr lang="en-GB" sz="2400" u="sng" dirty="0" err="1"/>
              <a:t>vrhoseldb</a:t>
            </a:r>
            <a:endParaRPr lang="en-GB" sz="2400" u="sng" dirty="0"/>
          </a:p>
          <a:p>
            <a:pPr algn="ctr"/>
            <a:endParaRPr lang="en-GB" sz="2400" dirty="0"/>
          </a:p>
          <a:p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Maken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ERD diagram</a:t>
            </a:r>
          </a:p>
          <a:p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Aanmaken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Database in </a:t>
            </a: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Aanmaken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eventuele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Storded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Procedures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7DF28-E8D0-4584-8884-140E2674A6E7}"/>
              </a:ext>
            </a:extLst>
          </p:cNvPr>
          <p:cNvSpPr/>
          <p:nvPr/>
        </p:nvSpPr>
        <p:spPr>
          <a:xfrm>
            <a:off x="7030873" y="2514600"/>
            <a:ext cx="450376" cy="327546"/>
          </a:xfrm>
          <a:prstGeom prst="rect">
            <a:avLst/>
          </a:prstGeom>
          <a:solidFill>
            <a:schemeClr val="accent6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84B050-0825-46E5-93D7-8121289614D4}"/>
              </a:ext>
            </a:extLst>
          </p:cNvPr>
          <p:cNvSpPr/>
          <p:nvPr/>
        </p:nvSpPr>
        <p:spPr>
          <a:xfrm>
            <a:off x="7030873" y="3265227"/>
            <a:ext cx="450376" cy="327546"/>
          </a:xfrm>
          <a:prstGeom prst="rect">
            <a:avLst/>
          </a:prstGeom>
          <a:solidFill>
            <a:schemeClr val="accent6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BE5CC-3261-45B8-9BF8-A5360165F641}"/>
              </a:ext>
            </a:extLst>
          </p:cNvPr>
          <p:cNvSpPr/>
          <p:nvPr/>
        </p:nvSpPr>
        <p:spPr>
          <a:xfrm>
            <a:off x="7030873" y="3978680"/>
            <a:ext cx="450376" cy="32754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35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370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 Project</vt:lpstr>
      <vt:lpstr>Korte  Beschrijving</vt:lpstr>
      <vt:lpstr>PowerPoint Presentation</vt:lpstr>
      <vt:lpstr>Over hostel</vt:lpstr>
      <vt:lpstr>Faciliteiten</vt:lpstr>
      <vt:lpstr>PowerPoint Presentation</vt:lpstr>
      <vt:lpstr>Functionele vereisten</vt:lpstr>
      <vt:lpstr>Technische omschrijving</vt:lpstr>
      <vt:lpstr>Te ontwikkelen onderdelen </vt:lpstr>
      <vt:lpstr> wepapplication</vt:lpstr>
      <vt:lpstr>VRwepsite</vt:lpstr>
      <vt:lpstr>Ontwikkelings vooruitgang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VRHostal </dc:title>
  <dc:creator>davy</dc:creator>
  <cp:lastModifiedBy>davy</cp:lastModifiedBy>
  <cp:revision>63</cp:revision>
  <dcterms:created xsi:type="dcterms:W3CDTF">2018-03-07T11:46:14Z</dcterms:created>
  <dcterms:modified xsi:type="dcterms:W3CDTF">2018-03-08T09:56:24Z</dcterms:modified>
</cp:coreProperties>
</file>