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9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9592" y="4077072"/>
            <a:ext cx="7416824" cy="22322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75656" y="4961696"/>
            <a:ext cx="1368152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rowkey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35896" y="5157192"/>
            <a:ext cx="1368152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family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76056" y="5157192"/>
            <a:ext cx="1368152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qualifier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16216" y="5157192"/>
            <a:ext cx="1368152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timestamp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9592" y="1118837"/>
            <a:ext cx="7416824" cy="22322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75656" y="1772816"/>
            <a:ext cx="1368152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RowKey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53188" y="2564904"/>
            <a:ext cx="1368152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POJO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544" y="3825044"/>
            <a:ext cx="1368152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Hbase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table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5536" y="813081"/>
            <a:ext cx="1368152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java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19872" y="1954185"/>
            <a:ext cx="1368152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HBaseTable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59608" y="1947738"/>
            <a:ext cx="1512144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HBaseColumn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89596" y="1316017"/>
            <a:ext cx="2047668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ColumnConvertor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68144" y="1316017"/>
            <a:ext cx="2002424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HBaseVersion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88024" y="4329100"/>
            <a:ext cx="1368152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value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上下箭头 23"/>
          <p:cNvSpPr/>
          <p:nvPr/>
        </p:nvSpPr>
        <p:spPr>
          <a:xfrm>
            <a:off x="2123728" y="2276872"/>
            <a:ext cx="72008" cy="268482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上下箭头 24"/>
          <p:cNvSpPr/>
          <p:nvPr/>
        </p:nvSpPr>
        <p:spPr>
          <a:xfrm>
            <a:off x="5437264" y="3068960"/>
            <a:ext cx="72008" cy="126014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73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</Words>
  <Application>Microsoft Office PowerPoint</Application>
  <PresentationFormat>全屏显示(4:3)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汪信之</dc:creator>
  <cp:lastModifiedBy>汪信之</cp:lastModifiedBy>
  <cp:revision>28</cp:revision>
  <dcterms:created xsi:type="dcterms:W3CDTF">2013-10-08T08:41:22Z</dcterms:created>
  <dcterms:modified xsi:type="dcterms:W3CDTF">2013-10-08T09:17:27Z</dcterms:modified>
</cp:coreProperties>
</file>