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nzhi.zhang@alipay.com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/wiki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8612062" cy="125348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Simplehbase</a:t>
            </a:r>
            <a:r>
              <a:rPr lang="en-US" altLang="zh-CN" dirty="0"/>
              <a:t> Getting Started in 3 </a:t>
            </a:r>
            <a:r>
              <a:rPr lang="en-US" altLang="zh-CN" dirty="0" smtClean="0"/>
              <a:t>minutes</a:t>
            </a:r>
          </a:p>
          <a:p>
            <a:r>
              <a:rPr lang="en-US" altLang="zh-CN" dirty="0">
                <a:hlinkClick r:id="rId2"/>
              </a:rPr>
              <a:t>https://github.com/zhang-xzhi/simplehbase</a:t>
            </a:r>
            <a:endParaRPr lang="en-US" altLang="zh-CN" dirty="0"/>
          </a:p>
          <a:p>
            <a:endParaRPr lang="en-US" altLang="zh-CN" dirty="0" smtClean="0"/>
          </a:p>
          <a:p>
            <a:pPr algn="r"/>
            <a:endParaRPr lang="en-US" altLang="zh-CN" dirty="0" smtClean="0">
              <a:hlinkClick r:id="rId2"/>
            </a:endParaRPr>
          </a:p>
          <a:p>
            <a:pPr algn="r"/>
            <a:endParaRPr lang="en-US" altLang="zh-CN" dirty="0">
              <a:hlinkClick r:id="rId2"/>
            </a:endParaRPr>
          </a:p>
          <a:p>
            <a:pPr algn="r"/>
            <a:endParaRPr lang="en-US" altLang="zh-CN" dirty="0"/>
          </a:p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24030" cy="2078359"/>
          </a:xfrm>
        </p:spPr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ORM framework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94928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hlinkClick r:id="rId3"/>
              </a:rPr>
              <a:t>xinzhi.zhang@alipay.com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V0.1</a:t>
            </a:r>
          </a:p>
          <a:p>
            <a:pPr algn="r"/>
            <a:r>
              <a:rPr lang="en-US" altLang="zh-CN" dirty="0" smtClean="0"/>
              <a:t>2014-03-04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2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578040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https://github.com/zhang-xzhi/simplehbase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https://github.com/zhang-xzhi/simplehbase/wiki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on 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en-US" altLang="zh-CN" dirty="0"/>
              <a:t> is a lightweight ORM framework between java app and </a:t>
            </a:r>
            <a:r>
              <a:rPr lang="en-US" altLang="zh-CN" dirty="0" err="1"/>
              <a:t>hbase</a:t>
            </a:r>
            <a:r>
              <a:rPr lang="en-US" altLang="zh-CN" dirty="0"/>
              <a:t>. The main feature of it are following: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/>
              <a:t>data type mapping: mapping java type to </a:t>
            </a:r>
            <a:r>
              <a:rPr lang="en-US" altLang="zh-CN" dirty="0" err="1"/>
              <a:t>hbase's</a:t>
            </a:r>
            <a:r>
              <a:rPr lang="en-US" altLang="zh-CN" dirty="0"/>
              <a:t> bytes back and forth.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 err="1"/>
              <a:t>hbase</a:t>
            </a:r>
            <a:r>
              <a:rPr lang="en-US" altLang="zh-CN" dirty="0"/>
              <a:t> operation wrapping: </a:t>
            </a:r>
            <a:r>
              <a:rPr lang="en-US" altLang="zh-CN" dirty="0" err="1"/>
              <a:t>warpping</a:t>
            </a:r>
            <a:r>
              <a:rPr lang="en-US" altLang="zh-CN" dirty="0"/>
              <a:t> </a:t>
            </a:r>
            <a:r>
              <a:rPr lang="en-US" altLang="zh-CN" dirty="0" err="1"/>
              <a:t>hbase's</a:t>
            </a:r>
            <a:r>
              <a:rPr lang="en-US" altLang="zh-CN" dirty="0"/>
              <a:t> put get scan operation to simple java interface.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 err="1"/>
              <a:t>hbase</a:t>
            </a:r>
            <a:r>
              <a:rPr lang="en-US" altLang="zh-CN" dirty="0"/>
              <a:t> query language: using </a:t>
            </a:r>
            <a:r>
              <a:rPr lang="en-US" altLang="zh-CN" dirty="0" err="1"/>
              <a:t>hbase</a:t>
            </a:r>
            <a:r>
              <a:rPr lang="en-US" altLang="zh-CN" dirty="0"/>
              <a:t> filter, </a:t>
            </a:r>
            <a:r>
              <a:rPr lang="en-US" altLang="zh-CN" dirty="0" err="1"/>
              <a:t>simplehbase</a:t>
            </a:r>
            <a:r>
              <a:rPr lang="en-US" altLang="zh-CN" dirty="0"/>
              <a:t> can use </a:t>
            </a:r>
            <a:r>
              <a:rPr lang="en-US" altLang="zh-CN" dirty="0" err="1"/>
              <a:t>sql</a:t>
            </a:r>
            <a:r>
              <a:rPr lang="en-US" altLang="zh-CN" dirty="0"/>
              <a:t>-like style to operate on </a:t>
            </a:r>
            <a:r>
              <a:rPr lang="en-US" altLang="zh-CN" dirty="0" err="1"/>
              <a:t>hbase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/>
              <a:t>dynamic query: like </a:t>
            </a:r>
            <a:r>
              <a:rPr lang="en-US" altLang="zh-CN" dirty="0" err="1"/>
              <a:t>myibatis</a:t>
            </a:r>
            <a:r>
              <a:rPr lang="en-US" altLang="zh-CN" dirty="0"/>
              <a:t>, </a:t>
            </a:r>
            <a:r>
              <a:rPr lang="en-US" altLang="zh-CN" dirty="0" err="1"/>
              <a:t>simplehbase</a:t>
            </a:r>
            <a:r>
              <a:rPr lang="en-US" altLang="zh-CN" dirty="0"/>
              <a:t> can use xml </a:t>
            </a:r>
            <a:r>
              <a:rPr lang="en-US" altLang="zh-CN" dirty="0" err="1"/>
              <a:t>config</a:t>
            </a:r>
            <a:r>
              <a:rPr lang="en-US" altLang="zh-CN" dirty="0"/>
              <a:t> file to define dynamic query to operate on </a:t>
            </a:r>
            <a:r>
              <a:rPr lang="en-US" altLang="zh-CN" dirty="0" err="1"/>
              <a:t>hbase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/>
              <a:t>insert update support: provide insert, update on top of </a:t>
            </a:r>
            <a:r>
              <a:rPr lang="en-US" altLang="zh-CN" dirty="0" err="1"/>
              <a:t>checkAndPut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/>
              <a:t>multiple version support: provide interface to operation on </a:t>
            </a:r>
            <a:r>
              <a:rPr lang="en-US" altLang="zh-CN" dirty="0" err="1"/>
              <a:t>hbase's</a:t>
            </a:r>
            <a:r>
              <a:rPr lang="en-US" altLang="zh-CN" dirty="0"/>
              <a:t> multiple version.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 err="1"/>
              <a:t>hbase</a:t>
            </a:r>
            <a:r>
              <a:rPr lang="en-US" altLang="zh-CN" dirty="0"/>
              <a:t> native interface support.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simplehbase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code </a:t>
            </a:r>
            <a:r>
              <a:rPr lang="en-US" altLang="zh-CN" dirty="0"/>
              <a:t>fragment 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1" y="1916832"/>
            <a:ext cx="439821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40213"/>
            <a:ext cx="4538648" cy="170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code fragment - search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572107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37112"/>
            <a:ext cx="600386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 code fragment - dynamic query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8101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81128"/>
            <a:ext cx="48291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code fragment - </a:t>
            </a:r>
            <a:r>
              <a:rPr lang="en-US" altLang="zh-CN" dirty="0" smtClean="0"/>
              <a:t>delete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848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get </a:t>
            </a:r>
            <a:r>
              <a:rPr lang="en-US" altLang="zh-CN" dirty="0" err="1"/>
              <a:t>SimpleHbaseClient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472608" cy="512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/>
              <a:t>xml’s peek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1031"/>
            <a:ext cx="7128792" cy="519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 we need to do with DO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5472608" cy="445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TC101790491[[fn=聚脂薄膜]]</Template>
  <TotalTime>21</TotalTime>
  <Words>183</Words>
  <Application>Microsoft Office PowerPoint</Application>
  <PresentationFormat>全屏显示(4:3)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Mylar</vt:lpstr>
      <vt:lpstr>Hbase ORM framework</vt:lpstr>
      <vt:lpstr>What is simplehbase</vt:lpstr>
      <vt:lpstr>Java code fragment - put</vt:lpstr>
      <vt:lpstr>Java code fragment - search</vt:lpstr>
      <vt:lpstr>Java code fragment - dynamic query</vt:lpstr>
      <vt:lpstr>Java code fragment - delete</vt:lpstr>
      <vt:lpstr>How to get SimpleHbaseClient </vt:lpstr>
      <vt:lpstr>Config xml’s peek</vt:lpstr>
      <vt:lpstr>What do we need to do with DO</vt:lpstr>
      <vt:lpstr>What is rowkey</vt:lpstr>
      <vt:lpstr>More on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86</cp:revision>
  <dcterms:created xsi:type="dcterms:W3CDTF">2014-03-03T15:59:10Z</dcterms:created>
  <dcterms:modified xsi:type="dcterms:W3CDTF">2014-03-03T16:23:15Z</dcterms:modified>
</cp:coreProperties>
</file>