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17" r:id="rId57"/>
    <p:sldId id="320" r:id="rId58"/>
    <p:sldId id="319" r:id="rId59"/>
    <p:sldId id="318" r:id="rId60"/>
    <p:sldId id="32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24" autoAdjust="0"/>
  </p:normalViewPr>
  <p:slideViewPr>
    <p:cSldViewPr>
      <p:cViewPr varScale="1">
        <p:scale>
          <a:sx n="56" d="100"/>
          <a:sy n="56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64B5-B818-436C-9C30-043875E8EF02}">
      <dsp:nvSpPr>
        <dsp:cNvPr id="0" name=""/>
        <dsp:cNvSpPr/>
      </dsp:nvSpPr>
      <dsp:spPr>
        <a:xfrm rot="5400000">
          <a:off x="2730564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xml</a:t>
          </a:r>
          <a:endParaRPr lang="zh-CN" altLang="en-US" sz="1500" kern="1200" dirty="0"/>
        </a:p>
      </dsp:txBody>
      <dsp:txXfrm rot="-5400000">
        <a:off x="2960086" y="181211"/>
        <a:ext cx="685278" cy="787675"/>
      </dsp:txXfrm>
    </dsp:sp>
    <dsp:sp modelId="{23DABAB5-C119-48A7-86F1-63E96CADBB9A}">
      <dsp:nvSpPr>
        <dsp:cNvPr id="0" name=""/>
        <dsp:cNvSpPr/>
      </dsp:nvSpPr>
      <dsp:spPr>
        <a:xfrm>
          <a:off x="3830716" y="231751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3830716" y="231751"/>
        <a:ext cx="1277064" cy="686593"/>
      </dsp:txXfrm>
    </dsp:sp>
    <dsp:sp modelId="{FB890808-2041-4DBC-9746-0F15E3CE90B9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Resource</a:t>
          </a:r>
          <a:endParaRPr lang="zh-CN" altLang="en-US" sz="1400" kern="1200" dirty="0"/>
        </a:p>
      </dsp:txBody>
      <dsp:txXfrm rot="-5400000">
        <a:off x="1884881" y="181211"/>
        <a:ext cx="685278" cy="787675"/>
      </dsp:txXfrm>
    </dsp:sp>
    <dsp:sp modelId="{6DB6182C-F510-487E-864A-BDFA3CE86746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anltr4</a:t>
          </a:r>
          <a:endParaRPr lang="zh-CN" altLang="en-US" sz="1500" kern="1200" dirty="0"/>
        </a:p>
      </dsp:txBody>
      <dsp:txXfrm rot="-5400000">
        <a:off x="2420424" y="1152512"/>
        <a:ext cx="685278" cy="787675"/>
      </dsp:txXfrm>
    </dsp:sp>
    <dsp:sp modelId="{39DC7E56-9B01-4E87-A264-4545AECB09C6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1203052"/>
        <a:ext cx="1235868" cy="686593"/>
      </dsp:txXfrm>
    </dsp:sp>
    <dsp:sp modelId="{4C84D85D-1033-4CED-B448-801C0322A009}">
      <dsp:nvSpPr>
        <dsp:cNvPr id="0" name=""/>
        <dsp:cNvSpPr/>
      </dsp:nvSpPr>
      <dsp:spPr>
        <a:xfrm rot="5400000">
          <a:off x="3283828" y="10233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annotation</a:t>
          </a:r>
          <a:endParaRPr lang="zh-CN" altLang="en-US" sz="1100" kern="1200" dirty="0"/>
        </a:p>
      </dsp:txBody>
      <dsp:txXfrm rot="-5400000">
        <a:off x="3513350" y="1127326"/>
        <a:ext cx="685278" cy="787675"/>
      </dsp:txXfrm>
    </dsp:sp>
    <dsp:sp modelId="{36B70142-F169-4836-9DE7-E6F08F210853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tomcat</a:t>
          </a:r>
          <a:endParaRPr lang="zh-CN" altLang="en-US" sz="1500" kern="1200" dirty="0"/>
        </a:p>
      </dsp:txBody>
      <dsp:txXfrm rot="-5400000">
        <a:off x="2960086" y="2123814"/>
        <a:ext cx="685278" cy="787675"/>
      </dsp:txXfrm>
    </dsp:sp>
    <dsp:sp modelId="{E1F3B72D-2B2B-446A-B5EB-227C590DC4EF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CBB2-2A55-4BC5-86BF-7E2B4730E716}">
      <dsp:nvSpPr>
        <dsp:cNvPr id="0" name=""/>
        <dsp:cNvSpPr/>
      </dsp:nvSpPr>
      <dsp:spPr>
        <a:xfrm rot="5400000">
          <a:off x="1673079" y="1994683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Hbase</a:t>
          </a:r>
          <a:r>
            <a:rPr lang="en-US" altLang="zh-CN" sz="1800" kern="1200" dirty="0" smtClean="0"/>
            <a:t> client API</a:t>
          </a:r>
          <a:endParaRPr lang="zh-CN" altLang="en-US" sz="1800" kern="1200" dirty="0"/>
        </a:p>
      </dsp:txBody>
      <dsp:txXfrm rot="-5400000">
        <a:off x="1902601" y="2098627"/>
        <a:ext cx="685278" cy="787675"/>
      </dsp:txXfrm>
    </dsp:sp>
    <dsp:sp modelId="{0B625B16-BE7C-4A66-8E53-5C5E678EECA7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maven</a:t>
          </a:r>
          <a:endParaRPr lang="zh-CN" altLang="en-US" sz="1500" kern="1200" dirty="0"/>
        </a:p>
      </dsp:txBody>
      <dsp:txXfrm rot="-5400000">
        <a:off x="2420424" y="3095115"/>
        <a:ext cx="685278" cy="787675"/>
      </dsp:txXfrm>
    </dsp:sp>
    <dsp:sp modelId="{5B1B5DFB-CBBA-4630-9F02-D2B4628A6D60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3145655"/>
        <a:ext cx="1235868" cy="686593"/>
      </dsp:txXfrm>
    </dsp:sp>
    <dsp:sp modelId="{65B8F4F5-84F8-4925-BC4C-EE7E0C606FBB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reflection</a:t>
          </a:r>
          <a:endParaRPr lang="zh-CN" altLang="en-US" sz="13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D628-929C-46F2-90D8-1E1F4E5500EC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0D99-90E5-46D1-BE94-71F9637D05F9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FA4B-A99C-4881-AF06-52F79CE5E14E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1BB5-DE3C-4540-8067-E4AD8E5DB3AA}">
      <dsp:nvSpPr>
        <dsp:cNvPr id="0" name=""/>
        <dsp:cNvSpPr/>
      </dsp:nvSpPr>
      <dsp:spPr>
        <a:xfrm>
          <a:off x="2945749" y="1632666"/>
          <a:ext cx="1788825" cy="1788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JOPO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config</a:t>
          </a:r>
          <a:endParaRPr lang="zh-CN" altLang="en-US" sz="3500" kern="1200" dirty="0"/>
        </a:p>
      </dsp:txBody>
      <dsp:txXfrm>
        <a:off x="3207716" y="1894633"/>
        <a:ext cx="1264891" cy="1264891"/>
      </dsp:txXfrm>
    </dsp:sp>
    <dsp:sp modelId="{016013E3-B657-434D-A198-023BED9E7D1B}">
      <dsp:nvSpPr>
        <dsp:cNvPr id="0" name=""/>
        <dsp:cNvSpPr/>
      </dsp:nvSpPr>
      <dsp:spPr>
        <a:xfrm>
          <a:off x="3214073" y="1961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HBaseColumn</a:t>
          </a:r>
          <a:endParaRPr lang="zh-CN" altLang="en-US" sz="900" kern="1200" dirty="0"/>
        </a:p>
      </dsp:txBody>
      <dsp:txXfrm>
        <a:off x="3397450" y="185338"/>
        <a:ext cx="885423" cy="885423"/>
      </dsp:txXfrm>
    </dsp:sp>
    <dsp:sp modelId="{5BE8D70E-AA72-499F-B8D9-86415E328A49}">
      <dsp:nvSpPr>
        <dsp:cNvPr id="0" name=""/>
        <dsp:cNvSpPr/>
      </dsp:nvSpPr>
      <dsp:spPr>
        <a:xfrm>
          <a:off x="4858680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HBaseTable</a:t>
          </a:r>
          <a:endParaRPr lang="zh-CN" altLang="en-US" sz="900" kern="1200" dirty="0"/>
        </a:p>
      </dsp:txBody>
      <dsp:txXfrm>
        <a:off x="5042057" y="3033881"/>
        <a:ext cx="885423" cy="885423"/>
      </dsp:txXfrm>
    </dsp:sp>
    <dsp:sp modelId="{CFA12EE9-14A8-4A8B-BD82-FD62278B321D}">
      <dsp:nvSpPr>
        <dsp:cNvPr id="0" name=""/>
        <dsp:cNvSpPr/>
      </dsp:nvSpPr>
      <dsp:spPr>
        <a:xfrm>
          <a:off x="1569466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HBaseVersion</a:t>
          </a:r>
          <a:endParaRPr lang="zh-CN" altLang="en-US" sz="900" kern="1200" dirty="0"/>
        </a:p>
      </dsp:txBody>
      <dsp:txXfrm>
        <a:off x="1752843" y="3033881"/>
        <a:ext cx="885423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zhang-xzhi/simplehbaseviewer/wiki" TargetMode="External"/><Relationship Id="rId4" Type="http://schemas.openxmlformats.org/officeDocument/2006/relationships/hyperlink" Target="https://github.com/zhang-xzhi/simplehbaseviewe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Simplehbase0.5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/>
              <a:t>转为</a:t>
            </a:r>
            <a:r>
              <a:rPr lang="en-US" altLang="zh-CN" dirty="0"/>
              <a:t>Java object</a:t>
            </a:r>
            <a:r>
              <a:rPr lang="zh-CN" altLang="en-US" dirty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1527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/>
              <a:t>字面</a:t>
            </a:r>
            <a:r>
              <a:rPr lang="zh-CN" altLang="en-US" dirty="0" smtClean="0"/>
              <a:t>值解释器</a:t>
            </a:r>
            <a:endParaRPr lang="en-US" altLang="zh-CN" dirty="0" smtClean="0"/>
          </a:p>
          <a:p>
            <a:r>
              <a:rPr lang="zh-CN" altLang="en-US" dirty="0" smtClean="0"/>
              <a:t>大量</a:t>
            </a:r>
            <a:r>
              <a:rPr lang="zh-CN" altLang="en-US" dirty="0" smtClean="0"/>
              <a:t>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 smtClean="0"/>
              <a:t>少量</a:t>
            </a:r>
            <a:r>
              <a:rPr lang="zh-CN" altLang="en-US" dirty="0" smtClean="0"/>
              <a:t>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5339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github.com/zhang-xzhi/simplehbaseviewer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4381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3" y="5445224"/>
            <a:ext cx="8343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8" y="3233737"/>
            <a:ext cx="5524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415</TotalTime>
  <Words>1227</Words>
  <Application>Microsoft Office PowerPoint</Application>
  <PresentationFormat>全屏显示(4:3)</PresentationFormat>
  <Paragraphs>385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Mylar</vt:lpstr>
      <vt:lpstr>Simplehbase0.5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417</cp:revision>
  <dcterms:created xsi:type="dcterms:W3CDTF">2014-03-16T11:15:20Z</dcterms:created>
  <dcterms:modified xsi:type="dcterms:W3CDTF">2014-03-22T13:25:23Z</dcterms:modified>
</cp:coreProperties>
</file>