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60" r:id="rId9"/>
    <p:sldId id="261" r:id="rId10"/>
    <p:sldId id="262" r:id="rId11"/>
    <p:sldId id="263" r:id="rId12"/>
    <p:sldId id="314" r:id="rId13"/>
    <p:sldId id="264" r:id="rId14"/>
    <p:sldId id="300" r:id="rId15"/>
    <p:sldId id="265" r:id="rId16"/>
    <p:sldId id="294" r:id="rId17"/>
    <p:sldId id="290" r:id="rId18"/>
    <p:sldId id="266" r:id="rId19"/>
    <p:sldId id="271" r:id="rId20"/>
    <p:sldId id="272" r:id="rId21"/>
    <p:sldId id="273" r:id="rId22"/>
    <p:sldId id="274" r:id="rId23"/>
    <p:sldId id="291" r:id="rId24"/>
    <p:sldId id="276" r:id="rId25"/>
    <p:sldId id="277" r:id="rId26"/>
    <p:sldId id="278" r:id="rId27"/>
    <p:sldId id="279" r:id="rId28"/>
    <p:sldId id="280" r:id="rId29"/>
    <p:sldId id="283" r:id="rId30"/>
    <p:sldId id="285" r:id="rId31"/>
    <p:sldId id="284" r:id="rId32"/>
    <p:sldId id="286" r:id="rId33"/>
    <p:sldId id="287" r:id="rId34"/>
    <p:sldId id="288" r:id="rId35"/>
    <p:sldId id="289" r:id="rId36"/>
    <p:sldId id="295" r:id="rId37"/>
    <p:sldId id="296" r:id="rId38"/>
    <p:sldId id="298" r:id="rId39"/>
    <p:sldId id="297" r:id="rId40"/>
    <p:sldId id="299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22" r:id="rId55"/>
    <p:sldId id="315" r:id="rId56"/>
    <p:sldId id="316" r:id="rId57"/>
    <p:sldId id="317" r:id="rId58"/>
    <p:sldId id="320" r:id="rId59"/>
    <p:sldId id="319" r:id="rId60"/>
    <p:sldId id="318" r:id="rId61"/>
    <p:sldId id="321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1" autoAdjust="0"/>
    <p:restoredTop sz="86424" autoAdjust="0"/>
  </p:normalViewPr>
  <p:slideViewPr>
    <p:cSldViewPr>
      <p:cViewPr varScale="1">
        <p:scale>
          <a:sx n="90" d="100"/>
          <a:sy n="90" d="100"/>
        </p:scale>
        <p:origin x="-15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69B0FD-825C-4EF0-928A-DD51CF2C42A3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D970E65-077A-430B-927A-D57A28E86466}">
      <dgm:prSet phldrT="[文本]"/>
      <dgm:spPr/>
      <dgm:t>
        <a:bodyPr/>
        <a:lstStyle/>
        <a:p>
          <a:r>
            <a:rPr lang="en-US" altLang="zh-CN" dirty="0" smtClean="0"/>
            <a:t>xml</a:t>
          </a:r>
          <a:endParaRPr lang="zh-CN" altLang="en-US" dirty="0"/>
        </a:p>
      </dgm:t>
    </dgm:pt>
    <dgm:pt modelId="{828DCCEE-39A3-40E0-9A71-48E9E8B4191B}" type="parTrans" cxnId="{1761BDA6-0E8C-452E-8AC4-F431601E71EA}">
      <dgm:prSet/>
      <dgm:spPr/>
      <dgm:t>
        <a:bodyPr/>
        <a:lstStyle/>
        <a:p>
          <a:endParaRPr lang="zh-CN" altLang="en-US"/>
        </a:p>
      </dgm:t>
    </dgm:pt>
    <dgm:pt modelId="{01AE32F3-7FDF-4710-BA15-C6C290831B06}" type="sibTrans" cxnId="{1761BDA6-0E8C-452E-8AC4-F431601E71EA}">
      <dgm:prSet/>
      <dgm:spPr/>
      <dgm:t>
        <a:bodyPr/>
        <a:lstStyle/>
        <a:p>
          <a:r>
            <a:rPr lang="en-US" altLang="zh-CN" dirty="0" smtClean="0"/>
            <a:t>Spring Resource</a:t>
          </a:r>
          <a:endParaRPr lang="zh-CN" altLang="en-US" dirty="0"/>
        </a:p>
      </dgm:t>
    </dgm:pt>
    <dgm:pt modelId="{30B090F0-B1EB-42BE-A9E4-19D6C481231B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8DD3F694-AB96-401D-B94F-C3E27CA3ECCD}" type="parTrans" cxnId="{9FC5A77D-57B7-4FA8-BF2C-879388ACBE3D}">
      <dgm:prSet/>
      <dgm:spPr/>
      <dgm:t>
        <a:bodyPr/>
        <a:lstStyle/>
        <a:p>
          <a:endParaRPr lang="zh-CN" altLang="en-US"/>
        </a:p>
      </dgm:t>
    </dgm:pt>
    <dgm:pt modelId="{14FC0FDE-FD1D-458B-9123-9B36910752F0}" type="sibTrans" cxnId="{9FC5A77D-57B7-4FA8-BF2C-879388ACBE3D}">
      <dgm:prSet/>
      <dgm:spPr/>
      <dgm:t>
        <a:bodyPr/>
        <a:lstStyle/>
        <a:p>
          <a:endParaRPr lang="zh-CN" altLang="en-US"/>
        </a:p>
      </dgm:t>
    </dgm:pt>
    <dgm:pt modelId="{438E371A-377D-475E-AEBC-4DEDEAF3FC5F}">
      <dgm:prSet phldrT="[文本]"/>
      <dgm:spPr/>
      <dgm:t>
        <a:bodyPr/>
        <a:lstStyle/>
        <a:p>
          <a:r>
            <a:rPr lang="en-US" altLang="zh-CN" dirty="0" smtClean="0"/>
            <a:t>anltr4</a:t>
          </a:r>
          <a:endParaRPr lang="zh-CN" altLang="en-US" dirty="0"/>
        </a:p>
      </dgm:t>
    </dgm:pt>
    <dgm:pt modelId="{E9800CB6-69D2-43E7-B1ED-6BC4222B0B9F}" type="parTrans" cxnId="{FEBED6B5-3D34-4449-BEB1-C50BA74164F8}">
      <dgm:prSet/>
      <dgm:spPr/>
      <dgm:t>
        <a:bodyPr/>
        <a:lstStyle/>
        <a:p>
          <a:endParaRPr lang="zh-CN" altLang="en-US"/>
        </a:p>
      </dgm:t>
    </dgm:pt>
    <dgm:pt modelId="{B8CE5D02-1E46-40BE-8E5B-993BC1886473}" type="sibTrans" cxnId="{FEBED6B5-3D34-4449-BEB1-C50BA74164F8}">
      <dgm:prSet/>
      <dgm:spPr/>
      <dgm:t>
        <a:bodyPr/>
        <a:lstStyle/>
        <a:p>
          <a:r>
            <a:rPr lang="en-US" altLang="zh-CN" dirty="0" smtClean="0"/>
            <a:t>annotation</a:t>
          </a:r>
          <a:endParaRPr lang="zh-CN" altLang="en-US" dirty="0"/>
        </a:p>
      </dgm:t>
    </dgm:pt>
    <dgm:pt modelId="{F5956DE7-5E55-4099-B4A3-8DC5482234B7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F816B17B-10E6-40BF-84F3-536FEC104D55}" type="parTrans" cxnId="{FF740EE1-BE1E-41C9-A735-F86D53121119}">
      <dgm:prSet/>
      <dgm:spPr/>
      <dgm:t>
        <a:bodyPr/>
        <a:lstStyle/>
        <a:p>
          <a:endParaRPr lang="zh-CN" altLang="en-US"/>
        </a:p>
      </dgm:t>
    </dgm:pt>
    <dgm:pt modelId="{A98BAF16-1538-4207-85A9-78F526B654CB}" type="sibTrans" cxnId="{FF740EE1-BE1E-41C9-A735-F86D53121119}">
      <dgm:prSet/>
      <dgm:spPr/>
      <dgm:t>
        <a:bodyPr/>
        <a:lstStyle/>
        <a:p>
          <a:endParaRPr lang="zh-CN" altLang="en-US"/>
        </a:p>
      </dgm:t>
    </dgm:pt>
    <dgm:pt modelId="{0EB6F4E5-2C2C-43C3-AF51-2FB6B96D8236}">
      <dgm:prSet phldrT="[文本]"/>
      <dgm:spPr/>
      <dgm:t>
        <a:bodyPr/>
        <a:lstStyle/>
        <a:p>
          <a:r>
            <a:rPr lang="en-US" altLang="zh-CN" dirty="0" smtClean="0"/>
            <a:t>maven</a:t>
          </a:r>
          <a:endParaRPr lang="zh-CN" altLang="en-US" dirty="0"/>
        </a:p>
      </dgm:t>
    </dgm:pt>
    <dgm:pt modelId="{41F98903-B9E7-41FB-A33C-BE6FE57F20F1}" type="parTrans" cxnId="{00B24F94-981E-4E09-9E83-D1AF12944749}">
      <dgm:prSet/>
      <dgm:spPr/>
      <dgm:t>
        <a:bodyPr/>
        <a:lstStyle/>
        <a:p>
          <a:endParaRPr lang="zh-CN" altLang="en-US"/>
        </a:p>
      </dgm:t>
    </dgm:pt>
    <dgm:pt modelId="{8730BF1F-8DB4-49FB-8EA9-60B5EA5B1A10}" type="sibTrans" cxnId="{00B24F94-981E-4E09-9E83-D1AF12944749}">
      <dgm:prSet/>
      <dgm:spPr/>
      <dgm:t>
        <a:bodyPr/>
        <a:lstStyle/>
        <a:p>
          <a:r>
            <a:rPr lang="en-US" altLang="zh-CN" dirty="0" smtClean="0"/>
            <a:t>reflection</a:t>
          </a:r>
          <a:endParaRPr lang="zh-CN" altLang="en-US" dirty="0"/>
        </a:p>
      </dgm:t>
    </dgm:pt>
    <dgm:pt modelId="{A9BFE1E9-E99B-4513-846C-6EE561D30C46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D070470-7A8C-4292-9CA5-9124ADC75A9B}" type="parTrans" cxnId="{B2D8F7EB-4381-45AE-8B3A-74C855F3514D}">
      <dgm:prSet/>
      <dgm:spPr/>
      <dgm:t>
        <a:bodyPr/>
        <a:lstStyle/>
        <a:p>
          <a:endParaRPr lang="zh-CN" altLang="en-US"/>
        </a:p>
      </dgm:t>
    </dgm:pt>
    <dgm:pt modelId="{09AB53E5-E301-4BAE-8F21-73B9425DF156}" type="sibTrans" cxnId="{B2D8F7EB-4381-45AE-8B3A-74C855F3514D}">
      <dgm:prSet/>
      <dgm:spPr/>
      <dgm:t>
        <a:bodyPr/>
        <a:lstStyle/>
        <a:p>
          <a:endParaRPr lang="zh-CN" altLang="en-US"/>
        </a:p>
      </dgm:t>
    </dgm:pt>
    <dgm:pt modelId="{7F385C89-1AF8-4D09-AF2E-4554D4206395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tomcat</a:t>
          </a:r>
          <a:endParaRPr lang="zh-CN" altLang="en-US" dirty="0"/>
        </a:p>
      </dgm:t>
    </dgm:pt>
    <dgm:pt modelId="{D9E05EB8-1EC5-4EAE-A1EB-16A4F1ECE615}" type="parTrans" cxnId="{F51AEEFB-19B5-4B88-902D-329A9E1F1EC7}">
      <dgm:prSet/>
      <dgm:spPr/>
      <dgm:t>
        <a:bodyPr/>
        <a:lstStyle/>
        <a:p>
          <a:endParaRPr lang="zh-CN" altLang="en-US"/>
        </a:p>
      </dgm:t>
    </dgm:pt>
    <dgm:pt modelId="{DB1255A5-7F21-40B5-BD00-53348156DBD2}" type="sibTrans" cxnId="{F51AEEFB-19B5-4B88-902D-329A9E1F1EC7}">
      <dgm:prSet/>
      <dgm:spPr/>
      <dgm:t>
        <a:bodyPr/>
        <a:lstStyle/>
        <a:p>
          <a:r>
            <a:rPr lang="en-US" altLang="zh-CN" dirty="0" err="1" smtClean="0"/>
            <a:t>Hbase</a:t>
          </a:r>
          <a:r>
            <a:rPr lang="en-US" altLang="zh-CN" dirty="0" smtClean="0"/>
            <a:t> client API</a:t>
          </a:r>
          <a:endParaRPr lang="zh-CN" altLang="en-US" dirty="0"/>
        </a:p>
      </dgm:t>
    </dgm:pt>
    <dgm:pt modelId="{CC3C9011-35DC-4B5C-BA51-F8EBB4166745}" type="pres">
      <dgm:prSet presAssocID="{9269B0FD-825C-4EF0-928A-DD51CF2C42A3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5E11F8C-34F5-406A-A626-538112C156BD}" type="pres">
      <dgm:prSet presAssocID="{7D970E65-077A-430B-927A-D57A28E86466}" presName="composite" presStyleCnt="0"/>
      <dgm:spPr/>
    </dgm:pt>
    <dgm:pt modelId="{235864B5-B818-436C-9C30-043875E8EF02}" type="pres">
      <dgm:prSet presAssocID="{7D970E65-077A-430B-927A-D57A28E86466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DABAB5-C119-48A7-86F1-63E96CADBB9A}" type="pres">
      <dgm:prSet presAssocID="{7D970E65-077A-430B-927A-D57A28E86466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E4664F-6FC2-4731-B7F9-E67707BE44BB}" type="pres">
      <dgm:prSet presAssocID="{7D970E65-077A-430B-927A-D57A28E86466}" presName="BalanceSpacing" presStyleCnt="0"/>
      <dgm:spPr/>
    </dgm:pt>
    <dgm:pt modelId="{B6F5CF5F-31DD-4E5F-9113-6A8D94F9ED20}" type="pres">
      <dgm:prSet presAssocID="{7D970E65-077A-430B-927A-D57A28E86466}" presName="BalanceSpacing1" presStyleCnt="0"/>
      <dgm:spPr/>
    </dgm:pt>
    <dgm:pt modelId="{FB890808-2041-4DBC-9746-0F15E3CE90B9}" type="pres">
      <dgm:prSet presAssocID="{01AE32F3-7FDF-4710-BA15-C6C290831B06}" presName="Accent1Text" presStyleLbl="node1" presStyleIdx="1" presStyleCnt="8"/>
      <dgm:spPr/>
      <dgm:t>
        <a:bodyPr/>
        <a:lstStyle/>
        <a:p>
          <a:endParaRPr lang="zh-CN" altLang="en-US"/>
        </a:p>
      </dgm:t>
    </dgm:pt>
    <dgm:pt modelId="{1666EC00-5A18-46B8-B129-BA9FA1C45500}" type="pres">
      <dgm:prSet presAssocID="{01AE32F3-7FDF-4710-BA15-C6C290831B06}" presName="spaceBetweenRectangles" presStyleCnt="0"/>
      <dgm:spPr/>
    </dgm:pt>
    <dgm:pt modelId="{F57D31E3-B636-4BD8-A9F8-1C1B716A4906}" type="pres">
      <dgm:prSet presAssocID="{438E371A-377D-475E-AEBC-4DEDEAF3FC5F}" presName="composite" presStyleCnt="0"/>
      <dgm:spPr/>
    </dgm:pt>
    <dgm:pt modelId="{6DB6182C-F510-487E-864A-BDFA3CE86746}" type="pres">
      <dgm:prSet presAssocID="{438E371A-377D-475E-AEBC-4DEDEAF3FC5F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DC7E56-9B01-4E87-A264-4545AECB09C6}" type="pres">
      <dgm:prSet presAssocID="{438E371A-377D-475E-AEBC-4DEDEAF3FC5F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5DE50F-97C9-4DEC-9D9B-867DD6259BFC}" type="pres">
      <dgm:prSet presAssocID="{438E371A-377D-475E-AEBC-4DEDEAF3FC5F}" presName="BalanceSpacing" presStyleCnt="0"/>
      <dgm:spPr/>
    </dgm:pt>
    <dgm:pt modelId="{A37B92B1-2DAE-460A-BEE9-5219AA0F7789}" type="pres">
      <dgm:prSet presAssocID="{438E371A-377D-475E-AEBC-4DEDEAF3FC5F}" presName="BalanceSpacing1" presStyleCnt="0"/>
      <dgm:spPr/>
    </dgm:pt>
    <dgm:pt modelId="{4C84D85D-1033-4CED-B448-801C0322A009}" type="pres">
      <dgm:prSet presAssocID="{B8CE5D02-1E46-40BE-8E5B-993BC1886473}" presName="Accent1Text" presStyleLbl="node1" presStyleIdx="3" presStyleCnt="8" custLinFactNeighborX="1780" custLinFactNeighborY="-2201"/>
      <dgm:spPr/>
      <dgm:t>
        <a:bodyPr/>
        <a:lstStyle/>
        <a:p>
          <a:endParaRPr lang="zh-CN" altLang="en-US"/>
        </a:p>
      </dgm:t>
    </dgm:pt>
    <dgm:pt modelId="{2E7F842B-B2A2-42EC-A76E-0DB22C1B8E7F}" type="pres">
      <dgm:prSet presAssocID="{B8CE5D02-1E46-40BE-8E5B-993BC1886473}" presName="spaceBetweenRectangles" presStyleCnt="0"/>
      <dgm:spPr/>
    </dgm:pt>
    <dgm:pt modelId="{C2CC13A3-57DF-40A0-BA34-EF7773CFD62C}" type="pres">
      <dgm:prSet presAssocID="{7F385C89-1AF8-4D09-AF2E-4554D4206395}" presName="composite" presStyleCnt="0"/>
      <dgm:spPr/>
    </dgm:pt>
    <dgm:pt modelId="{36B70142-F169-4836-9DE7-E6F08F210853}" type="pres">
      <dgm:prSet presAssocID="{7F385C89-1AF8-4D09-AF2E-4554D4206395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F3B72D-2B2B-446A-B5EB-227C590DC4EF}" type="pres">
      <dgm:prSet presAssocID="{7F385C89-1AF8-4D09-AF2E-4554D4206395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E0BDEF7-9ED9-41C0-9A2D-A11F63D2E622}" type="pres">
      <dgm:prSet presAssocID="{7F385C89-1AF8-4D09-AF2E-4554D4206395}" presName="BalanceSpacing" presStyleCnt="0"/>
      <dgm:spPr/>
    </dgm:pt>
    <dgm:pt modelId="{9EE6F293-42B2-45C7-AF81-C6D92A82D60C}" type="pres">
      <dgm:prSet presAssocID="{7F385C89-1AF8-4D09-AF2E-4554D4206395}" presName="BalanceSpacing1" presStyleCnt="0"/>
      <dgm:spPr/>
    </dgm:pt>
    <dgm:pt modelId="{8D3ECBB2-2A55-4BC5-86BF-7E2B4730E716}" type="pres">
      <dgm:prSet presAssocID="{DB1255A5-7F21-40B5-BD00-53348156DBD2}" presName="Accent1Text" presStyleLbl="node1" presStyleIdx="5" presStyleCnt="8" custLinFactNeighborX="1780" custLinFactNeighborY="-2201"/>
      <dgm:spPr/>
      <dgm:t>
        <a:bodyPr/>
        <a:lstStyle/>
        <a:p>
          <a:endParaRPr lang="zh-CN" altLang="en-US"/>
        </a:p>
      </dgm:t>
    </dgm:pt>
    <dgm:pt modelId="{5362D895-499B-4412-A0E0-1BEE95A9E539}" type="pres">
      <dgm:prSet presAssocID="{DB1255A5-7F21-40B5-BD00-53348156DBD2}" presName="spaceBetweenRectangles" presStyleCnt="0"/>
      <dgm:spPr/>
    </dgm:pt>
    <dgm:pt modelId="{30D70A80-5B2C-4F29-9E14-7EAE75530FAD}" type="pres">
      <dgm:prSet presAssocID="{0EB6F4E5-2C2C-43C3-AF51-2FB6B96D8236}" presName="composite" presStyleCnt="0"/>
      <dgm:spPr/>
    </dgm:pt>
    <dgm:pt modelId="{0B625B16-BE7C-4A66-8E53-5C5E678EECA7}" type="pres">
      <dgm:prSet presAssocID="{0EB6F4E5-2C2C-43C3-AF51-2FB6B96D8236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1B5DFB-CBBA-4630-9F02-D2B4628A6D60}" type="pres">
      <dgm:prSet presAssocID="{0EB6F4E5-2C2C-43C3-AF51-2FB6B96D8236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E74FA9-C10E-4D6C-955E-5EF7318C20EB}" type="pres">
      <dgm:prSet presAssocID="{0EB6F4E5-2C2C-43C3-AF51-2FB6B96D8236}" presName="BalanceSpacing" presStyleCnt="0"/>
      <dgm:spPr/>
    </dgm:pt>
    <dgm:pt modelId="{43FA4847-AFA6-4EDF-9AE0-9758A8623027}" type="pres">
      <dgm:prSet presAssocID="{0EB6F4E5-2C2C-43C3-AF51-2FB6B96D8236}" presName="BalanceSpacing1" presStyleCnt="0"/>
      <dgm:spPr/>
    </dgm:pt>
    <dgm:pt modelId="{65B8F4F5-84F8-4925-BC4C-EE7E0C606FBB}" type="pres">
      <dgm:prSet presAssocID="{8730BF1F-8DB4-49FB-8EA9-60B5EA5B1A10}" presName="Accent1Text" presStyleLbl="node1" presStyleIdx="7" presStyleCnt="8"/>
      <dgm:spPr/>
      <dgm:t>
        <a:bodyPr/>
        <a:lstStyle/>
        <a:p>
          <a:endParaRPr lang="zh-CN" altLang="en-US"/>
        </a:p>
      </dgm:t>
    </dgm:pt>
  </dgm:ptLst>
  <dgm:cxnLst>
    <dgm:cxn modelId="{EBAC4852-318B-4CC3-9D10-12CC71943636}" type="presOf" srcId="{7D970E65-077A-430B-927A-D57A28E86466}" destId="{235864B5-B818-436C-9C30-043875E8EF02}" srcOrd="0" destOrd="0" presId="urn:microsoft.com/office/officeart/2008/layout/AlternatingHexagons"/>
    <dgm:cxn modelId="{FE64B886-B80A-4F7E-B3C2-1E42B9AE3BD7}" type="presOf" srcId="{DB1255A5-7F21-40B5-BD00-53348156DBD2}" destId="{8D3ECBB2-2A55-4BC5-86BF-7E2B4730E716}" srcOrd="0" destOrd="0" presId="urn:microsoft.com/office/officeart/2008/layout/AlternatingHexagons"/>
    <dgm:cxn modelId="{9FC5A77D-57B7-4FA8-BF2C-879388ACBE3D}" srcId="{7D970E65-077A-430B-927A-D57A28E86466}" destId="{30B090F0-B1EB-42BE-A9E4-19D6C481231B}" srcOrd="0" destOrd="0" parTransId="{8DD3F694-AB96-401D-B94F-C3E27CA3ECCD}" sibTransId="{14FC0FDE-FD1D-458B-9123-9B36910752F0}"/>
    <dgm:cxn modelId="{DD45CD2F-7513-418E-83F7-D07DB6222FDA}" type="presOf" srcId="{8730BF1F-8DB4-49FB-8EA9-60B5EA5B1A10}" destId="{65B8F4F5-84F8-4925-BC4C-EE7E0C606FBB}" srcOrd="0" destOrd="0" presId="urn:microsoft.com/office/officeart/2008/layout/AlternatingHexagons"/>
    <dgm:cxn modelId="{A9E4D570-572D-4EB2-B836-614B04ECA773}" type="presOf" srcId="{0EB6F4E5-2C2C-43C3-AF51-2FB6B96D8236}" destId="{0B625B16-BE7C-4A66-8E53-5C5E678EECA7}" srcOrd="0" destOrd="0" presId="urn:microsoft.com/office/officeart/2008/layout/AlternatingHexagons"/>
    <dgm:cxn modelId="{B2D8F7EB-4381-45AE-8B3A-74C855F3514D}" srcId="{0EB6F4E5-2C2C-43C3-AF51-2FB6B96D8236}" destId="{A9BFE1E9-E99B-4513-846C-6EE561D30C46}" srcOrd="0" destOrd="0" parTransId="{5D070470-7A8C-4292-9CA5-9124ADC75A9B}" sibTransId="{09AB53E5-E301-4BAE-8F21-73B9425DF156}"/>
    <dgm:cxn modelId="{00B24F94-981E-4E09-9E83-D1AF12944749}" srcId="{9269B0FD-825C-4EF0-928A-DD51CF2C42A3}" destId="{0EB6F4E5-2C2C-43C3-AF51-2FB6B96D8236}" srcOrd="3" destOrd="0" parTransId="{41F98903-B9E7-41FB-A33C-BE6FE57F20F1}" sibTransId="{8730BF1F-8DB4-49FB-8EA9-60B5EA5B1A10}"/>
    <dgm:cxn modelId="{4F5B420E-A46F-4E3D-81A9-AB3D79E792D4}" type="presOf" srcId="{B8CE5D02-1E46-40BE-8E5B-993BC1886473}" destId="{4C84D85D-1033-4CED-B448-801C0322A009}" srcOrd="0" destOrd="0" presId="urn:microsoft.com/office/officeart/2008/layout/AlternatingHexagons"/>
    <dgm:cxn modelId="{3BE38941-8B0B-4369-9C53-97A6D727EA25}" type="presOf" srcId="{9269B0FD-825C-4EF0-928A-DD51CF2C42A3}" destId="{CC3C9011-35DC-4B5C-BA51-F8EBB4166745}" srcOrd="0" destOrd="0" presId="urn:microsoft.com/office/officeart/2008/layout/AlternatingHexagons"/>
    <dgm:cxn modelId="{FEBED6B5-3D34-4449-BEB1-C50BA74164F8}" srcId="{9269B0FD-825C-4EF0-928A-DD51CF2C42A3}" destId="{438E371A-377D-475E-AEBC-4DEDEAF3FC5F}" srcOrd="1" destOrd="0" parTransId="{E9800CB6-69D2-43E7-B1ED-6BC4222B0B9F}" sibTransId="{B8CE5D02-1E46-40BE-8E5B-993BC1886473}"/>
    <dgm:cxn modelId="{1761BDA6-0E8C-452E-8AC4-F431601E71EA}" srcId="{9269B0FD-825C-4EF0-928A-DD51CF2C42A3}" destId="{7D970E65-077A-430B-927A-D57A28E86466}" srcOrd="0" destOrd="0" parTransId="{828DCCEE-39A3-40E0-9A71-48E9E8B4191B}" sibTransId="{01AE32F3-7FDF-4710-BA15-C6C290831B06}"/>
    <dgm:cxn modelId="{8F4E3332-E80E-4BDD-B3CC-3AB1A089754C}" type="presOf" srcId="{438E371A-377D-475E-AEBC-4DEDEAF3FC5F}" destId="{6DB6182C-F510-487E-864A-BDFA3CE86746}" srcOrd="0" destOrd="0" presId="urn:microsoft.com/office/officeart/2008/layout/AlternatingHexagons"/>
    <dgm:cxn modelId="{443DE351-A3B6-4011-B1EC-C3193948F0AC}" type="presOf" srcId="{30B090F0-B1EB-42BE-A9E4-19D6C481231B}" destId="{23DABAB5-C119-48A7-86F1-63E96CADBB9A}" srcOrd="0" destOrd="0" presId="urn:microsoft.com/office/officeart/2008/layout/AlternatingHexagons"/>
    <dgm:cxn modelId="{89065554-ABD4-467C-B878-74B46387FDB5}" type="presOf" srcId="{F5956DE7-5E55-4099-B4A3-8DC5482234B7}" destId="{39DC7E56-9B01-4E87-A264-4545AECB09C6}" srcOrd="0" destOrd="0" presId="urn:microsoft.com/office/officeart/2008/layout/AlternatingHexagons"/>
    <dgm:cxn modelId="{42AA1A8D-F946-49B2-8553-0AA6D3A898F6}" type="presOf" srcId="{01AE32F3-7FDF-4710-BA15-C6C290831B06}" destId="{FB890808-2041-4DBC-9746-0F15E3CE90B9}" srcOrd="0" destOrd="0" presId="urn:microsoft.com/office/officeart/2008/layout/AlternatingHexagons"/>
    <dgm:cxn modelId="{FF740EE1-BE1E-41C9-A735-F86D53121119}" srcId="{438E371A-377D-475E-AEBC-4DEDEAF3FC5F}" destId="{F5956DE7-5E55-4099-B4A3-8DC5482234B7}" srcOrd="0" destOrd="0" parTransId="{F816B17B-10E6-40BF-84F3-536FEC104D55}" sibTransId="{A98BAF16-1538-4207-85A9-78F526B654CB}"/>
    <dgm:cxn modelId="{F51AEEFB-19B5-4B88-902D-329A9E1F1EC7}" srcId="{9269B0FD-825C-4EF0-928A-DD51CF2C42A3}" destId="{7F385C89-1AF8-4D09-AF2E-4554D4206395}" srcOrd="2" destOrd="0" parTransId="{D9E05EB8-1EC5-4EAE-A1EB-16A4F1ECE615}" sibTransId="{DB1255A5-7F21-40B5-BD00-53348156DBD2}"/>
    <dgm:cxn modelId="{27530B41-2D54-4ADF-8340-300E5E7E9CBE}" type="presOf" srcId="{7F385C89-1AF8-4D09-AF2E-4554D4206395}" destId="{36B70142-F169-4836-9DE7-E6F08F210853}" srcOrd="0" destOrd="0" presId="urn:microsoft.com/office/officeart/2008/layout/AlternatingHexagons"/>
    <dgm:cxn modelId="{FF4E7C11-5B05-40EC-966F-30358B79EA9E}" type="presOf" srcId="{A9BFE1E9-E99B-4513-846C-6EE561D30C46}" destId="{5B1B5DFB-CBBA-4630-9F02-D2B4628A6D60}" srcOrd="0" destOrd="0" presId="urn:microsoft.com/office/officeart/2008/layout/AlternatingHexagons"/>
    <dgm:cxn modelId="{8BF52BB6-A6B5-4C68-B432-A2BF7290E202}" type="presParOf" srcId="{CC3C9011-35DC-4B5C-BA51-F8EBB4166745}" destId="{05E11F8C-34F5-406A-A626-538112C156BD}" srcOrd="0" destOrd="0" presId="urn:microsoft.com/office/officeart/2008/layout/AlternatingHexagons"/>
    <dgm:cxn modelId="{8EBDE072-9E6B-4E73-BD43-A7CFCF814681}" type="presParOf" srcId="{05E11F8C-34F5-406A-A626-538112C156BD}" destId="{235864B5-B818-436C-9C30-043875E8EF02}" srcOrd="0" destOrd="0" presId="urn:microsoft.com/office/officeart/2008/layout/AlternatingHexagons"/>
    <dgm:cxn modelId="{D21C995D-8936-4559-B2FB-E2C0C97D08B3}" type="presParOf" srcId="{05E11F8C-34F5-406A-A626-538112C156BD}" destId="{23DABAB5-C119-48A7-86F1-63E96CADBB9A}" srcOrd="1" destOrd="0" presId="urn:microsoft.com/office/officeart/2008/layout/AlternatingHexagons"/>
    <dgm:cxn modelId="{59CCD604-7F91-43E7-98F2-07E775867E5D}" type="presParOf" srcId="{05E11F8C-34F5-406A-A626-538112C156BD}" destId="{F4E4664F-6FC2-4731-B7F9-E67707BE44BB}" srcOrd="2" destOrd="0" presId="urn:microsoft.com/office/officeart/2008/layout/AlternatingHexagons"/>
    <dgm:cxn modelId="{7B304DCF-E03F-415C-BF80-E8C77FD40093}" type="presParOf" srcId="{05E11F8C-34F5-406A-A626-538112C156BD}" destId="{B6F5CF5F-31DD-4E5F-9113-6A8D94F9ED20}" srcOrd="3" destOrd="0" presId="urn:microsoft.com/office/officeart/2008/layout/AlternatingHexagons"/>
    <dgm:cxn modelId="{8FBAC5D9-353F-4EA3-B3D6-5CB523912DAE}" type="presParOf" srcId="{05E11F8C-34F5-406A-A626-538112C156BD}" destId="{FB890808-2041-4DBC-9746-0F15E3CE90B9}" srcOrd="4" destOrd="0" presId="urn:microsoft.com/office/officeart/2008/layout/AlternatingHexagons"/>
    <dgm:cxn modelId="{DDDDBCE4-74CD-4486-8022-D2D4D133BF88}" type="presParOf" srcId="{CC3C9011-35DC-4B5C-BA51-F8EBB4166745}" destId="{1666EC00-5A18-46B8-B129-BA9FA1C45500}" srcOrd="1" destOrd="0" presId="urn:microsoft.com/office/officeart/2008/layout/AlternatingHexagons"/>
    <dgm:cxn modelId="{EADC7865-5B81-4C1C-B364-AAEAF9DEA106}" type="presParOf" srcId="{CC3C9011-35DC-4B5C-BA51-F8EBB4166745}" destId="{F57D31E3-B636-4BD8-A9F8-1C1B716A4906}" srcOrd="2" destOrd="0" presId="urn:microsoft.com/office/officeart/2008/layout/AlternatingHexagons"/>
    <dgm:cxn modelId="{F595530D-F1FA-4A19-86B4-83A6B4807F74}" type="presParOf" srcId="{F57D31E3-B636-4BD8-A9F8-1C1B716A4906}" destId="{6DB6182C-F510-487E-864A-BDFA3CE86746}" srcOrd="0" destOrd="0" presId="urn:microsoft.com/office/officeart/2008/layout/AlternatingHexagons"/>
    <dgm:cxn modelId="{C6943CCB-43A1-4B72-A046-29FEF010AC52}" type="presParOf" srcId="{F57D31E3-B636-4BD8-A9F8-1C1B716A4906}" destId="{39DC7E56-9B01-4E87-A264-4545AECB09C6}" srcOrd="1" destOrd="0" presId="urn:microsoft.com/office/officeart/2008/layout/AlternatingHexagons"/>
    <dgm:cxn modelId="{FC12E882-7448-4305-8984-BF9DC05CDDFA}" type="presParOf" srcId="{F57D31E3-B636-4BD8-A9F8-1C1B716A4906}" destId="{DA5DE50F-97C9-4DEC-9D9B-867DD6259BFC}" srcOrd="2" destOrd="0" presId="urn:microsoft.com/office/officeart/2008/layout/AlternatingHexagons"/>
    <dgm:cxn modelId="{F66C49FE-5123-4A80-9085-DD115410187B}" type="presParOf" srcId="{F57D31E3-B636-4BD8-A9F8-1C1B716A4906}" destId="{A37B92B1-2DAE-460A-BEE9-5219AA0F7789}" srcOrd="3" destOrd="0" presId="urn:microsoft.com/office/officeart/2008/layout/AlternatingHexagons"/>
    <dgm:cxn modelId="{84A12FFC-F9FF-421D-A439-8DB0CDAE826E}" type="presParOf" srcId="{F57D31E3-B636-4BD8-A9F8-1C1B716A4906}" destId="{4C84D85D-1033-4CED-B448-801C0322A009}" srcOrd="4" destOrd="0" presId="urn:microsoft.com/office/officeart/2008/layout/AlternatingHexagons"/>
    <dgm:cxn modelId="{1FE3D091-A3E8-4511-940B-17FB7D6F5D4F}" type="presParOf" srcId="{CC3C9011-35DC-4B5C-BA51-F8EBB4166745}" destId="{2E7F842B-B2A2-42EC-A76E-0DB22C1B8E7F}" srcOrd="3" destOrd="0" presId="urn:microsoft.com/office/officeart/2008/layout/AlternatingHexagons"/>
    <dgm:cxn modelId="{2BD7A3C4-0CCF-4406-8795-961AC28C3AC1}" type="presParOf" srcId="{CC3C9011-35DC-4B5C-BA51-F8EBB4166745}" destId="{C2CC13A3-57DF-40A0-BA34-EF7773CFD62C}" srcOrd="4" destOrd="0" presId="urn:microsoft.com/office/officeart/2008/layout/AlternatingHexagons"/>
    <dgm:cxn modelId="{52AB6AFF-66C4-4CD3-831C-991FCD057248}" type="presParOf" srcId="{C2CC13A3-57DF-40A0-BA34-EF7773CFD62C}" destId="{36B70142-F169-4836-9DE7-E6F08F210853}" srcOrd="0" destOrd="0" presId="urn:microsoft.com/office/officeart/2008/layout/AlternatingHexagons"/>
    <dgm:cxn modelId="{BCD4132F-7D3A-4735-A0C7-0B0F3008C00D}" type="presParOf" srcId="{C2CC13A3-57DF-40A0-BA34-EF7773CFD62C}" destId="{E1F3B72D-2B2B-446A-B5EB-227C590DC4EF}" srcOrd="1" destOrd="0" presId="urn:microsoft.com/office/officeart/2008/layout/AlternatingHexagons"/>
    <dgm:cxn modelId="{772A1D93-1F93-4D8B-89F6-08F3A1B934C2}" type="presParOf" srcId="{C2CC13A3-57DF-40A0-BA34-EF7773CFD62C}" destId="{DE0BDEF7-9ED9-41C0-9A2D-A11F63D2E622}" srcOrd="2" destOrd="0" presId="urn:microsoft.com/office/officeart/2008/layout/AlternatingHexagons"/>
    <dgm:cxn modelId="{60CE9470-494C-44C8-AF39-D2A893AC9CF7}" type="presParOf" srcId="{C2CC13A3-57DF-40A0-BA34-EF7773CFD62C}" destId="{9EE6F293-42B2-45C7-AF81-C6D92A82D60C}" srcOrd="3" destOrd="0" presId="urn:microsoft.com/office/officeart/2008/layout/AlternatingHexagons"/>
    <dgm:cxn modelId="{9C8C5593-CEB0-49F8-A03C-011B2740CA5C}" type="presParOf" srcId="{C2CC13A3-57DF-40A0-BA34-EF7773CFD62C}" destId="{8D3ECBB2-2A55-4BC5-86BF-7E2B4730E716}" srcOrd="4" destOrd="0" presId="urn:microsoft.com/office/officeart/2008/layout/AlternatingHexagons"/>
    <dgm:cxn modelId="{B96670B5-7A09-4F24-842B-FA5EFDCE3FF8}" type="presParOf" srcId="{CC3C9011-35DC-4B5C-BA51-F8EBB4166745}" destId="{5362D895-499B-4412-A0E0-1BEE95A9E539}" srcOrd="5" destOrd="0" presId="urn:microsoft.com/office/officeart/2008/layout/AlternatingHexagons"/>
    <dgm:cxn modelId="{9C0611F3-AB7B-4C81-89C3-BFE3E20ADBC9}" type="presParOf" srcId="{CC3C9011-35DC-4B5C-BA51-F8EBB4166745}" destId="{30D70A80-5B2C-4F29-9E14-7EAE75530FAD}" srcOrd="6" destOrd="0" presId="urn:microsoft.com/office/officeart/2008/layout/AlternatingHexagons"/>
    <dgm:cxn modelId="{684AFA44-9753-4938-B7E8-4DE2C430B145}" type="presParOf" srcId="{30D70A80-5B2C-4F29-9E14-7EAE75530FAD}" destId="{0B625B16-BE7C-4A66-8E53-5C5E678EECA7}" srcOrd="0" destOrd="0" presId="urn:microsoft.com/office/officeart/2008/layout/AlternatingHexagons"/>
    <dgm:cxn modelId="{F0B65A44-13F4-4A71-A520-8F1691A297DA}" type="presParOf" srcId="{30D70A80-5B2C-4F29-9E14-7EAE75530FAD}" destId="{5B1B5DFB-CBBA-4630-9F02-D2B4628A6D60}" srcOrd="1" destOrd="0" presId="urn:microsoft.com/office/officeart/2008/layout/AlternatingHexagons"/>
    <dgm:cxn modelId="{5E9B41B6-58DD-4F7F-894A-833A5B320863}" type="presParOf" srcId="{30D70A80-5B2C-4F29-9E14-7EAE75530FAD}" destId="{31E74FA9-C10E-4D6C-955E-5EF7318C20EB}" srcOrd="2" destOrd="0" presId="urn:microsoft.com/office/officeart/2008/layout/AlternatingHexagons"/>
    <dgm:cxn modelId="{6E29E40E-E6AE-4BC3-A800-C9A221835DAC}" type="presParOf" srcId="{30D70A80-5B2C-4F29-9E14-7EAE75530FAD}" destId="{43FA4847-AFA6-4EDF-9AE0-9758A8623027}" srcOrd="3" destOrd="0" presId="urn:microsoft.com/office/officeart/2008/layout/AlternatingHexagons"/>
    <dgm:cxn modelId="{6388012F-7EDF-4A16-BCA8-8B070EBF13F0}" type="presParOf" srcId="{30D70A80-5B2C-4F29-9E14-7EAE75530FAD}" destId="{65B8F4F5-84F8-4925-BC4C-EE7E0C606FB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/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43683EA5-0200-4D35-9FB4-68A611CACC96}" type="presOf" srcId="{FB1331BF-94B1-46AE-8DB0-7365AE334E87}" destId="{4CB2F9D9-46F1-42CE-BACB-8CDE2D028689}" srcOrd="0" destOrd="0" presId="urn:microsoft.com/office/officeart/2005/8/layout/orgChart1"/>
    <dgm:cxn modelId="{561F8BBE-9F93-4EFA-883A-D39E8B0D872C}" type="presOf" srcId="{A35C7B2F-7AA2-4BCE-8C0A-A8AD736EC096}" destId="{5A262789-01D4-45F1-987C-10205EC4C79C}" srcOrd="0" destOrd="0" presId="urn:microsoft.com/office/officeart/2005/8/layout/orgChart1"/>
    <dgm:cxn modelId="{47BEC26A-84AA-464E-BA68-239CB591F36C}" type="presOf" srcId="{8E0FA1F4-0E55-4EB5-B2B8-C97C70D7511D}" destId="{A4642196-56A2-4977-BE5E-FBFD27595291}" srcOrd="1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722F06E3-2C91-458D-8630-FB13B77714E2}" type="presOf" srcId="{B89AFEEF-DA79-4FD9-84BF-699A53E13843}" destId="{D07DB19D-A403-42E4-AED2-D804F928A538}" srcOrd="1" destOrd="0" presId="urn:microsoft.com/office/officeart/2005/8/layout/orgChart1"/>
    <dgm:cxn modelId="{7EBA8085-EE41-448B-BE1F-B5C3D092F683}" type="presOf" srcId="{64D2B42D-53BB-430D-8A85-2F73A88E9E9F}" destId="{E0A7734E-12AD-4488-B05A-9A3F2133B2C2}" srcOrd="0" destOrd="0" presId="urn:microsoft.com/office/officeart/2005/8/layout/orgChart1"/>
    <dgm:cxn modelId="{B2E19064-01FE-421A-B045-AE2CFB3C9F49}" type="presOf" srcId="{3C2FC552-45A6-486C-823B-61D687D18241}" destId="{817E9386-CEBF-4BF8-8C60-1E7D44E8CA5F}" srcOrd="0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31B948C5-46F3-49FA-A4FD-F5CBAF58D597}" type="presOf" srcId="{DBBF889D-82AF-4480-8C23-C9544E064DD2}" destId="{360C5293-FA1A-4E8F-A893-582E1665B65F}" srcOrd="0" destOrd="0" presId="urn:microsoft.com/office/officeart/2005/8/layout/orgChart1"/>
    <dgm:cxn modelId="{A328E3CB-A04C-42F5-B165-7DFFC1C3C541}" type="presOf" srcId="{BA5033CA-0EA4-4214-BB61-1903E082915A}" destId="{216CF660-37CD-4D2D-8CF2-327EFBF17280}" srcOrd="0" destOrd="0" presId="urn:microsoft.com/office/officeart/2005/8/layout/orgChart1"/>
    <dgm:cxn modelId="{ED92C4CB-62A7-444E-A1C6-56E35D35891E}" type="presOf" srcId="{8E0FA1F4-0E55-4EB5-B2B8-C97C70D7511D}" destId="{63DA2A62-17A4-4051-96D5-049B5D39A6AF}" srcOrd="0" destOrd="0" presId="urn:microsoft.com/office/officeart/2005/8/layout/orgChart1"/>
    <dgm:cxn modelId="{EB5A3D17-D30F-4B53-8AE2-B99D63F89E37}" type="presOf" srcId="{492C82EC-F79B-4D17-8C3B-A2D45DE6D5EF}" destId="{7964D553-DD42-445E-B94F-FC8691586A07}" srcOrd="0" destOrd="0" presId="urn:microsoft.com/office/officeart/2005/8/layout/orgChart1"/>
    <dgm:cxn modelId="{420B5889-7D1D-4A89-A7EA-E9E722CD28EA}" type="presOf" srcId="{1A7B29A3-49DC-40A0-96CB-25D66D16176F}" destId="{E628038E-FCF1-47DA-97B5-00F0573B00DB}" srcOrd="0" destOrd="0" presId="urn:microsoft.com/office/officeart/2005/8/layout/orgChart1"/>
    <dgm:cxn modelId="{6F499DA0-308C-4928-B4B8-30AD40D38A72}" type="presOf" srcId="{B89AFEEF-DA79-4FD9-84BF-699A53E13843}" destId="{D4DDF2CA-F8E5-46A3-B813-A0B53B12F92F}" srcOrd="0" destOrd="0" presId="urn:microsoft.com/office/officeart/2005/8/layout/orgChart1"/>
    <dgm:cxn modelId="{03F1E06B-FE9F-4BD5-9534-0D068EDAA86C}" type="presOf" srcId="{FB1331BF-94B1-46AE-8DB0-7365AE334E87}" destId="{6E37CA09-97F7-496A-A981-E3FECD78A447}" srcOrd="1" destOrd="0" presId="urn:microsoft.com/office/officeart/2005/8/layout/orgChart1"/>
    <dgm:cxn modelId="{710256EE-5A5E-43A7-AC54-D9CED1098602}" type="presOf" srcId="{9DCC42A6-2EFA-4BE9-84D9-1418192BACA4}" destId="{9D498348-A614-4C9F-9A56-5878489DE2E3}" srcOrd="0" destOrd="0" presId="urn:microsoft.com/office/officeart/2005/8/layout/orgChart1"/>
    <dgm:cxn modelId="{CF1FF428-2D47-4ED7-9A07-F993248ED73E}" type="presOf" srcId="{810483F3-23E0-45C9-908B-DC97866504DD}" destId="{8E37D208-FA45-40A0-B365-CD6050960BCC}" srcOrd="0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DEE57FCF-8917-4B39-A424-E887474714FB}" type="presOf" srcId="{46637A0B-13B7-4FBB-973A-184C28A70475}" destId="{938151B9-CB60-476E-90A3-0A1F4C57FF92}" srcOrd="0" destOrd="0" presId="urn:microsoft.com/office/officeart/2005/8/layout/orgChart1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4C31C5EC-93D1-4647-8CFF-9486140F06A1}" type="presOf" srcId="{35B22D73-FFA1-4901-831E-CCFEC4ED5B9E}" destId="{E80D6656-2F48-4976-B034-1E3FB52E9DD3}" srcOrd="1" destOrd="0" presId="urn:microsoft.com/office/officeart/2005/8/layout/orgChart1"/>
    <dgm:cxn modelId="{4F5A52EC-9C2A-4CD3-813F-4255008F0122}" type="presOf" srcId="{46637A0B-13B7-4FBB-973A-184C28A70475}" destId="{AFA82F5A-CDA2-4FC7-8721-D004FEF25345}" srcOrd="1" destOrd="0" presId="urn:microsoft.com/office/officeart/2005/8/layout/orgChart1"/>
    <dgm:cxn modelId="{E5F90B40-CAFD-4360-9231-8A61DAC2E2F8}" type="presOf" srcId="{8647E881-15F3-405E-8C7B-DA2D3F62248B}" destId="{7B88CADE-1A0C-4E24-8DE0-11CD3771BB42}" srcOrd="0" destOrd="0" presId="urn:microsoft.com/office/officeart/2005/8/layout/orgChart1"/>
    <dgm:cxn modelId="{7167D310-3D3D-4F1D-880E-D2B31D2BB714}" type="presOf" srcId="{0925A5EA-6BC3-4ABE-98C2-E8F9CC885B8B}" destId="{DB84ED24-3D9F-4490-92BE-5F464BD41D44}" srcOrd="0" destOrd="0" presId="urn:microsoft.com/office/officeart/2005/8/layout/orgChart1"/>
    <dgm:cxn modelId="{8EC78D72-EC27-41F4-9E40-60C0F7DAC00B}" type="presOf" srcId="{35B22D73-FFA1-4901-831E-CCFEC4ED5B9E}" destId="{19309A09-CD55-4F67-8E7E-2151D3C3BF95}" srcOrd="0" destOrd="0" presId="urn:microsoft.com/office/officeart/2005/8/layout/orgChart1"/>
    <dgm:cxn modelId="{707D52B1-057A-4B1D-BE40-D81ECB648066}" type="presOf" srcId="{9B76C144-35CF-4174-83FA-DDC8FE77F1EE}" destId="{9575499D-A3E9-4CE5-8CD2-F871900E5732}" srcOrd="0" destOrd="0" presId="urn:microsoft.com/office/officeart/2005/8/layout/orgChart1"/>
    <dgm:cxn modelId="{105C1A85-38B5-45FD-AB48-89C4AED39D55}" type="presOf" srcId="{0925A5EA-6BC3-4ABE-98C2-E8F9CC885B8B}" destId="{40511566-411D-45FB-892A-9BC53ABB59A4}" srcOrd="1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0143318B-19DF-4D85-AF62-5CFCC541CF47}" type="presOf" srcId="{3C2FC552-45A6-486C-823B-61D687D18241}" destId="{6112E477-3A17-4E36-86F8-7C8851AB41D1}" srcOrd="1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4C30CDB7-CBAA-4C37-97F9-23E658622C81}" type="presOf" srcId="{36D23C69-475D-47E2-96FD-4A89D7286502}" destId="{E2A2FE65-7F4D-441F-A713-BB0C9131CE9E}" srcOrd="0" destOrd="0" presId="urn:microsoft.com/office/officeart/2005/8/layout/orgChart1"/>
    <dgm:cxn modelId="{C7AA14EA-FC3C-4505-A1BD-7FB8F26A5C03}" type="presOf" srcId="{F9B328CF-1C45-4E4A-8297-64C0BE83EE48}" destId="{7C7D0B3A-AA2E-40E0-A090-755C5C8FC7F7}" srcOrd="0" destOrd="0" presId="urn:microsoft.com/office/officeart/2005/8/layout/orgChart1"/>
    <dgm:cxn modelId="{1FAC48C9-3EAB-401D-92FF-378B287DFDCB}" type="presOf" srcId="{965B4CAA-244E-47AB-9ADB-6ED7719D6794}" destId="{117F3EDF-243D-4E5A-BD8F-849BD0883C83}" srcOrd="0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49A2F0E9-8156-479C-A65D-4F119886E699}" type="presOf" srcId="{64D2B42D-53BB-430D-8A85-2F73A88E9E9F}" destId="{4EBBCFC2-E5B1-4EAF-B1F5-EA2C989408B6}" srcOrd="1" destOrd="0" presId="urn:microsoft.com/office/officeart/2005/8/layout/orgChart1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29923EFF-18EF-4EA9-9F56-C5FBEE8B32C2}" type="presOf" srcId="{1A7B29A3-49DC-40A0-96CB-25D66D16176F}" destId="{47F47BCA-8DF8-407F-92D6-8C752A23EB9A}" srcOrd="1" destOrd="0" presId="urn:microsoft.com/office/officeart/2005/8/layout/orgChart1"/>
    <dgm:cxn modelId="{CA3B9948-F761-4D22-B0AF-C2AACDC66546}" type="presOf" srcId="{810483F3-23E0-45C9-908B-DC97866504DD}" destId="{AE7761C0-9C84-44A2-A569-C50CCCE40EFF}" srcOrd="1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CFFB02E0-75E6-46B5-BED4-18486EC38B92}" type="presOf" srcId="{7296BC68-4268-464E-9330-E97359A3023D}" destId="{8F0614F2-68D3-4707-A273-5D97B1F3B62E}" srcOrd="0" destOrd="0" presId="urn:microsoft.com/office/officeart/2005/8/layout/orgChart1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74F1AF50-2292-46C9-AC8D-BB75CD8EDC81}" type="presOf" srcId="{2424427C-A496-4799-9B38-FECA1A42F1B0}" destId="{1D82E5AD-7C68-432D-93E6-16341D50FC4F}" srcOrd="0" destOrd="0" presId="urn:microsoft.com/office/officeart/2005/8/layout/orgChart1"/>
    <dgm:cxn modelId="{4CB3F6A4-2301-484A-892C-DFD076D8F21B}" type="presOf" srcId="{F9B328CF-1C45-4E4A-8297-64C0BE83EE48}" destId="{2920B530-DB54-459D-8B47-BB06FFA0B5D4}" srcOrd="1" destOrd="0" presId="urn:microsoft.com/office/officeart/2005/8/layout/orgChart1"/>
    <dgm:cxn modelId="{8D954E71-5625-48F9-AC60-EC472E678039}" type="presParOf" srcId="{7964D553-DD42-445E-B94F-FC8691586A07}" destId="{DF0967F1-1675-45BC-80C9-F46DED5FF0D5}" srcOrd="0" destOrd="0" presId="urn:microsoft.com/office/officeart/2005/8/layout/orgChart1"/>
    <dgm:cxn modelId="{DE2F203C-55ED-4061-940C-C867C9315DE0}" type="presParOf" srcId="{DF0967F1-1675-45BC-80C9-F46DED5FF0D5}" destId="{40E3028B-4D83-420F-B527-45A489B0B2E9}" srcOrd="0" destOrd="0" presId="urn:microsoft.com/office/officeart/2005/8/layout/orgChart1"/>
    <dgm:cxn modelId="{E0CC918F-8FB7-481E-8D70-96A2C6DF538E}" type="presParOf" srcId="{40E3028B-4D83-420F-B527-45A489B0B2E9}" destId="{63DA2A62-17A4-4051-96D5-049B5D39A6AF}" srcOrd="0" destOrd="0" presId="urn:microsoft.com/office/officeart/2005/8/layout/orgChart1"/>
    <dgm:cxn modelId="{62B1A6C6-2A3D-492D-9020-E58749C5A7A2}" type="presParOf" srcId="{40E3028B-4D83-420F-B527-45A489B0B2E9}" destId="{A4642196-56A2-4977-BE5E-FBFD27595291}" srcOrd="1" destOrd="0" presId="urn:microsoft.com/office/officeart/2005/8/layout/orgChart1"/>
    <dgm:cxn modelId="{1C3C6441-27F4-4067-85B3-F2A6832CDFA4}" type="presParOf" srcId="{DF0967F1-1675-45BC-80C9-F46DED5FF0D5}" destId="{138868E1-6092-47D3-A35A-CBEA3D31581A}" srcOrd="1" destOrd="0" presId="urn:microsoft.com/office/officeart/2005/8/layout/orgChart1"/>
    <dgm:cxn modelId="{A855E040-DDBE-4C17-964D-3EF807961227}" type="presParOf" srcId="{138868E1-6092-47D3-A35A-CBEA3D31581A}" destId="{117F3EDF-243D-4E5A-BD8F-849BD0883C83}" srcOrd="0" destOrd="0" presId="urn:microsoft.com/office/officeart/2005/8/layout/orgChart1"/>
    <dgm:cxn modelId="{FDD88130-F849-4F1C-8E54-A1BCA67B8117}" type="presParOf" srcId="{138868E1-6092-47D3-A35A-CBEA3D31581A}" destId="{D36CDB21-40BE-40C0-8E9F-840463458D5C}" srcOrd="1" destOrd="0" presId="urn:microsoft.com/office/officeart/2005/8/layout/orgChart1"/>
    <dgm:cxn modelId="{88AEC239-4F3A-436F-8532-7ABA11F266AB}" type="presParOf" srcId="{D36CDB21-40BE-40C0-8E9F-840463458D5C}" destId="{99C67388-02F4-4015-B2F7-3E0ECBEAD9F9}" srcOrd="0" destOrd="0" presId="urn:microsoft.com/office/officeart/2005/8/layout/orgChart1"/>
    <dgm:cxn modelId="{51DE8515-50EA-4EA6-B6EC-56C666627C99}" type="presParOf" srcId="{99C67388-02F4-4015-B2F7-3E0ECBEAD9F9}" destId="{E0A7734E-12AD-4488-B05A-9A3F2133B2C2}" srcOrd="0" destOrd="0" presId="urn:microsoft.com/office/officeart/2005/8/layout/orgChart1"/>
    <dgm:cxn modelId="{113C5384-9128-4A77-8B8A-9F34B98FB5A0}" type="presParOf" srcId="{99C67388-02F4-4015-B2F7-3E0ECBEAD9F9}" destId="{4EBBCFC2-E5B1-4EAF-B1F5-EA2C989408B6}" srcOrd="1" destOrd="0" presId="urn:microsoft.com/office/officeart/2005/8/layout/orgChart1"/>
    <dgm:cxn modelId="{73FF5A7F-6D6C-4161-B27F-0BC7664015CC}" type="presParOf" srcId="{D36CDB21-40BE-40C0-8E9F-840463458D5C}" destId="{776182C6-2BF4-4170-8467-94406A3DDFEA}" srcOrd="1" destOrd="0" presId="urn:microsoft.com/office/officeart/2005/8/layout/orgChart1"/>
    <dgm:cxn modelId="{849746B7-4119-453D-991A-DFA7A260E1D8}" type="presParOf" srcId="{776182C6-2BF4-4170-8467-94406A3DDFEA}" destId="{8F0614F2-68D3-4707-A273-5D97B1F3B62E}" srcOrd="0" destOrd="0" presId="urn:microsoft.com/office/officeart/2005/8/layout/orgChart1"/>
    <dgm:cxn modelId="{845E5215-2A95-4A5D-8FF6-1593EB313559}" type="presParOf" srcId="{776182C6-2BF4-4170-8467-94406A3DDFEA}" destId="{8DDD3411-F0CD-4FC1-93A2-F6834F678AD5}" srcOrd="1" destOrd="0" presId="urn:microsoft.com/office/officeart/2005/8/layout/orgChart1"/>
    <dgm:cxn modelId="{59A6028E-7C23-49C6-9425-32E255A516BA}" type="presParOf" srcId="{8DDD3411-F0CD-4FC1-93A2-F6834F678AD5}" destId="{8726C78B-EF6E-4102-855C-23AD98AAA3D3}" srcOrd="0" destOrd="0" presId="urn:microsoft.com/office/officeart/2005/8/layout/orgChart1"/>
    <dgm:cxn modelId="{2501B2C0-A151-44BD-BEE0-FE0E728C059E}" type="presParOf" srcId="{8726C78B-EF6E-4102-855C-23AD98AAA3D3}" destId="{938151B9-CB60-476E-90A3-0A1F4C57FF92}" srcOrd="0" destOrd="0" presId="urn:microsoft.com/office/officeart/2005/8/layout/orgChart1"/>
    <dgm:cxn modelId="{B9CA33F5-BFA5-4503-B758-C2942B20B42D}" type="presParOf" srcId="{8726C78B-EF6E-4102-855C-23AD98AAA3D3}" destId="{AFA82F5A-CDA2-4FC7-8721-D004FEF25345}" srcOrd="1" destOrd="0" presId="urn:microsoft.com/office/officeart/2005/8/layout/orgChart1"/>
    <dgm:cxn modelId="{B7FA8142-7A76-4A80-9B16-EC38193F92D5}" type="presParOf" srcId="{8DDD3411-F0CD-4FC1-93A2-F6834F678AD5}" destId="{21173C7E-BA50-4E0A-9C6B-3D8CBFA54411}" srcOrd="1" destOrd="0" presId="urn:microsoft.com/office/officeart/2005/8/layout/orgChart1"/>
    <dgm:cxn modelId="{931AE98E-E5F1-4678-8478-64518492698E}" type="presParOf" srcId="{8DDD3411-F0CD-4FC1-93A2-F6834F678AD5}" destId="{ED3C9324-1295-49C7-8579-A56BDDB2CA74}" srcOrd="2" destOrd="0" presId="urn:microsoft.com/office/officeart/2005/8/layout/orgChart1"/>
    <dgm:cxn modelId="{6AC9CCAC-8878-4029-B364-96AF2F0A52DE}" type="presParOf" srcId="{776182C6-2BF4-4170-8467-94406A3DDFEA}" destId="{5A262789-01D4-45F1-987C-10205EC4C79C}" srcOrd="2" destOrd="0" presId="urn:microsoft.com/office/officeart/2005/8/layout/orgChart1"/>
    <dgm:cxn modelId="{455B68AD-59F4-4CBF-971F-B0170257CBEA}" type="presParOf" srcId="{776182C6-2BF4-4170-8467-94406A3DDFEA}" destId="{9BFFAF07-C4CF-4172-A9C2-3C65573720F5}" srcOrd="3" destOrd="0" presId="urn:microsoft.com/office/officeart/2005/8/layout/orgChart1"/>
    <dgm:cxn modelId="{CC0035DD-3887-40D4-A1A3-D56174DEDDCB}" type="presParOf" srcId="{9BFFAF07-C4CF-4172-A9C2-3C65573720F5}" destId="{37123AD1-CCB7-4EEF-89A6-9172E3A8CD6F}" srcOrd="0" destOrd="0" presId="urn:microsoft.com/office/officeart/2005/8/layout/orgChart1"/>
    <dgm:cxn modelId="{BB17F1CE-FA90-4612-8172-3EB7F245EB63}" type="presParOf" srcId="{37123AD1-CCB7-4EEF-89A6-9172E3A8CD6F}" destId="{7C7D0B3A-AA2E-40E0-A090-755C5C8FC7F7}" srcOrd="0" destOrd="0" presId="urn:microsoft.com/office/officeart/2005/8/layout/orgChart1"/>
    <dgm:cxn modelId="{6E3BCE04-11AF-44C5-8DC7-B171E8C4F404}" type="presParOf" srcId="{37123AD1-CCB7-4EEF-89A6-9172E3A8CD6F}" destId="{2920B530-DB54-459D-8B47-BB06FFA0B5D4}" srcOrd="1" destOrd="0" presId="urn:microsoft.com/office/officeart/2005/8/layout/orgChart1"/>
    <dgm:cxn modelId="{6891F58D-ED12-4955-AFF0-EC9ACD6979C3}" type="presParOf" srcId="{9BFFAF07-C4CF-4172-A9C2-3C65573720F5}" destId="{C93FE226-82C7-4869-B05C-BC0582501877}" srcOrd="1" destOrd="0" presId="urn:microsoft.com/office/officeart/2005/8/layout/orgChart1"/>
    <dgm:cxn modelId="{608933E8-4C5E-4C4C-9BAF-F81B266BE478}" type="presParOf" srcId="{9BFFAF07-C4CF-4172-A9C2-3C65573720F5}" destId="{F4E1E7A0-8422-4090-9C9E-8418FB0469AA}" srcOrd="2" destOrd="0" presId="urn:microsoft.com/office/officeart/2005/8/layout/orgChart1"/>
    <dgm:cxn modelId="{D0DAF054-2160-4CE6-B9C8-45C077D3C604}" type="presParOf" srcId="{D36CDB21-40BE-40C0-8E9F-840463458D5C}" destId="{B3A64CE1-3AC7-4409-8080-D95ACACFFAD4}" srcOrd="2" destOrd="0" presId="urn:microsoft.com/office/officeart/2005/8/layout/orgChart1"/>
    <dgm:cxn modelId="{F494E713-6ABD-45B7-89B7-F4C6FCEF8140}" type="presParOf" srcId="{138868E1-6092-47D3-A35A-CBEA3D31581A}" destId="{9575499D-A3E9-4CE5-8CD2-F871900E5732}" srcOrd="2" destOrd="0" presId="urn:microsoft.com/office/officeart/2005/8/layout/orgChart1"/>
    <dgm:cxn modelId="{8DA3C785-DF0F-4875-9357-F347142306B0}" type="presParOf" srcId="{138868E1-6092-47D3-A35A-CBEA3D31581A}" destId="{9F96A77B-B41E-428D-8CFD-9E521BF4DCBD}" srcOrd="3" destOrd="0" presId="urn:microsoft.com/office/officeart/2005/8/layout/orgChart1"/>
    <dgm:cxn modelId="{AD466091-95AF-47FD-A1E5-33A50ECC768B}" type="presParOf" srcId="{9F96A77B-B41E-428D-8CFD-9E521BF4DCBD}" destId="{FC1F9D88-8984-439C-B55E-7BB56A6A3856}" srcOrd="0" destOrd="0" presId="urn:microsoft.com/office/officeart/2005/8/layout/orgChart1"/>
    <dgm:cxn modelId="{12252607-8B06-41DD-82B4-320F8AC8B5CC}" type="presParOf" srcId="{FC1F9D88-8984-439C-B55E-7BB56A6A3856}" destId="{4CB2F9D9-46F1-42CE-BACB-8CDE2D028689}" srcOrd="0" destOrd="0" presId="urn:microsoft.com/office/officeart/2005/8/layout/orgChart1"/>
    <dgm:cxn modelId="{F5B141C3-895E-48A3-B5AA-627160BCB487}" type="presParOf" srcId="{FC1F9D88-8984-439C-B55E-7BB56A6A3856}" destId="{6E37CA09-97F7-496A-A981-E3FECD78A447}" srcOrd="1" destOrd="0" presId="urn:microsoft.com/office/officeart/2005/8/layout/orgChart1"/>
    <dgm:cxn modelId="{5F672740-3E31-4F7B-9B6B-95A717DD8F0B}" type="presParOf" srcId="{9F96A77B-B41E-428D-8CFD-9E521BF4DCBD}" destId="{8F3A9665-8C75-48CE-9348-7AFA89889259}" srcOrd="1" destOrd="0" presId="urn:microsoft.com/office/officeart/2005/8/layout/orgChart1"/>
    <dgm:cxn modelId="{19ABD35D-1337-4D85-BBB6-2E311F0A54AA}" type="presParOf" srcId="{8F3A9665-8C75-48CE-9348-7AFA89889259}" destId="{7B88CADE-1A0C-4E24-8DE0-11CD3771BB42}" srcOrd="0" destOrd="0" presId="urn:microsoft.com/office/officeart/2005/8/layout/orgChart1"/>
    <dgm:cxn modelId="{EBA7EBA9-26D4-4194-BF9D-E5CD6E4267F3}" type="presParOf" srcId="{8F3A9665-8C75-48CE-9348-7AFA89889259}" destId="{18172194-17D3-41B8-ACBC-B96952AC1410}" srcOrd="1" destOrd="0" presId="urn:microsoft.com/office/officeart/2005/8/layout/orgChart1"/>
    <dgm:cxn modelId="{EBC63479-AB56-4597-A127-1B6DADE98E92}" type="presParOf" srcId="{18172194-17D3-41B8-ACBC-B96952AC1410}" destId="{E5F2F8B4-D0DA-47DE-9B90-D9B39340F5AB}" srcOrd="0" destOrd="0" presId="urn:microsoft.com/office/officeart/2005/8/layout/orgChart1"/>
    <dgm:cxn modelId="{56CCF13E-D5FC-4D08-AEE6-C9D8482D37E8}" type="presParOf" srcId="{E5F2F8B4-D0DA-47DE-9B90-D9B39340F5AB}" destId="{E628038E-FCF1-47DA-97B5-00F0573B00DB}" srcOrd="0" destOrd="0" presId="urn:microsoft.com/office/officeart/2005/8/layout/orgChart1"/>
    <dgm:cxn modelId="{E5DB3B0B-67BA-437C-9A34-5C30AA5CA824}" type="presParOf" srcId="{E5F2F8B4-D0DA-47DE-9B90-D9B39340F5AB}" destId="{47F47BCA-8DF8-407F-92D6-8C752A23EB9A}" srcOrd="1" destOrd="0" presId="urn:microsoft.com/office/officeart/2005/8/layout/orgChart1"/>
    <dgm:cxn modelId="{59424EBA-6776-4E36-B6D4-6A914AC5491A}" type="presParOf" srcId="{18172194-17D3-41B8-ACBC-B96952AC1410}" destId="{B243A8A2-1B2A-4647-BB4E-36B19822995B}" srcOrd="1" destOrd="0" presId="urn:microsoft.com/office/officeart/2005/8/layout/orgChart1"/>
    <dgm:cxn modelId="{8D9094D3-4518-48E5-9076-CAE446AF9F04}" type="presParOf" srcId="{18172194-17D3-41B8-ACBC-B96952AC1410}" destId="{F914C7DC-ED29-4477-B401-E963A9F21AF4}" srcOrd="2" destOrd="0" presId="urn:microsoft.com/office/officeart/2005/8/layout/orgChart1"/>
    <dgm:cxn modelId="{E540E6B7-40F7-4DE5-A938-AD761DFBEF33}" type="presParOf" srcId="{8F3A9665-8C75-48CE-9348-7AFA89889259}" destId="{9D498348-A614-4C9F-9A56-5878489DE2E3}" srcOrd="2" destOrd="0" presId="urn:microsoft.com/office/officeart/2005/8/layout/orgChart1"/>
    <dgm:cxn modelId="{A91AF7D6-C1DA-4685-B718-417546C78089}" type="presParOf" srcId="{8F3A9665-8C75-48CE-9348-7AFA89889259}" destId="{AE305F60-42B4-4D5D-AF31-16DD166106A7}" srcOrd="3" destOrd="0" presId="urn:microsoft.com/office/officeart/2005/8/layout/orgChart1"/>
    <dgm:cxn modelId="{130C35AC-EE28-463A-9B16-DB2FF0E1F4EF}" type="presParOf" srcId="{AE305F60-42B4-4D5D-AF31-16DD166106A7}" destId="{F5CBD05D-25B5-4A5C-B2FB-9FE03ABC8202}" srcOrd="0" destOrd="0" presId="urn:microsoft.com/office/officeart/2005/8/layout/orgChart1"/>
    <dgm:cxn modelId="{5F5DC283-9CEC-4E2E-B74C-9BB8670758ED}" type="presParOf" srcId="{F5CBD05D-25B5-4A5C-B2FB-9FE03ABC8202}" destId="{DB84ED24-3D9F-4490-92BE-5F464BD41D44}" srcOrd="0" destOrd="0" presId="urn:microsoft.com/office/officeart/2005/8/layout/orgChart1"/>
    <dgm:cxn modelId="{8A2E91A4-FC41-497B-B9AD-A513E7D7913F}" type="presParOf" srcId="{F5CBD05D-25B5-4A5C-B2FB-9FE03ABC8202}" destId="{40511566-411D-45FB-892A-9BC53ABB59A4}" srcOrd="1" destOrd="0" presId="urn:microsoft.com/office/officeart/2005/8/layout/orgChart1"/>
    <dgm:cxn modelId="{CFFFE823-F01A-4D58-BEDA-513E73C7D491}" type="presParOf" srcId="{AE305F60-42B4-4D5D-AF31-16DD166106A7}" destId="{65F26FF7-6CD1-4115-8F9E-23B304F3E1FF}" srcOrd="1" destOrd="0" presId="urn:microsoft.com/office/officeart/2005/8/layout/orgChart1"/>
    <dgm:cxn modelId="{CF3EEF3C-94B1-4B0D-9900-FAE9E0D2F644}" type="presParOf" srcId="{AE305F60-42B4-4D5D-AF31-16DD166106A7}" destId="{6FC8A25C-AFF2-496F-A654-627CBE8C30B3}" srcOrd="2" destOrd="0" presId="urn:microsoft.com/office/officeart/2005/8/layout/orgChart1"/>
    <dgm:cxn modelId="{505A28E5-54B9-474E-A4FA-ACFA74F73EBE}" type="presParOf" srcId="{9F96A77B-B41E-428D-8CFD-9E521BF4DCBD}" destId="{ED1E3A73-005C-430F-89C9-312660F141B1}" srcOrd="2" destOrd="0" presId="urn:microsoft.com/office/officeart/2005/8/layout/orgChart1"/>
    <dgm:cxn modelId="{B151220C-80CD-407A-894D-19CC5433A52C}" type="presParOf" srcId="{138868E1-6092-47D3-A35A-CBEA3D31581A}" destId="{E2A2FE65-7F4D-441F-A713-BB0C9131CE9E}" srcOrd="4" destOrd="0" presId="urn:microsoft.com/office/officeart/2005/8/layout/orgChart1"/>
    <dgm:cxn modelId="{E7FB7F7D-BB5B-4490-8C04-0B85026B6115}" type="presParOf" srcId="{138868E1-6092-47D3-A35A-CBEA3D31581A}" destId="{FEC365BC-EF58-4A6D-83D3-3027543B2373}" srcOrd="5" destOrd="0" presId="urn:microsoft.com/office/officeart/2005/8/layout/orgChart1"/>
    <dgm:cxn modelId="{FB6A0021-ABD5-4161-824C-52752AC9C2BD}" type="presParOf" srcId="{FEC365BC-EF58-4A6D-83D3-3027543B2373}" destId="{1C10210A-8171-47CB-9367-CF084320AF3B}" srcOrd="0" destOrd="0" presId="urn:microsoft.com/office/officeart/2005/8/layout/orgChart1"/>
    <dgm:cxn modelId="{1C436BCF-317A-4744-AD33-2C0D091A76CF}" type="presParOf" srcId="{1C10210A-8171-47CB-9367-CF084320AF3B}" destId="{19309A09-CD55-4F67-8E7E-2151D3C3BF95}" srcOrd="0" destOrd="0" presId="urn:microsoft.com/office/officeart/2005/8/layout/orgChart1"/>
    <dgm:cxn modelId="{2CD57FC9-0746-44C5-8BBD-3C475BAB8AB4}" type="presParOf" srcId="{1C10210A-8171-47CB-9367-CF084320AF3B}" destId="{E80D6656-2F48-4976-B034-1E3FB52E9DD3}" srcOrd="1" destOrd="0" presId="urn:microsoft.com/office/officeart/2005/8/layout/orgChart1"/>
    <dgm:cxn modelId="{2EFC4968-9BB0-43A1-8501-C5F3F5B9C1A9}" type="presParOf" srcId="{FEC365BC-EF58-4A6D-83D3-3027543B2373}" destId="{FF12F388-122B-4299-82BF-C3AB08FED33B}" srcOrd="1" destOrd="0" presId="urn:microsoft.com/office/officeart/2005/8/layout/orgChart1"/>
    <dgm:cxn modelId="{B67690C3-0E25-4732-91D5-788B9E2E02A0}" type="presParOf" srcId="{FF12F388-122B-4299-82BF-C3AB08FED33B}" destId="{360C5293-FA1A-4E8F-A893-582E1665B65F}" srcOrd="0" destOrd="0" presId="urn:microsoft.com/office/officeart/2005/8/layout/orgChart1"/>
    <dgm:cxn modelId="{3C801026-845B-41EA-A0A1-32231DCC1503}" type="presParOf" srcId="{FF12F388-122B-4299-82BF-C3AB08FED33B}" destId="{E9610F1E-8294-450C-AA14-799AAA93D343}" srcOrd="1" destOrd="0" presId="urn:microsoft.com/office/officeart/2005/8/layout/orgChart1"/>
    <dgm:cxn modelId="{E7D87DC2-2EFC-4E76-8D17-781B5BC467A3}" type="presParOf" srcId="{E9610F1E-8294-450C-AA14-799AAA93D343}" destId="{05B21807-ADA8-4276-BEC9-7A77F804A10C}" srcOrd="0" destOrd="0" presId="urn:microsoft.com/office/officeart/2005/8/layout/orgChart1"/>
    <dgm:cxn modelId="{B32DF63E-D3B6-4DC1-B75A-FE14EE6EFB15}" type="presParOf" srcId="{05B21807-ADA8-4276-BEC9-7A77F804A10C}" destId="{8E37D208-FA45-40A0-B365-CD6050960BCC}" srcOrd="0" destOrd="0" presId="urn:microsoft.com/office/officeart/2005/8/layout/orgChart1"/>
    <dgm:cxn modelId="{4AC3D525-90AF-4BAF-BCA0-BD80ABC28EF2}" type="presParOf" srcId="{05B21807-ADA8-4276-BEC9-7A77F804A10C}" destId="{AE7761C0-9C84-44A2-A569-C50CCCE40EFF}" srcOrd="1" destOrd="0" presId="urn:microsoft.com/office/officeart/2005/8/layout/orgChart1"/>
    <dgm:cxn modelId="{4AC9D749-69F6-4172-BCA1-650F60D7B570}" type="presParOf" srcId="{E9610F1E-8294-450C-AA14-799AAA93D343}" destId="{731EACC9-4741-42A7-BDA4-AC3EA052E3C3}" srcOrd="1" destOrd="0" presId="urn:microsoft.com/office/officeart/2005/8/layout/orgChart1"/>
    <dgm:cxn modelId="{ED843701-BCD9-482B-93E6-E0091C09D465}" type="presParOf" srcId="{E9610F1E-8294-450C-AA14-799AAA93D343}" destId="{3F717742-0A41-494B-AD76-917EAEDE169C}" srcOrd="2" destOrd="0" presId="urn:microsoft.com/office/officeart/2005/8/layout/orgChart1"/>
    <dgm:cxn modelId="{6BA1D6C4-E2A1-4108-A46E-A86F3A003188}" type="presParOf" srcId="{FF12F388-122B-4299-82BF-C3AB08FED33B}" destId="{1D82E5AD-7C68-432D-93E6-16341D50FC4F}" srcOrd="2" destOrd="0" presId="urn:microsoft.com/office/officeart/2005/8/layout/orgChart1"/>
    <dgm:cxn modelId="{6AF07B7B-5602-4C3E-9E76-F3B8C1EBA42E}" type="presParOf" srcId="{FF12F388-122B-4299-82BF-C3AB08FED33B}" destId="{8A86875E-B843-40B8-88B9-FCB41DD9E07A}" srcOrd="3" destOrd="0" presId="urn:microsoft.com/office/officeart/2005/8/layout/orgChart1"/>
    <dgm:cxn modelId="{4460F68D-80C1-453E-98AD-B9BA258E5689}" type="presParOf" srcId="{8A86875E-B843-40B8-88B9-FCB41DD9E07A}" destId="{F1AEAA19-76CA-4D08-80FF-EFF2C820D0DC}" srcOrd="0" destOrd="0" presId="urn:microsoft.com/office/officeart/2005/8/layout/orgChart1"/>
    <dgm:cxn modelId="{3E044E62-BF23-4715-9F67-D880C6535A5F}" type="presParOf" srcId="{F1AEAA19-76CA-4D08-80FF-EFF2C820D0DC}" destId="{D4DDF2CA-F8E5-46A3-B813-A0B53B12F92F}" srcOrd="0" destOrd="0" presId="urn:microsoft.com/office/officeart/2005/8/layout/orgChart1"/>
    <dgm:cxn modelId="{19C40CDF-529A-4043-8E99-80DC2BF8C0FB}" type="presParOf" srcId="{F1AEAA19-76CA-4D08-80FF-EFF2C820D0DC}" destId="{D07DB19D-A403-42E4-AED2-D804F928A538}" srcOrd="1" destOrd="0" presId="urn:microsoft.com/office/officeart/2005/8/layout/orgChart1"/>
    <dgm:cxn modelId="{1954F469-E944-4726-8E0D-04B6075EB95E}" type="presParOf" srcId="{8A86875E-B843-40B8-88B9-FCB41DD9E07A}" destId="{D0FE746B-47E4-4A2B-B2D6-4CEF9A74BA26}" srcOrd="1" destOrd="0" presId="urn:microsoft.com/office/officeart/2005/8/layout/orgChart1"/>
    <dgm:cxn modelId="{DA4FBB75-1F70-46B7-B7A9-8474B9EE9068}" type="presParOf" srcId="{8A86875E-B843-40B8-88B9-FCB41DD9E07A}" destId="{9E605FA7-1A8B-4D41-BF15-FCA7BB295151}" srcOrd="2" destOrd="0" presId="urn:microsoft.com/office/officeart/2005/8/layout/orgChart1"/>
    <dgm:cxn modelId="{F544E6CE-1087-423C-A8BB-C37AD15009EC}" type="presParOf" srcId="{FF12F388-122B-4299-82BF-C3AB08FED33B}" destId="{216CF660-37CD-4D2D-8CF2-327EFBF17280}" srcOrd="4" destOrd="0" presId="urn:microsoft.com/office/officeart/2005/8/layout/orgChart1"/>
    <dgm:cxn modelId="{9037FFAB-C2B3-4136-B467-491E19E0CC73}" type="presParOf" srcId="{FF12F388-122B-4299-82BF-C3AB08FED33B}" destId="{7C975127-81C6-4BE3-AB96-6811AE62CD05}" srcOrd="5" destOrd="0" presId="urn:microsoft.com/office/officeart/2005/8/layout/orgChart1"/>
    <dgm:cxn modelId="{06EFE6A4-43EB-4949-90C2-C5B56897D8B5}" type="presParOf" srcId="{7C975127-81C6-4BE3-AB96-6811AE62CD05}" destId="{C63BFCBA-0D13-4AE7-A2A7-B87E40E699CD}" srcOrd="0" destOrd="0" presId="urn:microsoft.com/office/officeart/2005/8/layout/orgChart1"/>
    <dgm:cxn modelId="{B08FF374-AFED-4506-8A80-082159D0AC1D}" type="presParOf" srcId="{C63BFCBA-0D13-4AE7-A2A7-B87E40E699CD}" destId="{817E9386-CEBF-4BF8-8C60-1E7D44E8CA5F}" srcOrd="0" destOrd="0" presId="urn:microsoft.com/office/officeart/2005/8/layout/orgChart1"/>
    <dgm:cxn modelId="{2A8DA13B-5B43-496A-BF9B-AD59D965E67A}" type="presParOf" srcId="{C63BFCBA-0D13-4AE7-A2A7-B87E40E699CD}" destId="{6112E477-3A17-4E36-86F8-7C8851AB41D1}" srcOrd="1" destOrd="0" presId="urn:microsoft.com/office/officeart/2005/8/layout/orgChart1"/>
    <dgm:cxn modelId="{063F33AA-4F19-4C31-93AC-E324DCE3D709}" type="presParOf" srcId="{7C975127-81C6-4BE3-AB96-6811AE62CD05}" destId="{0B3FB159-10B0-4196-B88F-5B1BD0A3E308}" srcOrd="1" destOrd="0" presId="urn:microsoft.com/office/officeart/2005/8/layout/orgChart1"/>
    <dgm:cxn modelId="{E486076C-2A9C-45D4-8898-36FDAA15A797}" type="presParOf" srcId="{7C975127-81C6-4BE3-AB96-6811AE62CD05}" destId="{D77AD39B-0890-4FA5-BA2D-1AC56E2331C9}" srcOrd="2" destOrd="0" presId="urn:microsoft.com/office/officeart/2005/8/layout/orgChart1"/>
    <dgm:cxn modelId="{F9523D40-D639-4E11-8DDF-CB75B5D1F971}" type="presParOf" srcId="{FEC365BC-EF58-4A6D-83D3-3027543B2373}" destId="{269737FF-0AA5-4135-9F8D-70C690D99753}" srcOrd="2" destOrd="0" presId="urn:microsoft.com/office/officeart/2005/8/layout/orgChart1"/>
    <dgm:cxn modelId="{1AAF2F55-77C9-4191-8FF9-501A5F4B9872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/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A2BE1A26-EF66-4D06-A6D6-425F08FA257D}" type="presOf" srcId="{8E0FA1F4-0E55-4EB5-B2B8-C97C70D7511D}" destId="{63DA2A62-17A4-4051-96D5-049B5D39A6AF}" srcOrd="0" destOrd="0" presId="urn:microsoft.com/office/officeart/2005/8/layout/orgChart1"/>
    <dgm:cxn modelId="{CD5DD997-89F3-4B3D-A32A-A428A9150941}" type="presOf" srcId="{492C82EC-F79B-4D17-8C3B-A2D45DE6D5EF}" destId="{7964D553-DD42-445E-B94F-FC8691586A07}" srcOrd="0" destOrd="0" presId="urn:microsoft.com/office/officeart/2005/8/layout/orgChart1"/>
    <dgm:cxn modelId="{91021A86-7BDA-4732-84DE-7D860343EC6C}" type="presOf" srcId="{35B22D73-FFA1-4901-831E-CCFEC4ED5B9E}" destId="{19309A09-CD55-4F67-8E7E-2151D3C3BF95}" srcOrd="0" destOrd="0" presId="urn:microsoft.com/office/officeart/2005/8/layout/orgChart1"/>
    <dgm:cxn modelId="{154F7383-5F20-418E-A2CC-73332E954F37}" type="presOf" srcId="{0925A5EA-6BC3-4ABE-98C2-E8F9CC885B8B}" destId="{DB84ED24-3D9F-4490-92BE-5F464BD41D44}" srcOrd="0" destOrd="0" presId="urn:microsoft.com/office/officeart/2005/8/layout/orgChart1"/>
    <dgm:cxn modelId="{570CE490-410E-4BF0-BCF9-4D7949152D19}" type="presOf" srcId="{965B4CAA-244E-47AB-9ADB-6ED7719D6794}" destId="{117F3EDF-243D-4E5A-BD8F-849BD0883C83}" srcOrd="0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6F3355CF-72DA-4D3D-BD7A-60E697FBB49C}" type="presOf" srcId="{2424427C-A496-4799-9B38-FECA1A42F1B0}" destId="{1D82E5AD-7C68-432D-93E6-16341D50FC4F}" srcOrd="0" destOrd="0" presId="urn:microsoft.com/office/officeart/2005/8/layout/orgChart1"/>
    <dgm:cxn modelId="{FD1F6338-246A-4B8D-9460-5A80CCBD2B5C}" type="presOf" srcId="{3C2FC552-45A6-486C-823B-61D687D18241}" destId="{6112E477-3A17-4E36-86F8-7C8851AB41D1}" srcOrd="1" destOrd="0" presId="urn:microsoft.com/office/officeart/2005/8/layout/orgChart1"/>
    <dgm:cxn modelId="{C5E9ED76-10D3-4EC4-A534-4C6F411D68D2}" type="presOf" srcId="{BA5033CA-0EA4-4214-BB61-1903E082915A}" destId="{216CF660-37CD-4D2D-8CF2-327EFBF17280}" srcOrd="0" destOrd="0" presId="urn:microsoft.com/office/officeart/2005/8/layout/orgChart1"/>
    <dgm:cxn modelId="{92643308-3AD8-49F9-946F-A2477350A58C}" type="presOf" srcId="{810483F3-23E0-45C9-908B-DC97866504DD}" destId="{AE7761C0-9C84-44A2-A569-C50CCCE40EFF}" srcOrd="1" destOrd="0" presId="urn:microsoft.com/office/officeart/2005/8/layout/orgChart1"/>
    <dgm:cxn modelId="{0BB5191A-F991-4986-B04F-3184CD7F3655}" type="presOf" srcId="{64D2B42D-53BB-430D-8A85-2F73A88E9E9F}" destId="{4EBBCFC2-E5B1-4EAF-B1F5-EA2C989408B6}" srcOrd="1" destOrd="0" presId="urn:microsoft.com/office/officeart/2005/8/layout/orgChart1"/>
    <dgm:cxn modelId="{25771F21-F5A8-41DA-ABFC-A1CD6F3680E7}" type="presOf" srcId="{F9B328CF-1C45-4E4A-8297-64C0BE83EE48}" destId="{2920B530-DB54-459D-8B47-BB06FFA0B5D4}" srcOrd="1" destOrd="0" presId="urn:microsoft.com/office/officeart/2005/8/layout/orgChart1"/>
    <dgm:cxn modelId="{8BA40205-BC4B-44BD-ACD7-33D164E80CB8}" type="presOf" srcId="{35B22D73-FFA1-4901-831E-CCFEC4ED5B9E}" destId="{E80D6656-2F48-4976-B034-1E3FB52E9DD3}" srcOrd="1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467F75F7-6D1C-4BA0-A858-4BD78D9B4C04}" type="presOf" srcId="{36D23C69-475D-47E2-96FD-4A89D7286502}" destId="{E2A2FE65-7F4D-441F-A713-BB0C9131CE9E}" srcOrd="0" destOrd="0" presId="urn:microsoft.com/office/officeart/2005/8/layout/orgChart1"/>
    <dgm:cxn modelId="{51AF353C-0191-4DFE-9029-4FA1DD9CDF65}" type="presOf" srcId="{B89AFEEF-DA79-4FD9-84BF-699A53E13843}" destId="{D4DDF2CA-F8E5-46A3-B813-A0B53B12F92F}" srcOrd="0" destOrd="0" presId="urn:microsoft.com/office/officeart/2005/8/layout/orgChart1"/>
    <dgm:cxn modelId="{70C0A414-3E96-431B-8E68-8480386C5480}" type="presOf" srcId="{7296BC68-4268-464E-9330-E97359A3023D}" destId="{8F0614F2-68D3-4707-A273-5D97B1F3B62E}" srcOrd="0" destOrd="0" presId="urn:microsoft.com/office/officeart/2005/8/layout/orgChart1"/>
    <dgm:cxn modelId="{1B482121-07E2-4B56-B1DC-45AB93740D58}" type="presOf" srcId="{F9B328CF-1C45-4E4A-8297-64C0BE83EE48}" destId="{7C7D0B3A-AA2E-40E0-A090-755C5C8FC7F7}" srcOrd="0" destOrd="0" presId="urn:microsoft.com/office/officeart/2005/8/layout/orgChart1"/>
    <dgm:cxn modelId="{51302490-A615-4402-975D-6F794379E15F}" type="presOf" srcId="{0925A5EA-6BC3-4ABE-98C2-E8F9CC885B8B}" destId="{40511566-411D-45FB-892A-9BC53ABB59A4}" srcOrd="1" destOrd="0" presId="urn:microsoft.com/office/officeart/2005/8/layout/orgChart1"/>
    <dgm:cxn modelId="{5B803C29-CAA2-468A-B369-F1437C6FD4D4}" type="presOf" srcId="{46637A0B-13B7-4FBB-973A-184C28A70475}" destId="{938151B9-CB60-476E-90A3-0A1F4C57FF92}" srcOrd="0" destOrd="0" presId="urn:microsoft.com/office/officeart/2005/8/layout/orgChart1"/>
    <dgm:cxn modelId="{DFF407CD-3D73-4E6A-A8C6-80D471F9FC28}" type="presOf" srcId="{8647E881-15F3-405E-8C7B-DA2D3F62248B}" destId="{7B88CADE-1A0C-4E24-8DE0-11CD3771BB42}" srcOrd="0" destOrd="0" presId="urn:microsoft.com/office/officeart/2005/8/layout/orgChart1"/>
    <dgm:cxn modelId="{EC47FC98-5D2C-40F7-9417-17553C254759}" type="presOf" srcId="{810483F3-23E0-45C9-908B-DC97866504DD}" destId="{8E37D208-FA45-40A0-B365-CD6050960BCC}" srcOrd="0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B8FB9D87-FD24-45F1-BCE5-42B8510A8047}" type="presOf" srcId="{9DCC42A6-2EFA-4BE9-84D9-1418192BACA4}" destId="{9D498348-A614-4C9F-9A56-5878489DE2E3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B90F5F03-A4F9-4DA1-84E5-424E741B7FE3}" type="presOf" srcId="{64D2B42D-53BB-430D-8A85-2F73A88E9E9F}" destId="{E0A7734E-12AD-4488-B05A-9A3F2133B2C2}" srcOrd="0" destOrd="0" presId="urn:microsoft.com/office/officeart/2005/8/layout/orgChart1"/>
    <dgm:cxn modelId="{D16D8752-246F-4BC0-90E0-F47F811A372F}" type="presOf" srcId="{46637A0B-13B7-4FBB-973A-184C28A70475}" destId="{AFA82F5A-CDA2-4FC7-8721-D004FEF25345}" srcOrd="1" destOrd="0" presId="urn:microsoft.com/office/officeart/2005/8/layout/orgChart1"/>
    <dgm:cxn modelId="{EF873C5C-2DC8-4218-92B8-E47E27F385F5}" type="presOf" srcId="{1A7B29A3-49DC-40A0-96CB-25D66D16176F}" destId="{47F47BCA-8DF8-407F-92D6-8C752A23EB9A}" srcOrd="1" destOrd="0" presId="urn:microsoft.com/office/officeart/2005/8/layout/orgChart1"/>
    <dgm:cxn modelId="{29CE8C30-27DB-479A-B4D7-E63E88B04EE4}" type="presOf" srcId="{1A7B29A3-49DC-40A0-96CB-25D66D16176F}" destId="{E628038E-FCF1-47DA-97B5-00F0573B00DB}" srcOrd="0" destOrd="0" presId="urn:microsoft.com/office/officeart/2005/8/layout/orgChart1"/>
    <dgm:cxn modelId="{B65FF577-0242-4591-8BF3-B45CFA6CE89F}" type="presOf" srcId="{A35C7B2F-7AA2-4BCE-8C0A-A8AD736EC096}" destId="{5A262789-01D4-45F1-987C-10205EC4C79C}" srcOrd="0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973217B3-F2D2-4704-AA30-C084C628F5FD}" type="presOf" srcId="{3C2FC552-45A6-486C-823B-61D687D18241}" destId="{817E9386-CEBF-4BF8-8C60-1E7D44E8CA5F}" srcOrd="0" destOrd="0" presId="urn:microsoft.com/office/officeart/2005/8/layout/orgChart1"/>
    <dgm:cxn modelId="{A1904C0A-2DAD-4A4A-AB5A-98BDBC18CC3B}" type="presOf" srcId="{DBBF889D-82AF-4480-8C23-C9544E064DD2}" destId="{360C5293-FA1A-4E8F-A893-582E1665B65F}" srcOrd="0" destOrd="0" presId="urn:microsoft.com/office/officeart/2005/8/layout/orgChart1"/>
    <dgm:cxn modelId="{88D650BF-0B2D-4A0C-8AE4-5FDAF2C87EBB}" type="presOf" srcId="{8E0FA1F4-0E55-4EB5-B2B8-C97C70D7511D}" destId="{A4642196-56A2-4977-BE5E-FBFD27595291}" srcOrd="1" destOrd="0" presId="urn:microsoft.com/office/officeart/2005/8/layout/orgChart1"/>
    <dgm:cxn modelId="{E1127530-A8BD-4CB3-A741-C746C87AFF5B}" type="presOf" srcId="{B89AFEEF-DA79-4FD9-84BF-699A53E13843}" destId="{D07DB19D-A403-42E4-AED2-D804F928A538}" srcOrd="1" destOrd="0" presId="urn:microsoft.com/office/officeart/2005/8/layout/orgChart1"/>
    <dgm:cxn modelId="{B2DF631C-FDE5-43D5-9402-BEABA6C2E71B}" type="presOf" srcId="{FB1331BF-94B1-46AE-8DB0-7365AE334E87}" destId="{6E37CA09-97F7-496A-A981-E3FECD78A447}" srcOrd="1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51C50260-3A02-490B-9D9D-4EBA56B0CC90}" type="presOf" srcId="{9B76C144-35CF-4174-83FA-DDC8FE77F1EE}" destId="{9575499D-A3E9-4CE5-8CD2-F871900E5732}" srcOrd="0" destOrd="0" presId="urn:microsoft.com/office/officeart/2005/8/layout/orgChart1"/>
    <dgm:cxn modelId="{A33EB11E-4CE2-4BEB-A8F8-48AE50548C08}" type="presOf" srcId="{FB1331BF-94B1-46AE-8DB0-7365AE334E87}" destId="{4CB2F9D9-46F1-42CE-BACB-8CDE2D028689}" srcOrd="0" destOrd="0" presId="urn:microsoft.com/office/officeart/2005/8/layout/orgChart1"/>
    <dgm:cxn modelId="{FAAEA015-A85A-49A8-BDA2-C3E4FF7DDB6D}" type="presParOf" srcId="{7964D553-DD42-445E-B94F-FC8691586A07}" destId="{DF0967F1-1675-45BC-80C9-F46DED5FF0D5}" srcOrd="0" destOrd="0" presId="urn:microsoft.com/office/officeart/2005/8/layout/orgChart1"/>
    <dgm:cxn modelId="{182DE923-3CEA-4A99-8BD5-19F6F4CFB741}" type="presParOf" srcId="{DF0967F1-1675-45BC-80C9-F46DED5FF0D5}" destId="{40E3028B-4D83-420F-B527-45A489B0B2E9}" srcOrd="0" destOrd="0" presId="urn:microsoft.com/office/officeart/2005/8/layout/orgChart1"/>
    <dgm:cxn modelId="{1939F996-1B1B-4248-8757-F8E66C40EF40}" type="presParOf" srcId="{40E3028B-4D83-420F-B527-45A489B0B2E9}" destId="{63DA2A62-17A4-4051-96D5-049B5D39A6AF}" srcOrd="0" destOrd="0" presId="urn:microsoft.com/office/officeart/2005/8/layout/orgChart1"/>
    <dgm:cxn modelId="{9DA8D84C-7053-452E-9AFA-260637EB1C1D}" type="presParOf" srcId="{40E3028B-4D83-420F-B527-45A489B0B2E9}" destId="{A4642196-56A2-4977-BE5E-FBFD27595291}" srcOrd="1" destOrd="0" presId="urn:microsoft.com/office/officeart/2005/8/layout/orgChart1"/>
    <dgm:cxn modelId="{EFB8BEDA-AF5F-422F-8245-D82AC13BC9D8}" type="presParOf" srcId="{DF0967F1-1675-45BC-80C9-F46DED5FF0D5}" destId="{138868E1-6092-47D3-A35A-CBEA3D31581A}" srcOrd="1" destOrd="0" presId="urn:microsoft.com/office/officeart/2005/8/layout/orgChart1"/>
    <dgm:cxn modelId="{4DE79CE8-B6E4-48AF-9B91-843DFE5CD6A3}" type="presParOf" srcId="{138868E1-6092-47D3-A35A-CBEA3D31581A}" destId="{117F3EDF-243D-4E5A-BD8F-849BD0883C83}" srcOrd="0" destOrd="0" presId="urn:microsoft.com/office/officeart/2005/8/layout/orgChart1"/>
    <dgm:cxn modelId="{67219001-2CA2-4339-AF92-2A8BAC71FA49}" type="presParOf" srcId="{138868E1-6092-47D3-A35A-CBEA3D31581A}" destId="{D36CDB21-40BE-40C0-8E9F-840463458D5C}" srcOrd="1" destOrd="0" presId="urn:microsoft.com/office/officeart/2005/8/layout/orgChart1"/>
    <dgm:cxn modelId="{C8C9DC93-5C22-4577-8DE0-E42F3CC4500A}" type="presParOf" srcId="{D36CDB21-40BE-40C0-8E9F-840463458D5C}" destId="{99C67388-02F4-4015-B2F7-3E0ECBEAD9F9}" srcOrd="0" destOrd="0" presId="urn:microsoft.com/office/officeart/2005/8/layout/orgChart1"/>
    <dgm:cxn modelId="{39F1DD71-C044-47D7-AA30-45D8590D3963}" type="presParOf" srcId="{99C67388-02F4-4015-B2F7-3E0ECBEAD9F9}" destId="{E0A7734E-12AD-4488-B05A-9A3F2133B2C2}" srcOrd="0" destOrd="0" presId="urn:microsoft.com/office/officeart/2005/8/layout/orgChart1"/>
    <dgm:cxn modelId="{84D6E610-CAF6-4132-910F-66193C650C29}" type="presParOf" srcId="{99C67388-02F4-4015-B2F7-3E0ECBEAD9F9}" destId="{4EBBCFC2-E5B1-4EAF-B1F5-EA2C989408B6}" srcOrd="1" destOrd="0" presId="urn:microsoft.com/office/officeart/2005/8/layout/orgChart1"/>
    <dgm:cxn modelId="{710DD047-6360-436A-82B9-78759B92553F}" type="presParOf" srcId="{D36CDB21-40BE-40C0-8E9F-840463458D5C}" destId="{776182C6-2BF4-4170-8467-94406A3DDFEA}" srcOrd="1" destOrd="0" presId="urn:microsoft.com/office/officeart/2005/8/layout/orgChart1"/>
    <dgm:cxn modelId="{37A9C3E5-A367-4CAA-AC28-72EBF785FA73}" type="presParOf" srcId="{776182C6-2BF4-4170-8467-94406A3DDFEA}" destId="{8F0614F2-68D3-4707-A273-5D97B1F3B62E}" srcOrd="0" destOrd="0" presId="urn:microsoft.com/office/officeart/2005/8/layout/orgChart1"/>
    <dgm:cxn modelId="{B37498C1-9DDF-4E33-AA21-E3E46C83C53A}" type="presParOf" srcId="{776182C6-2BF4-4170-8467-94406A3DDFEA}" destId="{8DDD3411-F0CD-4FC1-93A2-F6834F678AD5}" srcOrd="1" destOrd="0" presId="urn:microsoft.com/office/officeart/2005/8/layout/orgChart1"/>
    <dgm:cxn modelId="{1B2EA474-2700-4862-BB73-EDF074D04A6C}" type="presParOf" srcId="{8DDD3411-F0CD-4FC1-93A2-F6834F678AD5}" destId="{8726C78B-EF6E-4102-855C-23AD98AAA3D3}" srcOrd="0" destOrd="0" presId="urn:microsoft.com/office/officeart/2005/8/layout/orgChart1"/>
    <dgm:cxn modelId="{0B94D2D5-988E-450C-B389-CC0E501FCE10}" type="presParOf" srcId="{8726C78B-EF6E-4102-855C-23AD98AAA3D3}" destId="{938151B9-CB60-476E-90A3-0A1F4C57FF92}" srcOrd="0" destOrd="0" presId="urn:microsoft.com/office/officeart/2005/8/layout/orgChart1"/>
    <dgm:cxn modelId="{54BFB45B-E6D2-49C0-840C-824C195B985D}" type="presParOf" srcId="{8726C78B-EF6E-4102-855C-23AD98AAA3D3}" destId="{AFA82F5A-CDA2-4FC7-8721-D004FEF25345}" srcOrd="1" destOrd="0" presId="urn:microsoft.com/office/officeart/2005/8/layout/orgChart1"/>
    <dgm:cxn modelId="{7E0BB8B8-8AFB-4A7F-9721-F428355E8F73}" type="presParOf" srcId="{8DDD3411-F0CD-4FC1-93A2-F6834F678AD5}" destId="{21173C7E-BA50-4E0A-9C6B-3D8CBFA54411}" srcOrd="1" destOrd="0" presId="urn:microsoft.com/office/officeart/2005/8/layout/orgChart1"/>
    <dgm:cxn modelId="{168AD194-0B21-47B2-B047-70FBDB38707A}" type="presParOf" srcId="{8DDD3411-F0CD-4FC1-93A2-F6834F678AD5}" destId="{ED3C9324-1295-49C7-8579-A56BDDB2CA74}" srcOrd="2" destOrd="0" presId="urn:microsoft.com/office/officeart/2005/8/layout/orgChart1"/>
    <dgm:cxn modelId="{94AFAAF1-BE3D-4273-AC7D-C51C17CF20AB}" type="presParOf" srcId="{776182C6-2BF4-4170-8467-94406A3DDFEA}" destId="{5A262789-01D4-45F1-987C-10205EC4C79C}" srcOrd="2" destOrd="0" presId="urn:microsoft.com/office/officeart/2005/8/layout/orgChart1"/>
    <dgm:cxn modelId="{7B320CF0-4B26-48DA-AB27-2917376BDA29}" type="presParOf" srcId="{776182C6-2BF4-4170-8467-94406A3DDFEA}" destId="{9BFFAF07-C4CF-4172-A9C2-3C65573720F5}" srcOrd="3" destOrd="0" presId="urn:microsoft.com/office/officeart/2005/8/layout/orgChart1"/>
    <dgm:cxn modelId="{6BB373A9-3736-4012-B9E2-DEA545A4E1B6}" type="presParOf" srcId="{9BFFAF07-C4CF-4172-A9C2-3C65573720F5}" destId="{37123AD1-CCB7-4EEF-89A6-9172E3A8CD6F}" srcOrd="0" destOrd="0" presId="urn:microsoft.com/office/officeart/2005/8/layout/orgChart1"/>
    <dgm:cxn modelId="{483201EE-0E1E-44EE-8763-DFDD6CF0E077}" type="presParOf" srcId="{37123AD1-CCB7-4EEF-89A6-9172E3A8CD6F}" destId="{7C7D0B3A-AA2E-40E0-A090-755C5C8FC7F7}" srcOrd="0" destOrd="0" presId="urn:microsoft.com/office/officeart/2005/8/layout/orgChart1"/>
    <dgm:cxn modelId="{35BB544D-72E5-4238-9F0F-AC0CFE4FE2A3}" type="presParOf" srcId="{37123AD1-CCB7-4EEF-89A6-9172E3A8CD6F}" destId="{2920B530-DB54-459D-8B47-BB06FFA0B5D4}" srcOrd="1" destOrd="0" presId="urn:microsoft.com/office/officeart/2005/8/layout/orgChart1"/>
    <dgm:cxn modelId="{D0CA7551-B72F-4898-B8B2-FCD0DCDB1940}" type="presParOf" srcId="{9BFFAF07-C4CF-4172-A9C2-3C65573720F5}" destId="{C93FE226-82C7-4869-B05C-BC0582501877}" srcOrd="1" destOrd="0" presId="urn:microsoft.com/office/officeart/2005/8/layout/orgChart1"/>
    <dgm:cxn modelId="{4D8736C9-5DBB-438F-8AC8-48C2868FA7CB}" type="presParOf" srcId="{9BFFAF07-C4CF-4172-A9C2-3C65573720F5}" destId="{F4E1E7A0-8422-4090-9C9E-8418FB0469AA}" srcOrd="2" destOrd="0" presId="urn:microsoft.com/office/officeart/2005/8/layout/orgChart1"/>
    <dgm:cxn modelId="{C8499334-C5F1-4D94-9549-FA99A0A01AFC}" type="presParOf" srcId="{D36CDB21-40BE-40C0-8E9F-840463458D5C}" destId="{B3A64CE1-3AC7-4409-8080-D95ACACFFAD4}" srcOrd="2" destOrd="0" presId="urn:microsoft.com/office/officeart/2005/8/layout/orgChart1"/>
    <dgm:cxn modelId="{E828657C-16AE-4FA5-BDD2-04700A11B689}" type="presParOf" srcId="{138868E1-6092-47D3-A35A-CBEA3D31581A}" destId="{9575499D-A3E9-4CE5-8CD2-F871900E5732}" srcOrd="2" destOrd="0" presId="urn:microsoft.com/office/officeart/2005/8/layout/orgChart1"/>
    <dgm:cxn modelId="{2B764D4D-7B99-4344-9A6E-4FC90DF0A459}" type="presParOf" srcId="{138868E1-6092-47D3-A35A-CBEA3D31581A}" destId="{9F96A77B-B41E-428D-8CFD-9E521BF4DCBD}" srcOrd="3" destOrd="0" presId="urn:microsoft.com/office/officeart/2005/8/layout/orgChart1"/>
    <dgm:cxn modelId="{7FFC44E5-1DF4-4B95-A9D4-305C88FBD5BD}" type="presParOf" srcId="{9F96A77B-B41E-428D-8CFD-9E521BF4DCBD}" destId="{FC1F9D88-8984-439C-B55E-7BB56A6A3856}" srcOrd="0" destOrd="0" presId="urn:microsoft.com/office/officeart/2005/8/layout/orgChart1"/>
    <dgm:cxn modelId="{C6B0177D-CF8D-4C1A-ADB5-CBEB29522509}" type="presParOf" srcId="{FC1F9D88-8984-439C-B55E-7BB56A6A3856}" destId="{4CB2F9D9-46F1-42CE-BACB-8CDE2D028689}" srcOrd="0" destOrd="0" presId="urn:microsoft.com/office/officeart/2005/8/layout/orgChart1"/>
    <dgm:cxn modelId="{A0D4E23A-B0AE-4095-9609-23226B3D1C18}" type="presParOf" srcId="{FC1F9D88-8984-439C-B55E-7BB56A6A3856}" destId="{6E37CA09-97F7-496A-A981-E3FECD78A447}" srcOrd="1" destOrd="0" presId="urn:microsoft.com/office/officeart/2005/8/layout/orgChart1"/>
    <dgm:cxn modelId="{09E5EB8B-1B56-48D4-A276-D409E55094C7}" type="presParOf" srcId="{9F96A77B-B41E-428D-8CFD-9E521BF4DCBD}" destId="{8F3A9665-8C75-48CE-9348-7AFA89889259}" srcOrd="1" destOrd="0" presId="urn:microsoft.com/office/officeart/2005/8/layout/orgChart1"/>
    <dgm:cxn modelId="{A45631D1-CCDE-415C-B0A5-E16E9691CC4E}" type="presParOf" srcId="{8F3A9665-8C75-48CE-9348-7AFA89889259}" destId="{7B88CADE-1A0C-4E24-8DE0-11CD3771BB42}" srcOrd="0" destOrd="0" presId="urn:microsoft.com/office/officeart/2005/8/layout/orgChart1"/>
    <dgm:cxn modelId="{239233C1-0231-4FE4-8653-534B6E081602}" type="presParOf" srcId="{8F3A9665-8C75-48CE-9348-7AFA89889259}" destId="{18172194-17D3-41B8-ACBC-B96952AC1410}" srcOrd="1" destOrd="0" presId="urn:microsoft.com/office/officeart/2005/8/layout/orgChart1"/>
    <dgm:cxn modelId="{D9EA04D0-E850-4D00-A932-FCDF576E061C}" type="presParOf" srcId="{18172194-17D3-41B8-ACBC-B96952AC1410}" destId="{E5F2F8B4-D0DA-47DE-9B90-D9B39340F5AB}" srcOrd="0" destOrd="0" presId="urn:microsoft.com/office/officeart/2005/8/layout/orgChart1"/>
    <dgm:cxn modelId="{37091071-FAF2-4734-8F12-C8ABA5480470}" type="presParOf" srcId="{E5F2F8B4-D0DA-47DE-9B90-D9B39340F5AB}" destId="{E628038E-FCF1-47DA-97B5-00F0573B00DB}" srcOrd="0" destOrd="0" presId="urn:microsoft.com/office/officeart/2005/8/layout/orgChart1"/>
    <dgm:cxn modelId="{1A89433B-A761-4402-B13B-FF7C1ECED8E9}" type="presParOf" srcId="{E5F2F8B4-D0DA-47DE-9B90-D9B39340F5AB}" destId="{47F47BCA-8DF8-407F-92D6-8C752A23EB9A}" srcOrd="1" destOrd="0" presId="urn:microsoft.com/office/officeart/2005/8/layout/orgChart1"/>
    <dgm:cxn modelId="{FC975FD9-5D84-42D6-A964-B149BA073450}" type="presParOf" srcId="{18172194-17D3-41B8-ACBC-B96952AC1410}" destId="{B243A8A2-1B2A-4647-BB4E-36B19822995B}" srcOrd="1" destOrd="0" presId="urn:microsoft.com/office/officeart/2005/8/layout/orgChart1"/>
    <dgm:cxn modelId="{AD0003D1-E5EE-479E-945B-0D38EFCDF96B}" type="presParOf" srcId="{18172194-17D3-41B8-ACBC-B96952AC1410}" destId="{F914C7DC-ED29-4477-B401-E963A9F21AF4}" srcOrd="2" destOrd="0" presId="urn:microsoft.com/office/officeart/2005/8/layout/orgChart1"/>
    <dgm:cxn modelId="{410A4C77-D83C-46DF-9064-1BCBBDA7A5DD}" type="presParOf" srcId="{8F3A9665-8C75-48CE-9348-7AFA89889259}" destId="{9D498348-A614-4C9F-9A56-5878489DE2E3}" srcOrd="2" destOrd="0" presId="urn:microsoft.com/office/officeart/2005/8/layout/orgChart1"/>
    <dgm:cxn modelId="{AD3B4724-0407-4866-B72F-DD4A700299C1}" type="presParOf" srcId="{8F3A9665-8C75-48CE-9348-7AFA89889259}" destId="{AE305F60-42B4-4D5D-AF31-16DD166106A7}" srcOrd="3" destOrd="0" presId="urn:microsoft.com/office/officeart/2005/8/layout/orgChart1"/>
    <dgm:cxn modelId="{A7197D39-B41E-4E85-BCAF-23E325A9918C}" type="presParOf" srcId="{AE305F60-42B4-4D5D-AF31-16DD166106A7}" destId="{F5CBD05D-25B5-4A5C-B2FB-9FE03ABC8202}" srcOrd="0" destOrd="0" presId="urn:microsoft.com/office/officeart/2005/8/layout/orgChart1"/>
    <dgm:cxn modelId="{9BF6C10E-82D3-4891-ACE5-0839E57E7F6F}" type="presParOf" srcId="{F5CBD05D-25B5-4A5C-B2FB-9FE03ABC8202}" destId="{DB84ED24-3D9F-4490-92BE-5F464BD41D44}" srcOrd="0" destOrd="0" presId="urn:microsoft.com/office/officeart/2005/8/layout/orgChart1"/>
    <dgm:cxn modelId="{F8779E26-3D74-48FA-9454-E8AA7598C5AD}" type="presParOf" srcId="{F5CBD05D-25B5-4A5C-B2FB-9FE03ABC8202}" destId="{40511566-411D-45FB-892A-9BC53ABB59A4}" srcOrd="1" destOrd="0" presId="urn:microsoft.com/office/officeart/2005/8/layout/orgChart1"/>
    <dgm:cxn modelId="{1A72E38B-1523-4E89-AAA1-04E9B39D2E96}" type="presParOf" srcId="{AE305F60-42B4-4D5D-AF31-16DD166106A7}" destId="{65F26FF7-6CD1-4115-8F9E-23B304F3E1FF}" srcOrd="1" destOrd="0" presId="urn:microsoft.com/office/officeart/2005/8/layout/orgChart1"/>
    <dgm:cxn modelId="{3960D61D-0CE8-49AF-BBC7-7C9B0C61793E}" type="presParOf" srcId="{AE305F60-42B4-4D5D-AF31-16DD166106A7}" destId="{6FC8A25C-AFF2-496F-A654-627CBE8C30B3}" srcOrd="2" destOrd="0" presId="urn:microsoft.com/office/officeart/2005/8/layout/orgChart1"/>
    <dgm:cxn modelId="{A9643C32-87A7-458B-A1E7-5AEED1C5730F}" type="presParOf" srcId="{9F96A77B-B41E-428D-8CFD-9E521BF4DCBD}" destId="{ED1E3A73-005C-430F-89C9-312660F141B1}" srcOrd="2" destOrd="0" presId="urn:microsoft.com/office/officeart/2005/8/layout/orgChart1"/>
    <dgm:cxn modelId="{7E73F571-F0ED-42D0-B5B1-4FC9D37AC9B9}" type="presParOf" srcId="{138868E1-6092-47D3-A35A-CBEA3D31581A}" destId="{E2A2FE65-7F4D-441F-A713-BB0C9131CE9E}" srcOrd="4" destOrd="0" presId="urn:microsoft.com/office/officeart/2005/8/layout/orgChart1"/>
    <dgm:cxn modelId="{F2ED4703-3814-4CDC-8F97-6600459FF5D3}" type="presParOf" srcId="{138868E1-6092-47D3-A35A-CBEA3D31581A}" destId="{FEC365BC-EF58-4A6D-83D3-3027543B2373}" srcOrd="5" destOrd="0" presId="urn:microsoft.com/office/officeart/2005/8/layout/orgChart1"/>
    <dgm:cxn modelId="{5EB101B4-DBC2-4995-9E6A-351D1D6EBC9C}" type="presParOf" srcId="{FEC365BC-EF58-4A6D-83D3-3027543B2373}" destId="{1C10210A-8171-47CB-9367-CF084320AF3B}" srcOrd="0" destOrd="0" presId="urn:microsoft.com/office/officeart/2005/8/layout/orgChart1"/>
    <dgm:cxn modelId="{F3A71A7C-CF87-40D0-8F7B-B168C284DD3B}" type="presParOf" srcId="{1C10210A-8171-47CB-9367-CF084320AF3B}" destId="{19309A09-CD55-4F67-8E7E-2151D3C3BF95}" srcOrd="0" destOrd="0" presId="urn:microsoft.com/office/officeart/2005/8/layout/orgChart1"/>
    <dgm:cxn modelId="{02B44EFB-9F01-43AD-AC52-1340EA31785B}" type="presParOf" srcId="{1C10210A-8171-47CB-9367-CF084320AF3B}" destId="{E80D6656-2F48-4976-B034-1E3FB52E9DD3}" srcOrd="1" destOrd="0" presId="urn:microsoft.com/office/officeart/2005/8/layout/orgChart1"/>
    <dgm:cxn modelId="{5236FABA-FD00-40C5-9DAB-1F111F46435B}" type="presParOf" srcId="{FEC365BC-EF58-4A6D-83D3-3027543B2373}" destId="{FF12F388-122B-4299-82BF-C3AB08FED33B}" srcOrd="1" destOrd="0" presId="urn:microsoft.com/office/officeart/2005/8/layout/orgChart1"/>
    <dgm:cxn modelId="{57DAA322-33FE-4D6C-85FF-128D26C20DA9}" type="presParOf" srcId="{FF12F388-122B-4299-82BF-C3AB08FED33B}" destId="{360C5293-FA1A-4E8F-A893-582E1665B65F}" srcOrd="0" destOrd="0" presId="urn:microsoft.com/office/officeart/2005/8/layout/orgChart1"/>
    <dgm:cxn modelId="{1670EFE9-EE7D-4FD3-9477-2C24559DAE36}" type="presParOf" srcId="{FF12F388-122B-4299-82BF-C3AB08FED33B}" destId="{E9610F1E-8294-450C-AA14-799AAA93D343}" srcOrd="1" destOrd="0" presId="urn:microsoft.com/office/officeart/2005/8/layout/orgChart1"/>
    <dgm:cxn modelId="{14D066AE-E799-4D16-BDC1-9FE35FFF2C53}" type="presParOf" srcId="{E9610F1E-8294-450C-AA14-799AAA93D343}" destId="{05B21807-ADA8-4276-BEC9-7A77F804A10C}" srcOrd="0" destOrd="0" presId="urn:microsoft.com/office/officeart/2005/8/layout/orgChart1"/>
    <dgm:cxn modelId="{88BBA8A0-A6DE-45A9-B942-CBA3FBA8BC6E}" type="presParOf" srcId="{05B21807-ADA8-4276-BEC9-7A77F804A10C}" destId="{8E37D208-FA45-40A0-B365-CD6050960BCC}" srcOrd="0" destOrd="0" presId="urn:microsoft.com/office/officeart/2005/8/layout/orgChart1"/>
    <dgm:cxn modelId="{E5EE1182-FB3D-4076-8D77-ADF67A1ACDC8}" type="presParOf" srcId="{05B21807-ADA8-4276-BEC9-7A77F804A10C}" destId="{AE7761C0-9C84-44A2-A569-C50CCCE40EFF}" srcOrd="1" destOrd="0" presId="urn:microsoft.com/office/officeart/2005/8/layout/orgChart1"/>
    <dgm:cxn modelId="{BF581998-04CD-4F71-8AC3-426FFAA90481}" type="presParOf" srcId="{E9610F1E-8294-450C-AA14-799AAA93D343}" destId="{731EACC9-4741-42A7-BDA4-AC3EA052E3C3}" srcOrd="1" destOrd="0" presId="urn:microsoft.com/office/officeart/2005/8/layout/orgChart1"/>
    <dgm:cxn modelId="{53D27ED7-12E1-4F18-9ED2-58C0B8B4DC92}" type="presParOf" srcId="{E9610F1E-8294-450C-AA14-799AAA93D343}" destId="{3F717742-0A41-494B-AD76-917EAEDE169C}" srcOrd="2" destOrd="0" presId="urn:microsoft.com/office/officeart/2005/8/layout/orgChart1"/>
    <dgm:cxn modelId="{E81147CB-8195-4C72-BAA9-DF304CE80D71}" type="presParOf" srcId="{FF12F388-122B-4299-82BF-C3AB08FED33B}" destId="{1D82E5AD-7C68-432D-93E6-16341D50FC4F}" srcOrd="2" destOrd="0" presId="urn:microsoft.com/office/officeart/2005/8/layout/orgChart1"/>
    <dgm:cxn modelId="{CF5960B9-8E1F-45AE-904F-78A5A0E03D76}" type="presParOf" srcId="{FF12F388-122B-4299-82BF-C3AB08FED33B}" destId="{8A86875E-B843-40B8-88B9-FCB41DD9E07A}" srcOrd="3" destOrd="0" presId="urn:microsoft.com/office/officeart/2005/8/layout/orgChart1"/>
    <dgm:cxn modelId="{51AECA2C-EB70-44F2-8826-86527233B35C}" type="presParOf" srcId="{8A86875E-B843-40B8-88B9-FCB41DD9E07A}" destId="{F1AEAA19-76CA-4D08-80FF-EFF2C820D0DC}" srcOrd="0" destOrd="0" presId="urn:microsoft.com/office/officeart/2005/8/layout/orgChart1"/>
    <dgm:cxn modelId="{3D59A8A2-72B9-43C7-902D-CA3B6B18AE95}" type="presParOf" srcId="{F1AEAA19-76CA-4D08-80FF-EFF2C820D0DC}" destId="{D4DDF2CA-F8E5-46A3-B813-A0B53B12F92F}" srcOrd="0" destOrd="0" presId="urn:microsoft.com/office/officeart/2005/8/layout/orgChart1"/>
    <dgm:cxn modelId="{CB5E4F9E-3EA6-446C-A44A-B294F8E8A28C}" type="presParOf" srcId="{F1AEAA19-76CA-4D08-80FF-EFF2C820D0DC}" destId="{D07DB19D-A403-42E4-AED2-D804F928A538}" srcOrd="1" destOrd="0" presId="urn:microsoft.com/office/officeart/2005/8/layout/orgChart1"/>
    <dgm:cxn modelId="{70A3971B-B27F-4E13-B61B-F9723A4B97B6}" type="presParOf" srcId="{8A86875E-B843-40B8-88B9-FCB41DD9E07A}" destId="{D0FE746B-47E4-4A2B-B2D6-4CEF9A74BA26}" srcOrd="1" destOrd="0" presId="urn:microsoft.com/office/officeart/2005/8/layout/orgChart1"/>
    <dgm:cxn modelId="{B1A341C6-3637-41EA-89DF-F9532FB7F657}" type="presParOf" srcId="{8A86875E-B843-40B8-88B9-FCB41DD9E07A}" destId="{9E605FA7-1A8B-4D41-BF15-FCA7BB295151}" srcOrd="2" destOrd="0" presId="urn:microsoft.com/office/officeart/2005/8/layout/orgChart1"/>
    <dgm:cxn modelId="{FE6641F4-32F6-4754-B0FB-4ECC1F4D6552}" type="presParOf" srcId="{FF12F388-122B-4299-82BF-C3AB08FED33B}" destId="{216CF660-37CD-4D2D-8CF2-327EFBF17280}" srcOrd="4" destOrd="0" presId="urn:microsoft.com/office/officeart/2005/8/layout/orgChart1"/>
    <dgm:cxn modelId="{FA600B94-DEF1-44E5-82FE-C59EF25A7CCC}" type="presParOf" srcId="{FF12F388-122B-4299-82BF-C3AB08FED33B}" destId="{7C975127-81C6-4BE3-AB96-6811AE62CD05}" srcOrd="5" destOrd="0" presId="urn:microsoft.com/office/officeart/2005/8/layout/orgChart1"/>
    <dgm:cxn modelId="{66BDC289-EF84-4BB0-8D74-EE08A7FE6EA6}" type="presParOf" srcId="{7C975127-81C6-4BE3-AB96-6811AE62CD05}" destId="{C63BFCBA-0D13-4AE7-A2A7-B87E40E699CD}" srcOrd="0" destOrd="0" presId="urn:microsoft.com/office/officeart/2005/8/layout/orgChart1"/>
    <dgm:cxn modelId="{0E17BEC9-F3BE-43AF-9CD5-A9E01CB9C931}" type="presParOf" srcId="{C63BFCBA-0D13-4AE7-A2A7-B87E40E699CD}" destId="{817E9386-CEBF-4BF8-8C60-1E7D44E8CA5F}" srcOrd="0" destOrd="0" presId="urn:microsoft.com/office/officeart/2005/8/layout/orgChart1"/>
    <dgm:cxn modelId="{76AD53E6-BCFB-4665-A70C-33D336BCF466}" type="presParOf" srcId="{C63BFCBA-0D13-4AE7-A2A7-B87E40E699CD}" destId="{6112E477-3A17-4E36-86F8-7C8851AB41D1}" srcOrd="1" destOrd="0" presId="urn:microsoft.com/office/officeart/2005/8/layout/orgChart1"/>
    <dgm:cxn modelId="{D9AA2097-3E1E-4BE6-8738-5339007DCFCF}" type="presParOf" srcId="{7C975127-81C6-4BE3-AB96-6811AE62CD05}" destId="{0B3FB159-10B0-4196-B88F-5B1BD0A3E308}" srcOrd="1" destOrd="0" presId="urn:microsoft.com/office/officeart/2005/8/layout/orgChart1"/>
    <dgm:cxn modelId="{4C36C99D-0C87-4930-A8A4-932EE8BB8A02}" type="presParOf" srcId="{7C975127-81C6-4BE3-AB96-6811AE62CD05}" destId="{D77AD39B-0890-4FA5-BA2D-1AC56E2331C9}" srcOrd="2" destOrd="0" presId="urn:microsoft.com/office/officeart/2005/8/layout/orgChart1"/>
    <dgm:cxn modelId="{63B0FE2D-8374-4CA2-AFA5-F246C6139A89}" type="presParOf" srcId="{FEC365BC-EF58-4A6D-83D3-3027543B2373}" destId="{269737FF-0AA5-4135-9F8D-70C690D99753}" srcOrd="2" destOrd="0" presId="urn:microsoft.com/office/officeart/2005/8/layout/orgChart1"/>
    <dgm:cxn modelId="{676A4E9F-19DC-49D9-876C-BDFB739BCE75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/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607F0898-EA26-44D6-B562-CF14887D4160}" type="presOf" srcId="{965B4CAA-244E-47AB-9ADB-6ED7719D6794}" destId="{117F3EDF-243D-4E5A-BD8F-849BD0883C83}" srcOrd="0" destOrd="0" presId="urn:microsoft.com/office/officeart/2005/8/layout/orgChart1"/>
    <dgm:cxn modelId="{05CAD898-8C1C-45AA-B06A-A849A5C11CC4}" type="presOf" srcId="{B89AFEEF-DA79-4FD9-84BF-699A53E13843}" destId="{D4DDF2CA-F8E5-46A3-B813-A0B53B12F92F}" srcOrd="0" destOrd="0" presId="urn:microsoft.com/office/officeart/2005/8/layout/orgChart1"/>
    <dgm:cxn modelId="{B5DFC2AA-E0F2-46A0-8245-3E4122C99C9C}" type="presOf" srcId="{8647E881-15F3-405E-8C7B-DA2D3F62248B}" destId="{7B88CADE-1A0C-4E24-8DE0-11CD3771BB42}" srcOrd="0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403906AD-89C4-4FD3-A7AE-8EAEE43323FF}" type="presOf" srcId="{F9B328CF-1C45-4E4A-8297-64C0BE83EE48}" destId="{2920B530-DB54-459D-8B47-BB06FFA0B5D4}" srcOrd="1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8DBB03FB-8E63-478E-A0CB-E0BD963DBFB7}" type="presOf" srcId="{3C2FC552-45A6-486C-823B-61D687D18241}" destId="{817E9386-CEBF-4BF8-8C60-1E7D44E8CA5F}" srcOrd="0" destOrd="0" presId="urn:microsoft.com/office/officeart/2005/8/layout/orgChart1"/>
    <dgm:cxn modelId="{1252DDEC-BB6B-4BBF-9BD4-376B78D9A70B}" type="presOf" srcId="{492C82EC-F79B-4D17-8C3B-A2D45DE6D5EF}" destId="{7964D553-DD42-445E-B94F-FC8691586A07}" srcOrd="0" destOrd="0" presId="urn:microsoft.com/office/officeart/2005/8/layout/orgChart1"/>
    <dgm:cxn modelId="{4AB6A582-B077-4FFB-AC16-AFF462011BAF}" type="presOf" srcId="{1A7B29A3-49DC-40A0-96CB-25D66D16176F}" destId="{47F47BCA-8DF8-407F-92D6-8C752A23EB9A}" srcOrd="1" destOrd="0" presId="urn:microsoft.com/office/officeart/2005/8/layout/orgChart1"/>
    <dgm:cxn modelId="{FD62139E-8894-42D7-800C-0EE2C95BDC0D}" type="presOf" srcId="{FB1331BF-94B1-46AE-8DB0-7365AE334E87}" destId="{6E37CA09-97F7-496A-A981-E3FECD78A447}" srcOrd="1" destOrd="0" presId="urn:microsoft.com/office/officeart/2005/8/layout/orgChart1"/>
    <dgm:cxn modelId="{5FFFE45D-704D-4FB9-8966-54522A1ADF11}" type="presOf" srcId="{35B22D73-FFA1-4901-831E-CCFEC4ED5B9E}" destId="{E80D6656-2F48-4976-B034-1E3FB52E9DD3}" srcOrd="1" destOrd="0" presId="urn:microsoft.com/office/officeart/2005/8/layout/orgChart1"/>
    <dgm:cxn modelId="{51B45381-CD1D-4186-B294-BBEFE62D5DF7}" type="presOf" srcId="{DBBF889D-82AF-4480-8C23-C9544E064DD2}" destId="{360C5293-FA1A-4E8F-A893-582E1665B65F}" srcOrd="0" destOrd="0" presId="urn:microsoft.com/office/officeart/2005/8/layout/orgChart1"/>
    <dgm:cxn modelId="{BD2188E2-A1AF-4450-94C6-27C188497429}" type="presOf" srcId="{46637A0B-13B7-4FBB-973A-184C28A70475}" destId="{938151B9-CB60-476E-90A3-0A1F4C57FF92}" srcOrd="0" destOrd="0" presId="urn:microsoft.com/office/officeart/2005/8/layout/orgChart1"/>
    <dgm:cxn modelId="{98904268-77EC-4CC4-B652-8D2A9F1E4AF0}" type="presOf" srcId="{9B76C144-35CF-4174-83FA-DDC8FE77F1EE}" destId="{9575499D-A3E9-4CE5-8CD2-F871900E5732}" srcOrd="0" destOrd="0" presId="urn:microsoft.com/office/officeart/2005/8/layout/orgChart1"/>
    <dgm:cxn modelId="{1DF50091-A612-4880-BC4D-4F3BDAF7BF6D}" type="presOf" srcId="{8E0FA1F4-0E55-4EB5-B2B8-C97C70D7511D}" destId="{A4642196-56A2-4977-BE5E-FBFD27595291}" srcOrd="1" destOrd="0" presId="urn:microsoft.com/office/officeart/2005/8/layout/orgChart1"/>
    <dgm:cxn modelId="{4B55CD31-5A52-4B4B-AB5C-A90FC17E9CB3}" type="presOf" srcId="{FB1331BF-94B1-46AE-8DB0-7365AE334E87}" destId="{4CB2F9D9-46F1-42CE-BACB-8CDE2D028689}" srcOrd="0" destOrd="0" presId="urn:microsoft.com/office/officeart/2005/8/layout/orgChart1"/>
    <dgm:cxn modelId="{D41C7F6B-F541-41FC-AA16-327F3AA2D877}" type="presOf" srcId="{35B22D73-FFA1-4901-831E-CCFEC4ED5B9E}" destId="{19309A09-CD55-4F67-8E7E-2151D3C3BF95}" srcOrd="0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D79C49F6-CAA8-48F0-9C1E-B6F825DE479A}" type="presOf" srcId="{64D2B42D-53BB-430D-8A85-2F73A88E9E9F}" destId="{E0A7734E-12AD-4488-B05A-9A3F2133B2C2}" srcOrd="0" destOrd="0" presId="urn:microsoft.com/office/officeart/2005/8/layout/orgChart1"/>
    <dgm:cxn modelId="{50A5045E-08DF-4175-924D-3FF2F6903E10}" type="presOf" srcId="{0925A5EA-6BC3-4ABE-98C2-E8F9CC885B8B}" destId="{40511566-411D-45FB-892A-9BC53ABB59A4}" srcOrd="1" destOrd="0" presId="urn:microsoft.com/office/officeart/2005/8/layout/orgChart1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17F3B79B-478F-4727-BEC6-45020A976D6C}" type="presOf" srcId="{A35C7B2F-7AA2-4BCE-8C0A-A8AD736EC096}" destId="{5A262789-01D4-45F1-987C-10205EC4C79C}" srcOrd="0" destOrd="0" presId="urn:microsoft.com/office/officeart/2005/8/layout/orgChart1"/>
    <dgm:cxn modelId="{7EE1F8D6-A679-43FA-966E-944CF72890CB}" type="presOf" srcId="{8E0FA1F4-0E55-4EB5-B2B8-C97C70D7511D}" destId="{63DA2A62-17A4-4051-96D5-049B5D39A6AF}" srcOrd="0" destOrd="0" presId="urn:microsoft.com/office/officeart/2005/8/layout/orgChart1"/>
    <dgm:cxn modelId="{048EC74C-DC07-4A10-B741-D399783C6A63}" type="presOf" srcId="{810483F3-23E0-45C9-908B-DC97866504DD}" destId="{8E37D208-FA45-40A0-B365-CD6050960BCC}" srcOrd="0" destOrd="0" presId="urn:microsoft.com/office/officeart/2005/8/layout/orgChart1"/>
    <dgm:cxn modelId="{93A91409-1B33-47C5-BF07-03611AA9E6D2}" type="presOf" srcId="{3C2FC552-45A6-486C-823B-61D687D18241}" destId="{6112E477-3A17-4E36-86F8-7C8851AB41D1}" srcOrd="1" destOrd="0" presId="urn:microsoft.com/office/officeart/2005/8/layout/orgChart1"/>
    <dgm:cxn modelId="{D3FE720A-1315-419D-A3AF-1CC75DDA70AF}" type="presOf" srcId="{46637A0B-13B7-4FBB-973A-184C28A70475}" destId="{AFA82F5A-CDA2-4FC7-8721-D004FEF25345}" srcOrd="1" destOrd="0" presId="urn:microsoft.com/office/officeart/2005/8/layout/orgChart1"/>
    <dgm:cxn modelId="{BA6E39B0-AE15-404C-B3E6-454A903C1DC2}" type="presOf" srcId="{64D2B42D-53BB-430D-8A85-2F73A88E9E9F}" destId="{4EBBCFC2-E5B1-4EAF-B1F5-EA2C989408B6}" srcOrd="1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629C3B2A-B0D5-464F-B9C3-AE9BB8D8475F}" type="presOf" srcId="{2424427C-A496-4799-9B38-FECA1A42F1B0}" destId="{1D82E5AD-7C68-432D-93E6-16341D50FC4F}" srcOrd="0" destOrd="0" presId="urn:microsoft.com/office/officeart/2005/8/layout/orgChart1"/>
    <dgm:cxn modelId="{AF4BB860-2C6D-43AF-B311-BBEE8A8990A7}" type="presOf" srcId="{BA5033CA-0EA4-4214-BB61-1903E082915A}" destId="{216CF660-37CD-4D2D-8CF2-327EFBF17280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BFC3ECD2-91D5-4430-92BA-0C5519A3A640}" type="presOf" srcId="{7296BC68-4268-464E-9330-E97359A3023D}" destId="{8F0614F2-68D3-4707-A273-5D97B1F3B62E}" srcOrd="0" destOrd="0" presId="urn:microsoft.com/office/officeart/2005/8/layout/orgChart1"/>
    <dgm:cxn modelId="{03406F39-ADCB-4249-8F28-B2D2E4F17472}" type="presOf" srcId="{810483F3-23E0-45C9-908B-DC97866504DD}" destId="{AE7761C0-9C84-44A2-A569-C50CCCE40EFF}" srcOrd="1" destOrd="0" presId="urn:microsoft.com/office/officeart/2005/8/layout/orgChart1"/>
    <dgm:cxn modelId="{01F74EE2-978E-41A5-B2BE-C3C01655328C}" type="presOf" srcId="{B89AFEEF-DA79-4FD9-84BF-699A53E13843}" destId="{D07DB19D-A403-42E4-AED2-D804F928A538}" srcOrd="1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98C2500A-233A-4156-A31A-4B6E5AF9BFA5}" type="presOf" srcId="{F9B328CF-1C45-4E4A-8297-64C0BE83EE48}" destId="{7C7D0B3A-AA2E-40E0-A090-755C5C8FC7F7}" srcOrd="0" destOrd="0" presId="urn:microsoft.com/office/officeart/2005/8/layout/orgChart1"/>
    <dgm:cxn modelId="{DB443AAF-8EFA-4637-83C5-AA3689340320}" type="presOf" srcId="{1A7B29A3-49DC-40A0-96CB-25D66D16176F}" destId="{E628038E-FCF1-47DA-97B5-00F0573B00DB}" srcOrd="0" destOrd="0" presId="urn:microsoft.com/office/officeart/2005/8/layout/orgChart1"/>
    <dgm:cxn modelId="{9237C3C5-38A9-4EA3-8615-50BE3AFA05DA}" type="presOf" srcId="{36D23C69-475D-47E2-96FD-4A89D7286502}" destId="{E2A2FE65-7F4D-441F-A713-BB0C9131CE9E}" srcOrd="0" destOrd="0" presId="urn:microsoft.com/office/officeart/2005/8/layout/orgChart1"/>
    <dgm:cxn modelId="{4020CECA-A26A-475F-9723-F7132D8CC8C2}" type="presOf" srcId="{9DCC42A6-2EFA-4BE9-84D9-1418192BACA4}" destId="{9D498348-A614-4C9F-9A56-5878489DE2E3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FFB7859A-F16B-416E-A59C-44038F4DF9BD}" type="presOf" srcId="{0925A5EA-6BC3-4ABE-98C2-E8F9CC885B8B}" destId="{DB84ED24-3D9F-4490-92BE-5F464BD41D44}" srcOrd="0" destOrd="0" presId="urn:microsoft.com/office/officeart/2005/8/layout/orgChart1"/>
    <dgm:cxn modelId="{D0102A3A-36C5-41AA-9127-A40341478E21}" type="presParOf" srcId="{7964D553-DD42-445E-B94F-FC8691586A07}" destId="{DF0967F1-1675-45BC-80C9-F46DED5FF0D5}" srcOrd="0" destOrd="0" presId="urn:microsoft.com/office/officeart/2005/8/layout/orgChart1"/>
    <dgm:cxn modelId="{A46DD08B-8FB2-4BBA-BAE9-4BCC4EC4F8BD}" type="presParOf" srcId="{DF0967F1-1675-45BC-80C9-F46DED5FF0D5}" destId="{40E3028B-4D83-420F-B527-45A489B0B2E9}" srcOrd="0" destOrd="0" presId="urn:microsoft.com/office/officeart/2005/8/layout/orgChart1"/>
    <dgm:cxn modelId="{B8C048BB-2062-45C5-9F20-EB8C527401F8}" type="presParOf" srcId="{40E3028B-4D83-420F-B527-45A489B0B2E9}" destId="{63DA2A62-17A4-4051-96D5-049B5D39A6AF}" srcOrd="0" destOrd="0" presId="urn:microsoft.com/office/officeart/2005/8/layout/orgChart1"/>
    <dgm:cxn modelId="{EF70EE54-4612-45AC-866F-6581E6E376AE}" type="presParOf" srcId="{40E3028B-4D83-420F-B527-45A489B0B2E9}" destId="{A4642196-56A2-4977-BE5E-FBFD27595291}" srcOrd="1" destOrd="0" presId="urn:microsoft.com/office/officeart/2005/8/layout/orgChart1"/>
    <dgm:cxn modelId="{17AF79C7-DFF9-497F-9270-53D6BC4F7F9E}" type="presParOf" srcId="{DF0967F1-1675-45BC-80C9-F46DED5FF0D5}" destId="{138868E1-6092-47D3-A35A-CBEA3D31581A}" srcOrd="1" destOrd="0" presId="urn:microsoft.com/office/officeart/2005/8/layout/orgChart1"/>
    <dgm:cxn modelId="{9821FACF-376B-4FAE-930C-C1B8DB94E5D7}" type="presParOf" srcId="{138868E1-6092-47D3-A35A-CBEA3D31581A}" destId="{117F3EDF-243D-4E5A-BD8F-849BD0883C83}" srcOrd="0" destOrd="0" presId="urn:microsoft.com/office/officeart/2005/8/layout/orgChart1"/>
    <dgm:cxn modelId="{787FBA5B-5CD1-4D21-89D8-0793FCD879C2}" type="presParOf" srcId="{138868E1-6092-47D3-A35A-CBEA3D31581A}" destId="{D36CDB21-40BE-40C0-8E9F-840463458D5C}" srcOrd="1" destOrd="0" presId="urn:microsoft.com/office/officeart/2005/8/layout/orgChart1"/>
    <dgm:cxn modelId="{580137D3-AAEA-49C7-AEA6-1A962CB36258}" type="presParOf" srcId="{D36CDB21-40BE-40C0-8E9F-840463458D5C}" destId="{99C67388-02F4-4015-B2F7-3E0ECBEAD9F9}" srcOrd="0" destOrd="0" presId="urn:microsoft.com/office/officeart/2005/8/layout/orgChart1"/>
    <dgm:cxn modelId="{1017DD52-7D4B-45C8-8C11-9A03557420C3}" type="presParOf" srcId="{99C67388-02F4-4015-B2F7-3E0ECBEAD9F9}" destId="{E0A7734E-12AD-4488-B05A-9A3F2133B2C2}" srcOrd="0" destOrd="0" presId="urn:microsoft.com/office/officeart/2005/8/layout/orgChart1"/>
    <dgm:cxn modelId="{C748632E-00EC-4023-ABC8-114F7A49BD26}" type="presParOf" srcId="{99C67388-02F4-4015-B2F7-3E0ECBEAD9F9}" destId="{4EBBCFC2-E5B1-4EAF-B1F5-EA2C989408B6}" srcOrd="1" destOrd="0" presId="urn:microsoft.com/office/officeart/2005/8/layout/orgChart1"/>
    <dgm:cxn modelId="{E31734D6-8367-4524-9AC6-BDBA077D642B}" type="presParOf" srcId="{D36CDB21-40BE-40C0-8E9F-840463458D5C}" destId="{776182C6-2BF4-4170-8467-94406A3DDFEA}" srcOrd="1" destOrd="0" presId="urn:microsoft.com/office/officeart/2005/8/layout/orgChart1"/>
    <dgm:cxn modelId="{3C59F396-DEC2-4DC8-981D-CB840C5BCC13}" type="presParOf" srcId="{776182C6-2BF4-4170-8467-94406A3DDFEA}" destId="{8F0614F2-68D3-4707-A273-5D97B1F3B62E}" srcOrd="0" destOrd="0" presId="urn:microsoft.com/office/officeart/2005/8/layout/orgChart1"/>
    <dgm:cxn modelId="{D4736033-C411-420B-B280-C4E2460B7980}" type="presParOf" srcId="{776182C6-2BF4-4170-8467-94406A3DDFEA}" destId="{8DDD3411-F0CD-4FC1-93A2-F6834F678AD5}" srcOrd="1" destOrd="0" presId="urn:microsoft.com/office/officeart/2005/8/layout/orgChart1"/>
    <dgm:cxn modelId="{862F17E5-5458-4EB5-BC94-E5A28722885E}" type="presParOf" srcId="{8DDD3411-F0CD-4FC1-93A2-F6834F678AD5}" destId="{8726C78B-EF6E-4102-855C-23AD98AAA3D3}" srcOrd="0" destOrd="0" presId="urn:microsoft.com/office/officeart/2005/8/layout/orgChart1"/>
    <dgm:cxn modelId="{5CE5581D-0091-454B-BE97-E1460F266E77}" type="presParOf" srcId="{8726C78B-EF6E-4102-855C-23AD98AAA3D3}" destId="{938151B9-CB60-476E-90A3-0A1F4C57FF92}" srcOrd="0" destOrd="0" presId="urn:microsoft.com/office/officeart/2005/8/layout/orgChart1"/>
    <dgm:cxn modelId="{4E472D3E-7386-4C3E-B50F-8CF94F2DCC4F}" type="presParOf" srcId="{8726C78B-EF6E-4102-855C-23AD98AAA3D3}" destId="{AFA82F5A-CDA2-4FC7-8721-D004FEF25345}" srcOrd="1" destOrd="0" presId="urn:microsoft.com/office/officeart/2005/8/layout/orgChart1"/>
    <dgm:cxn modelId="{82FC52EA-45C5-44C4-B5D2-8B0266E3EA2C}" type="presParOf" srcId="{8DDD3411-F0CD-4FC1-93A2-F6834F678AD5}" destId="{21173C7E-BA50-4E0A-9C6B-3D8CBFA54411}" srcOrd="1" destOrd="0" presId="urn:microsoft.com/office/officeart/2005/8/layout/orgChart1"/>
    <dgm:cxn modelId="{DF1B17D7-ED36-4A9D-90EB-2C1A08E7241C}" type="presParOf" srcId="{8DDD3411-F0CD-4FC1-93A2-F6834F678AD5}" destId="{ED3C9324-1295-49C7-8579-A56BDDB2CA74}" srcOrd="2" destOrd="0" presId="urn:microsoft.com/office/officeart/2005/8/layout/orgChart1"/>
    <dgm:cxn modelId="{B0DED516-E7C0-4E17-8740-074514EACC63}" type="presParOf" srcId="{776182C6-2BF4-4170-8467-94406A3DDFEA}" destId="{5A262789-01D4-45F1-987C-10205EC4C79C}" srcOrd="2" destOrd="0" presId="urn:microsoft.com/office/officeart/2005/8/layout/orgChart1"/>
    <dgm:cxn modelId="{457C81E8-F1AB-4E91-A4B9-CBC6C3B4A931}" type="presParOf" srcId="{776182C6-2BF4-4170-8467-94406A3DDFEA}" destId="{9BFFAF07-C4CF-4172-A9C2-3C65573720F5}" srcOrd="3" destOrd="0" presId="urn:microsoft.com/office/officeart/2005/8/layout/orgChart1"/>
    <dgm:cxn modelId="{6BEEF6EB-9FCA-4159-B2E9-B8AF691BADC3}" type="presParOf" srcId="{9BFFAF07-C4CF-4172-A9C2-3C65573720F5}" destId="{37123AD1-CCB7-4EEF-89A6-9172E3A8CD6F}" srcOrd="0" destOrd="0" presId="urn:microsoft.com/office/officeart/2005/8/layout/orgChart1"/>
    <dgm:cxn modelId="{65BDD1C4-3801-4694-8616-89EF5B930400}" type="presParOf" srcId="{37123AD1-CCB7-4EEF-89A6-9172E3A8CD6F}" destId="{7C7D0B3A-AA2E-40E0-A090-755C5C8FC7F7}" srcOrd="0" destOrd="0" presId="urn:microsoft.com/office/officeart/2005/8/layout/orgChart1"/>
    <dgm:cxn modelId="{F198C42D-5C9A-49C7-8FA9-0633EF4E4923}" type="presParOf" srcId="{37123AD1-CCB7-4EEF-89A6-9172E3A8CD6F}" destId="{2920B530-DB54-459D-8B47-BB06FFA0B5D4}" srcOrd="1" destOrd="0" presId="urn:microsoft.com/office/officeart/2005/8/layout/orgChart1"/>
    <dgm:cxn modelId="{DD453361-6111-4E1C-8D1E-082E425AA80D}" type="presParOf" srcId="{9BFFAF07-C4CF-4172-A9C2-3C65573720F5}" destId="{C93FE226-82C7-4869-B05C-BC0582501877}" srcOrd="1" destOrd="0" presId="urn:microsoft.com/office/officeart/2005/8/layout/orgChart1"/>
    <dgm:cxn modelId="{A3D0C447-458F-48DE-BE48-625093177CE6}" type="presParOf" srcId="{9BFFAF07-C4CF-4172-A9C2-3C65573720F5}" destId="{F4E1E7A0-8422-4090-9C9E-8418FB0469AA}" srcOrd="2" destOrd="0" presId="urn:microsoft.com/office/officeart/2005/8/layout/orgChart1"/>
    <dgm:cxn modelId="{C7AD9B2B-D180-4639-8D5C-4DB568539076}" type="presParOf" srcId="{D36CDB21-40BE-40C0-8E9F-840463458D5C}" destId="{B3A64CE1-3AC7-4409-8080-D95ACACFFAD4}" srcOrd="2" destOrd="0" presId="urn:microsoft.com/office/officeart/2005/8/layout/orgChart1"/>
    <dgm:cxn modelId="{48F16341-6D3D-4274-8DE9-70378F5187BC}" type="presParOf" srcId="{138868E1-6092-47D3-A35A-CBEA3D31581A}" destId="{9575499D-A3E9-4CE5-8CD2-F871900E5732}" srcOrd="2" destOrd="0" presId="urn:microsoft.com/office/officeart/2005/8/layout/orgChart1"/>
    <dgm:cxn modelId="{A3307993-DD86-4CD6-9478-191AE16BE7D2}" type="presParOf" srcId="{138868E1-6092-47D3-A35A-CBEA3D31581A}" destId="{9F96A77B-B41E-428D-8CFD-9E521BF4DCBD}" srcOrd="3" destOrd="0" presId="urn:microsoft.com/office/officeart/2005/8/layout/orgChart1"/>
    <dgm:cxn modelId="{47712D26-389A-47E0-BB73-B8DEC0969048}" type="presParOf" srcId="{9F96A77B-B41E-428D-8CFD-9E521BF4DCBD}" destId="{FC1F9D88-8984-439C-B55E-7BB56A6A3856}" srcOrd="0" destOrd="0" presId="urn:microsoft.com/office/officeart/2005/8/layout/orgChart1"/>
    <dgm:cxn modelId="{55BEF362-43A0-478C-9173-D4B314CDD193}" type="presParOf" srcId="{FC1F9D88-8984-439C-B55E-7BB56A6A3856}" destId="{4CB2F9D9-46F1-42CE-BACB-8CDE2D028689}" srcOrd="0" destOrd="0" presId="urn:microsoft.com/office/officeart/2005/8/layout/orgChart1"/>
    <dgm:cxn modelId="{E0C28BAC-AE01-42E0-B9EA-6F098F47EB90}" type="presParOf" srcId="{FC1F9D88-8984-439C-B55E-7BB56A6A3856}" destId="{6E37CA09-97F7-496A-A981-E3FECD78A447}" srcOrd="1" destOrd="0" presId="urn:microsoft.com/office/officeart/2005/8/layout/orgChart1"/>
    <dgm:cxn modelId="{C1FD9051-B105-4743-870A-567AE6F19356}" type="presParOf" srcId="{9F96A77B-B41E-428D-8CFD-9E521BF4DCBD}" destId="{8F3A9665-8C75-48CE-9348-7AFA89889259}" srcOrd="1" destOrd="0" presId="urn:microsoft.com/office/officeart/2005/8/layout/orgChart1"/>
    <dgm:cxn modelId="{5E3966E8-ECCB-4607-BA18-EEC8A23960EA}" type="presParOf" srcId="{8F3A9665-8C75-48CE-9348-7AFA89889259}" destId="{7B88CADE-1A0C-4E24-8DE0-11CD3771BB42}" srcOrd="0" destOrd="0" presId="urn:microsoft.com/office/officeart/2005/8/layout/orgChart1"/>
    <dgm:cxn modelId="{9FDCEC92-BCB0-4913-A66C-0D124FE7EA81}" type="presParOf" srcId="{8F3A9665-8C75-48CE-9348-7AFA89889259}" destId="{18172194-17D3-41B8-ACBC-B96952AC1410}" srcOrd="1" destOrd="0" presId="urn:microsoft.com/office/officeart/2005/8/layout/orgChart1"/>
    <dgm:cxn modelId="{1E65C201-56E4-4636-B88F-5191DFF2619E}" type="presParOf" srcId="{18172194-17D3-41B8-ACBC-B96952AC1410}" destId="{E5F2F8B4-D0DA-47DE-9B90-D9B39340F5AB}" srcOrd="0" destOrd="0" presId="urn:microsoft.com/office/officeart/2005/8/layout/orgChart1"/>
    <dgm:cxn modelId="{8524FDEB-7CD3-4210-B715-5ED7BF6D01C0}" type="presParOf" srcId="{E5F2F8B4-D0DA-47DE-9B90-D9B39340F5AB}" destId="{E628038E-FCF1-47DA-97B5-00F0573B00DB}" srcOrd="0" destOrd="0" presId="urn:microsoft.com/office/officeart/2005/8/layout/orgChart1"/>
    <dgm:cxn modelId="{413CD6C9-838B-43C0-BDE5-3D2FA8D74B67}" type="presParOf" srcId="{E5F2F8B4-D0DA-47DE-9B90-D9B39340F5AB}" destId="{47F47BCA-8DF8-407F-92D6-8C752A23EB9A}" srcOrd="1" destOrd="0" presId="urn:microsoft.com/office/officeart/2005/8/layout/orgChart1"/>
    <dgm:cxn modelId="{D6E6A50D-DBE2-4325-AB44-253A11752533}" type="presParOf" srcId="{18172194-17D3-41B8-ACBC-B96952AC1410}" destId="{B243A8A2-1B2A-4647-BB4E-36B19822995B}" srcOrd="1" destOrd="0" presId="urn:microsoft.com/office/officeart/2005/8/layout/orgChart1"/>
    <dgm:cxn modelId="{0C904EEC-4AF9-4149-99CC-60111E7124BB}" type="presParOf" srcId="{18172194-17D3-41B8-ACBC-B96952AC1410}" destId="{F914C7DC-ED29-4477-B401-E963A9F21AF4}" srcOrd="2" destOrd="0" presId="urn:microsoft.com/office/officeart/2005/8/layout/orgChart1"/>
    <dgm:cxn modelId="{B659029D-8009-49FA-8252-273E3AE1C48B}" type="presParOf" srcId="{8F3A9665-8C75-48CE-9348-7AFA89889259}" destId="{9D498348-A614-4C9F-9A56-5878489DE2E3}" srcOrd="2" destOrd="0" presId="urn:microsoft.com/office/officeart/2005/8/layout/orgChart1"/>
    <dgm:cxn modelId="{EFA6ED91-7E3F-40FA-9580-60684E6EBA23}" type="presParOf" srcId="{8F3A9665-8C75-48CE-9348-7AFA89889259}" destId="{AE305F60-42B4-4D5D-AF31-16DD166106A7}" srcOrd="3" destOrd="0" presId="urn:microsoft.com/office/officeart/2005/8/layout/orgChart1"/>
    <dgm:cxn modelId="{2DD9B349-AB5C-415D-84C9-3D3D2E3849B9}" type="presParOf" srcId="{AE305F60-42B4-4D5D-AF31-16DD166106A7}" destId="{F5CBD05D-25B5-4A5C-B2FB-9FE03ABC8202}" srcOrd="0" destOrd="0" presId="urn:microsoft.com/office/officeart/2005/8/layout/orgChart1"/>
    <dgm:cxn modelId="{C372D0AA-DB2A-4714-B7E8-6F3D3AA08FAD}" type="presParOf" srcId="{F5CBD05D-25B5-4A5C-B2FB-9FE03ABC8202}" destId="{DB84ED24-3D9F-4490-92BE-5F464BD41D44}" srcOrd="0" destOrd="0" presId="urn:microsoft.com/office/officeart/2005/8/layout/orgChart1"/>
    <dgm:cxn modelId="{E7ACAE9E-86C4-44AF-97FA-94703295FBC3}" type="presParOf" srcId="{F5CBD05D-25B5-4A5C-B2FB-9FE03ABC8202}" destId="{40511566-411D-45FB-892A-9BC53ABB59A4}" srcOrd="1" destOrd="0" presId="urn:microsoft.com/office/officeart/2005/8/layout/orgChart1"/>
    <dgm:cxn modelId="{59018EC1-E4B2-4ED8-8A05-55D89A888622}" type="presParOf" srcId="{AE305F60-42B4-4D5D-AF31-16DD166106A7}" destId="{65F26FF7-6CD1-4115-8F9E-23B304F3E1FF}" srcOrd="1" destOrd="0" presId="urn:microsoft.com/office/officeart/2005/8/layout/orgChart1"/>
    <dgm:cxn modelId="{79BBCB53-47A8-4968-B37C-906617037019}" type="presParOf" srcId="{AE305F60-42B4-4D5D-AF31-16DD166106A7}" destId="{6FC8A25C-AFF2-496F-A654-627CBE8C30B3}" srcOrd="2" destOrd="0" presId="urn:microsoft.com/office/officeart/2005/8/layout/orgChart1"/>
    <dgm:cxn modelId="{FDFBCF43-417D-4447-8A14-5BEDD5D36087}" type="presParOf" srcId="{9F96A77B-B41E-428D-8CFD-9E521BF4DCBD}" destId="{ED1E3A73-005C-430F-89C9-312660F141B1}" srcOrd="2" destOrd="0" presId="urn:microsoft.com/office/officeart/2005/8/layout/orgChart1"/>
    <dgm:cxn modelId="{5BF510F8-7554-4EF2-988E-BF044F1AF037}" type="presParOf" srcId="{138868E1-6092-47D3-A35A-CBEA3D31581A}" destId="{E2A2FE65-7F4D-441F-A713-BB0C9131CE9E}" srcOrd="4" destOrd="0" presId="urn:microsoft.com/office/officeart/2005/8/layout/orgChart1"/>
    <dgm:cxn modelId="{D65BB77E-5EEF-4ED3-9D52-B675560F538E}" type="presParOf" srcId="{138868E1-6092-47D3-A35A-CBEA3D31581A}" destId="{FEC365BC-EF58-4A6D-83D3-3027543B2373}" srcOrd="5" destOrd="0" presId="urn:microsoft.com/office/officeart/2005/8/layout/orgChart1"/>
    <dgm:cxn modelId="{57259D6F-0089-4E47-916D-C690C1B8BF70}" type="presParOf" srcId="{FEC365BC-EF58-4A6D-83D3-3027543B2373}" destId="{1C10210A-8171-47CB-9367-CF084320AF3B}" srcOrd="0" destOrd="0" presId="urn:microsoft.com/office/officeart/2005/8/layout/orgChart1"/>
    <dgm:cxn modelId="{7D128EA5-07EA-426A-9AD0-1E21F9216C1D}" type="presParOf" srcId="{1C10210A-8171-47CB-9367-CF084320AF3B}" destId="{19309A09-CD55-4F67-8E7E-2151D3C3BF95}" srcOrd="0" destOrd="0" presId="urn:microsoft.com/office/officeart/2005/8/layout/orgChart1"/>
    <dgm:cxn modelId="{D93B4108-1E0D-404C-A484-533D3796B4F1}" type="presParOf" srcId="{1C10210A-8171-47CB-9367-CF084320AF3B}" destId="{E80D6656-2F48-4976-B034-1E3FB52E9DD3}" srcOrd="1" destOrd="0" presId="urn:microsoft.com/office/officeart/2005/8/layout/orgChart1"/>
    <dgm:cxn modelId="{6D746261-B5DD-466F-897D-4B69A5285910}" type="presParOf" srcId="{FEC365BC-EF58-4A6D-83D3-3027543B2373}" destId="{FF12F388-122B-4299-82BF-C3AB08FED33B}" srcOrd="1" destOrd="0" presId="urn:microsoft.com/office/officeart/2005/8/layout/orgChart1"/>
    <dgm:cxn modelId="{1DDC43FF-68C0-4DCB-B28E-7601517890D6}" type="presParOf" srcId="{FF12F388-122B-4299-82BF-C3AB08FED33B}" destId="{360C5293-FA1A-4E8F-A893-582E1665B65F}" srcOrd="0" destOrd="0" presId="urn:microsoft.com/office/officeart/2005/8/layout/orgChart1"/>
    <dgm:cxn modelId="{BFB808B4-62A8-4AC1-82B1-BF4BAAA99379}" type="presParOf" srcId="{FF12F388-122B-4299-82BF-C3AB08FED33B}" destId="{E9610F1E-8294-450C-AA14-799AAA93D343}" srcOrd="1" destOrd="0" presId="urn:microsoft.com/office/officeart/2005/8/layout/orgChart1"/>
    <dgm:cxn modelId="{02349510-72FC-40AA-B4E2-8505EE1A6F2E}" type="presParOf" srcId="{E9610F1E-8294-450C-AA14-799AAA93D343}" destId="{05B21807-ADA8-4276-BEC9-7A77F804A10C}" srcOrd="0" destOrd="0" presId="urn:microsoft.com/office/officeart/2005/8/layout/orgChart1"/>
    <dgm:cxn modelId="{D6DA8BBC-026A-4C3F-8FEE-26240B6E8F42}" type="presParOf" srcId="{05B21807-ADA8-4276-BEC9-7A77F804A10C}" destId="{8E37D208-FA45-40A0-B365-CD6050960BCC}" srcOrd="0" destOrd="0" presId="urn:microsoft.com/office/officeart/2005/8/layout/orgChart1"/>
    <dgm:cxn modelId="{5E62D094-29CC-498C-9649-3334FB54FB9E}" type="presParOf" srcId="{05B21807-ADA8-4276-BEC9-7A77F804A10C}" destId="{AE7761C0-9C84-44A2-A569-C50CCCE40EFF}" srcOrd="1" destOrd="0" presId="urn:microsoft.com/office/officeart/2005/8/layout/orgChart1"/>
    <dgm:cxn modelId="{A36462FF-8062-4760-8F0D-53ED055D9099}" type="presParOf" srcId="{E9610F1E-8294-450C-AA14-799AAA93D343}" destId="{731EACC9-4741-42A7-BDA4-AC3EA052E3C3}" srcOrd="1" destOrd="0" presId="urn:microsoft.com/office/officeart/2005/8/layout/orgChart1"/>
    <dgm:cxn modelId="{FE12A25D-9CA5-4F60-AD7B-25156C33C861}" type="presParOf" srcId="{E9610F1E-8294-450C-AA14-799AAA93D343}" destId="{3F717742-0A41-494B-AD76-917EAEDE169C}" srcOrd="2" destOrd="0" presId="urn:microsoft.com/office/officeart/2005/8/layout/orgChart1"/>
    <dgm:cxn modelId="{4A5D3CEB-DAE4-4941-A117-D6846DB89249}" type="presParOf" srcId="{FF12F388-122B-4299-82BF-C3AB08FED33B}" destId="{1D82E5AD-7C68-432D-93E6-16341D50FC4F}" srcOrd="2" destOrd="0" presId="urn:microsoft.com/office/officeart/2005/8/layout/orgChart1"/>
    <dgm:cxn modelId="{557B2F37-2BCE-4A1F-8BDC-A670F3FB119E}" type="presParOf" srcId="{FF12F388-122B-4299-82BF-C3AB08FED33B}" destId="{8A86875E-B843-40B8-88B9-FCB41DD9E07A}" srcOrd="3" destOrd="0" presId="urn:microsoft.com/office/officeart/2005/8/layout/orgChart1"/>
    <dgm:cxn modelId="{56F8B26E-BC0E-4A87-8898-5CA252EF5C40}" type="presParOf" srcId="{8A86875E-B843-40B8-88B9-FCB41DD9E07A}" destId="{F1AEAA19-76CA-4D08-80FF-EFF2C820D0DC}" srcOrd="0" destOrd="0" presId="urn:microsoft.com/office/officeart/2005/8/layout/orgChart1"/>
    <dgm:cxn modelId="{AE41F8C7-3C96-424B-9BE6-F3613C44A5BF}" type="presParOf" srcId="{F1AEAA19-76CA-4D08-80FF-EFF2C820D0DC}" destId="{D4DDF2CA-F8E5-46A3-B813-A0B53B12F92F}" srcOrd="0" destOrd="0" presId="urn:microsoft.com/office/officeart/2005/8/layout/orgChart1"/>
    <dgm:cxn modelId="{A6C572C7-11B6-45E3-AA87-3CEE36C4A84D}" type="presParOf" srcId="{F1AEAA19-76CA-4D08-80FF-EFF2C820D0DC}" destId="{D07DB19D-A403-42E4-AED2-D804F928A538}" srcOrd="1" destOrd="0" presId="urn:microsoft.com/office/officeart/2005/8/layout/orgChart1"/>
    <dgm:cxn modelId="{99BA216B-47EF-4BF7-BD8B-B35C1609D092}" type="presParOf" srcId="{8A86875E-B843-40B8-88B9-FCB41DD9E07A}" destId="{D0FE746B-47E4-4A2B-B2D6-4CEF9A74BA26}" srcOrd="1" destOrd="0" presId="urn:microsoft.com/office/officeart/2005/8/layout/orgChart1"/>
    <dgm:cxn modelId="{0A717940-819C-40DB-8ABA-0C0289619994}" type="presParOf" srcId="{8A86875E-B843-40B8-88B9-FCB41DD9E07A}" destId="{9E605FA7-1A8B-4D41-BF15-FCA7BB295151}" srcOrd="2" destOrd="0" presId="urn:microsoft.com/office/officeart/2005/8/layout/orgChart1"/>
    <dgm:cxn modelId="{1DCFDA9C-50B4-47E5-AAD2-921179CD2BD6}" type="presParOf" srcId="{FF12F388-122B-4299-82BF-C3AB08FED33B}" destId="{216CF660-37CD-4D2D-8CF2-327EFBF17280}" srcOrd="4" destOrd="0" presId="urn:microsoft.com/office/officeart/2005/8/layout/orgChart1"/>
    <dgm:cxn modelId="{1A32C50A-C89A-46B6-BE15-659BBCCCD688}" type="presParOf" srcId="{FF12F388-122B-4299-82BF-C3AB08FED33B}" destId="{7C975127-81C6-4BE3-AB96-6811AE62CD05}" srcOrd="5" destOrd="0" presId="urn:microsoft.com/office/officeart/2005/8/layout/orgChart1"/>
    <dgm:cxn modelId="{2573917F-CA4F-4654-9A89-817B167C7288}" type="presParOf" srcId="{7C975127-81C6-4BE3-AB96-6811AE62CD05}" destId="{C63BFCBA-0D13-4AE7-A2A7-B87E40E699CD}" srcOrd="0" destOrd="0" presId="urn:microsoft.com/office/officeart/2005/8/layout/orgChart1"/>
    <dgm:cxn modelId="{1CCB9A9B-6D8F-4061-BF84-1518D30A044A}" type="presParOf" srcId="{C63BFCBA-0D13-4AE7-A2A7-B87E40E699CD}" destId="{817E9386-CEBF-4BF8-8C60-1E7D44E8CA5F}" srcOrd="0" destOrd="0" presId="urn:microsoft.com/office/officeart/2005/8/layout/orgChart1"/>
    <dgm:cxn modelId="{5B5718CD-D9BC-4F58-8CEE-2C03A13CFD12}" type="presParOf" srcId="{C63BFCBA-0D13-4AE7-A2A7-B87E40E699CD}" destId="{6112E477-3A17-4E36-86F8-7C8851AB41D1}" srcOrd="1" destOrd="0" presId="urn:microsoft.com/office/officeart/2005/8/layout/orgChart1"/>
    <dgm:cxn modelId="{B5E28B31-A8D4-40A7-B624-52A4F98DE07E}" type="presParOf" srcId="{7C975127-81C6-4BE3-AB96-6811AE62CD05}" destId="{0B3FB159-10B0-4196-B88F-5B1BD0A3E308}" srcOrd="1" destOrd="0" presId="urn:microsoft.com/office/officeart/2005/8/layout/orgChart1"/>
    <dgm:cxn modelId="{14420749-B1DA-4DB0-B9F7-00048542F04C}" type="presParOf" srcId="{7C975127-81C6-4BE3-AB96-6811AE62CD05}" destId="{D77AD39B-0890-4FA5-BA2D-1AC56E2331C9}" srcOrd="2" destOrd="0" presId="urn:microsoft.com/office/officeart/2005/8/layout/orgChart1"/>
    <dgm:cxn modelId="{88BA909E-3CB4-4494-81AC-E1BBECC760F2}" type="presParOf" srcId="{FEC365BC-EF58-4A6D-83D3-3027543B2373}" destId="{269737FF-0AA5-4135-9F8D-70C690D99753}" srcOrd="2" destOrd="0" presId="urn:microsoft.com/office/officeart/2005/8/layout/orgChart1"/>
    <dgm:cxn modelId="{66C73A83-C268-44CC-93CF-6AD65D4EE6F2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/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8746842D-29C3-4378-8ED4-8302A7D725A4}" type="presOf" srcId="{9DCC42A6-2EFA-4BE9-84D9-1418192BACA4}" destId="{9D498348-A614-4C9F-9A56-5878489DE2E3}" srcOrd="0" destOrd="0" presId="urn:microsoft.com/office/officeart/2005/8/layout/orgChart1"/>
    <dgm:cxn modelId="{52D3A669-3A6D-4620-83B3-4061CADD44F5}" type="presOf" srcId="{810483F3-23E0-45C9-908B-DC97866504DD}" destId="{AE7761C0-9C84-44A2-A569-C50CCCE40EFF}" srcOrd="1" destOrd="0" presId="urn:microsoft.com/office/officeart/2005/8/layout/orgChart1"/>
    <dgm:cxn modelId="{A68C0C62-733E-4A97-815B-A2C7EF07E37F}" type="presOf" srcId="{FB1331BF-94B1-46AE-8DB0-7365AE334E87}" destId="{4CB2F9D9-46F1-42CE-BACB-8CDE2D028689}" srcOrd="0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3E969CCC-86C1-463B-97F0-4F025CA5B6C9}" type="presOf" srcId="{FB1331BF-94B1-46AE-8DB0-7365AE334E87}" destId="{6E37CA09-97F7-496A-A981-E3FECD78A447}" srcOrd="1" destOrd="0" presId="urn:microsoft.com/office/officeart/2005/8/layout/orgChart1"/>
    <dgm:cxn modelId="{2EAC5245-24DE-48AB-888F-05D543C8EF4E}" type="presOf" srcId="{F9B328CF-1C45-4E4A-8297-64C0BE83EE48}" destId="{2920B530-DB54-459D-8B47-BB06FFA0B5D4}" srcOrd="1" destOrd="0" presId="urn:microsoft.com/office/officeart/2005/8/layout/orgChart1"/>
    <dgm:cxn modelId="{2E50440D-D27C-47B0-BD98-99C03773E6C9}" type="presOf" srcId="{2424427C-A496-4799-9B38-FECA1A42F1B0}" destId="{1D82E5AD-7C68-432D-93E6-16341D50FC4F}" srcOrd="0" destOrd="0" presId="urn:microsoft.com/office/officeart/2005/8/layout/orgChart1"/>
    <dgm:cxn modelId="{DD351F3F-2C4D-42AD-B758-A5E9CA0B1FC8}" type="presOf" srcId="{46637A0B-13B7-4FBB-973A-184C28A70475}" destId="{938151B9-CB60-476E-90A3-0A1F4C57FF92}" srcOrd="0" destOrd="0" presId="urn:microsoft.com/office/officeart/2005/8/layout/orgChart1"/>
    <dgm:cxn modelId="{F7FA94C6-2510-42EC-A2F5-23624D021A75}" type="presOf" srcId="{BA5033CA-0EA4-4214-BB61-1903E082915A}" destId="{216CF660-37CD-4D2D-8CF2-327EFBF17280}" srcOrd="0" destOrd="0" presId="urn:microsoft.com/office/officeart/2005/8/layout/orgChart1"/>
    <dgm:cxn modelId="{60EA382D-0315-47F3-A307-EF8446B2B04A}" type="presOf" srcId="{64D2B42D-53BB-430D-8A85-2F73A88E9E9F}" destId="{E0A7734E-12AD-4488-B05A-9A3F2133B2C2}" srcOrd="0" destOrd="0" presId="urn:microsoft.com/office/officeart/2005/8/layout/orgChart1"/>
    <dgm:cxn modelId="{04026105-3DA4-4B4D-B344-74DEB7B46EDE}" type="presOf" srcId="{3C2FC552-45A6-486C-823B-61D687D18241}" destId="{6112E477-3A17-4E36-86F8-7C8851AB41D1}" srcOrd="1" destOrd="0" presId="urn:microsoft.com/office/officeart/2005/8/layout/orgChart1"/>
    <dgm:cxn modelId="{8D163A4A-454F-436E-8C37-566862F1074E}" type="presOf" srcId="{0925A5EA-6BC3-4ABE-98C2-E8F9CC885B8B}" destId="{DB84ED24-3D9F-4490-92BE-5F464BD41D44}" srcOrd="0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059F64B0-DE3D-4208-B880-E97F772FE823}" type="presOf" srcId="{B89AFEEF-DA79-4FD9-84BF-699A53E13843}" destId="{D4DDF2CA-F8E5-46A3-B813-A0B53B12F92F}" srcOrd="0" destOrd="0" presId="urn:microsoft.com/office/officeart/2005/8/layout/orgChart1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34B2D0C0-E684-40DD-838A-E9B3D5EFF748}" type="presOf" srcId="{35B22D73-FFA1-4901-831E-CCFEC4ED5B9E}" destId="{19309A09-CD55-4F67-8E7E-2151D3C3BF95}" srcOrd="0" destOrd="0" presId="urn:microsoft.com/office/officeart/2005/8/layout/orgChart1"/>
    <dgm:cxn modelId="{3CEEFE67-6501-458C-9042-2F5377CD799A}" type="presOf" srcId="{B89AFEEF-DA79-4FD9-84BF-699A53E13843}" destId="{D07DB19D-A403-42E4-AED2-D804F928A538}" srcOrd="1" destOrd="0" presId="urn:microsoft.com/office/officeart/2005/8/layout/orgChart1"/>
    <dgm:cxn modelId="{FF8E3569-5E9A-4663-800F-24361823AE1B}" type="presOf" srcId="{36D23C69-475D-47E2-96FD-4A89D7286502}" destId="{E2A2FE65-7F4D-441F-A713-BB0C9131CE9E}" srcOrd="0" destOrd="0" presId="urn:microsoft.com/office/officeart/2005/8/layout/orgChart1"/>
    <dgm:cxn modelId="{DF7DCB74-9CAA-45EB-B0CF-2809DDB3DBAC}" type="presOf" srcId="{8E0FA1F4-0E55-4EB5-B2B8-C97C70D7511D}" destId="{63DA2A62-17A4-4051-96D5-049B5D39A6AF}" srcOrd="0" destOrd="0" presId="urn:microsoft.com/office/officeart/2005/8/layout/orgChart1"/>
    <dgm:cxn modelId="{0261EB18-2D73-4E89-ABAB-2A82C34ABD9C}" type="presOf" srcId="{DBBF889D-82AF-4480-8C23-C9544E064DD2}" destId="{360C5293-FA1A-4E8F-A893-582E1665B65F}" srcOrd="0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A0B4AEE8-A678-4280-B5D2-CA9DA1D4DBF1}" type="presOf" srcId="{8647E881-15F3-405E-8C7B-DA2D3F62248B}" destId="{7B88CADE-1A0C-4E24-8DE0-11CD3771BB42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526CB263-412C-431F-B92E-3B220234B5B0}" type="presOf" srcId="{8E0FA1F4-0E55-4EB5-B2B8-C97C70D7511D}" destId="{A4642196-56A2-4977-BE5E-FBFD27595291}" srcOrd="1" destOrd="0" presId="urn:microsoft.com/office/officeart/2005/8/layout/orgChart1"/>
    <dgm:cxn modelId="{654AB050-B20C-41A9-B456-D7604E5F8C99}" type="presOf" srcId="{46637A0B-13B7-4FBB-973A-184C28A70475}" destId="{AFA82F5A-CDA2-4FC7-8721-D004FEF25345}" srcOrd="1" destOrd="0" presId="urn:microsoft.com/office/officeart/2005/8/layout/orgChart1"/>
    <dgm:cxn modelId="{4E3E5AF9-9DC7-47E0-BF85-7C2BAD5896F5}" type="presOf" srcId="{3C2FC552-45A6-486C-823B-61D687D18241}" destId="{817E9386-CEBF-4BF8-8C60-1E7D44E8CA5F}" srcOrd="0" destOrd="0" presId="urn:microsoft.com/office/officeart/2005/8/layout/orgChart1"/>
    <dgm:cxn modelId="{4A68B3A7-0F32-4823-9CA4-C3D6C587B022}" type="presOf" srcId="{965B4CAA-244E-47AB-9ADB-6ED7719D6794}" destId="{117F3EDF-243D-4E5A-BD8F-849BD0883C83}" srcOrd="0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02822A48-4CBC-462B-93CC-2B9F2D17D52C}" type="presOf" srcId="{1A7B29A3-49DC-40A0-96CB-25D66D16176F}" destId="{E628038E-FCF1-47DA-97B5-00F0573B00DB}" srcOrd="0" destOrd="0" presId="urn:microsoft.com/office/officeart/2005/8/layout/orgChart1"/>
    <dgm:cxn modelId="{9E551B73-F015-4ADD-A180-684CA27A2974}" type="presOf" srcId="{0925A5EA-6BC3-4ABE-98C2-E8F9CC885B8B}" destId="{40511566-411D-45FB-892A-9BC53ABB59A4}" srcOrd="1" destOrd="0" presId="urn:microsoft.com/office/officeart/2005/8/layout/orgChart1"/>
    <dgm:cxn modelId="{CB6B197B-9D98-4788-B9E8-344DF27E75CA}" type="presOf" srcId="{7296BC68-4268-464E-9330-E97359A3023D}" destId="{8F0614F2-68D3-4707-A273-5D97B1F3B62E}" srcOrd="0" destOrd="0" presId="urn:microsoft.com/office/officeart/2005/8/layout/orgChart1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81312BD3-AE1C-467C-82D0-0EDDBAD95E52}" type="presOf" srcId="{A35C7B2F-7AA2-4BCE-8C0A-A8AD736EC096}" destId="{5A262789-01D4-45F1-987C-10205EC4C79C}" srcOrd="0" destOrd="0" presId="urn:microsoft.com/office/officeart/2005/8/layout/orgChart1"/>
    <dgm:cxn modelId="{C4461F5F-45BD-4938-A3B8-A5704953D29E}" type="presOf" srcId="{492C82EC-F79B-4D17-8C3B-A2D45DE6D5EF}" destId="{7964D553-DD42-445E-B94F-FC8691586A07}" srcOrd="0" destOrd="0" presId="urn:microsoft.com/office/officeart/2005/8/layout/orgChart1"/>
    <dgm:cxn modelId="{82A69081-4651-435B-88C8-FC2CAD313BFF}" type="presOf" srcId="{1A7B29A3-49DC-40A0-96CB-25D66D16176F}" destId="{47F47BCA-8DF8-407F-92D6-8C752A23EB9A}" srcOrd="1" destOrd="0" presId="urn:microsoft.com/office/officeart/2005/8/layout/orgChart1"/>
    <dgm:cxn modelId="{C8A32756-6F8F-4A73-A44F-D4D683A8A201}" type="presOf" srcId="{35B22D73-FFA1-4901-831E-CCFEC4ED5B9E}" destId="{E80D6656-2F48-4976-B034-1E3FB52E9DD3}" srcOrd="1" destOrd="0" presId="urn:microsoft.com/office/officeart/2005/8/layout/orgChart1"/>
    <dgm:cxn modelId="{DDB47662-830C-416B-90E9-10A602DFAC47}" type="presOf" srcId="{9B76C144-35CF-4174-83FA-DDC8FE77F1EE}" destId="{9575499D-A3E9-4CE5-8CD2-F871900E5732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E92C0E92-66EA-4614-94C9-422CC2B44D13}" type="presOf" srcId="{F9B328CF-1C45-4E4A-8297-64C0BE83EE48}" destId="{7C7D0B3A-AA2E-40E0-A090-755C5C8FC7F7}" srcOrd="0" destOrd="0" presId="urn:microsoft.com/office/officeart/2005/8/layout/orgChart1"/>
    <dgm:cxn modelId="{A59CF14F-5685-4540-89EB-374769CF9BC3}" type="presOf" srcId="{64D2B42D-53BB-430D-8A85-2F73A88E9E9F}" destId="{4EBBCFC2-E5B1-4EAF-B1F5-EA2C989408B6}" srcOrd="1" destOrd="0" presId="urn:microsoft.com/office/officeart/2005/8/layout/orgChart1"/>
    <dgm:cxn modelId="{225016F8-1CAA-4EAA-B7CB-A477ADD35128}" type="presOf" srcId="{810483F3-23E0-45C9-908B-DC97866504DD}" destId="{8E37D208-FA45-40A0-B365-CD6050960BCC}" srcOrd="0" destOrd="0" presId="urn:microsoft.com/office/officeart/2005/8/layout/orgChart1"/>
    <dgm:cxn modelId="{554F9293-0366-4DDF-8A66-39130ADA4C56}" type="presParOf" srcId="{7964D553-DD42-445E-B94F-FC8691586A07}" destId="{DF0967F1-1675-45BC-80C9-F46DED5FF0D5}" srcOrd="0" destOrd="0" presId="urn:microsoft.com/office/officeart/2005/8/layout/orgChart1"/>
    <dgm:cxn modelId="{78BEFED2-5983-460F-8DBF-DB8F8735B7E1}" type="presParOf" srcId="{DF0967F1-1675-45BC-80C9-F46DED5FF0D5}" destId="{40E3028B-4D83-420F-B527-45A489B0B2E9}" srcOrd="0" destOrd="0" presId="urn:microsoft.com/office/officeart/2005/8/layout/orgChart1"/>
    <dgm:cxn modelId="{C39E3506-AAD8-45BB-B889-7F2A212AAD31}" type="presParOf" srcId="{40E3028B-4D83-420F-B527-45A489B0B2E9}" destId="{63DA2A62-17A4-4051-96D5-049B5D39A6AF}" srcOrd="0" destOrd="0" presId="urn:microsoft.com/office/officeart/2005/8/layout/orgChart1"/>
    <dgm:cxn modelId="{528D4407-7039-49B7-A45E-7F874B85B4D8}" type="presParOf" srcId="{40E3028B-4D83-420F-B527-45A489B0B2E9}" destId="{A4642196-56A2-4977-BE5E-FBFD27595291}" srcOrd="1" destOrd="0" presId="urn:microsoft.com/office/officeart/2005/8/layout/orgChart1"/>
    <dgm:cxn modelId="{BD90BCC5-1562-4C55-9204-1F365CCCEECC}" type="presParOf" srcId="{DF0967F1-1675-45BC-80C9-F46DED5FF0D5}" destId="{138868E1-6092-47D3-A35A-CBEA3D31581A}" srcOrd="1" destOrd="0" presId="urn:microsoft.com/office/officeart/2005/8/layout/orgChart1"/>
    <dgm:cxn modelId="{E8770CBC-9A84-49F5-8304-2E42A2A2DC34}" type="presParOf" srcId="{138868E1-6092-47D3-A35A-CBEA3D31581A}" destId="{117F3EDF-243D-4E5A-BD8F-849BD0883C83}" srcOrd="0" destOrd="0" presId="urn:microsoft.com/office/officeart/2005/8/layout/orgChart1"/>
    <dgm:cxn modelId="{98A9DF71-3674-4231-8DEA-4EC6E129BA4E}" type="presParOf" srcId="{138868E1-6092-47D3-A35A-CBEA3D31581A}" destId="{D36CDB21-40BE-40C0-8E9F-840463458D5C}" srcOrd="1" destOrd="0" presId="urn:microsoft.com/office/officeart/2005/8/layout/orgChart1"/>
    <dgm:cxn modelId="{5F580B6A-D9C0-40A9-A8A6-B5F7EA783E65}" type="presParOf" srcId="{D36CDB21-40BE-40C0-8E9F-840463458D5C}" destId="{99C67388-02F4-4015-B2F7-3E0ECBEAD9F9}" srcOrd="0" destOrd="0" presId="urn:microsoft.com/office/officeart/2005/8/layout/orgChart1"/>
    <dgm:cxn modelId="{08C81AB8-B1FD-459F-B1D0-BE6F8A870B71}" type="presParOf" srcId="{99C67388-02F4-4015-B2F7-3E0ECBEAD9F9}" destId="{E0A7734E-12AD-4488-B05A-9A3F2133B2C2}" srcOrd="0" destOrd="0" presId="urn:microsoft.com/office/officeart/2005/8/layout/orgChart1"/>
    <dgm:cxn modelId="{8AD2B37F-C8D7-46AC-9E4C-469467B34F90}" type="presParOf" srcId="{99C67388-02F4-4015-B2F7-3E0ECBEAD9F9}" destId="{4EBBCFC2-E5B1-4EAF-B1F5-EA2C989408B6}" srcOrd="1" destOrd="0" presId="urn:microsoft.com/office/officeart/2005/8/layout/orgChart1"/>
    <dgm:cxn modelId="{D8F3E0DC-8128-426F-8E18-602C938C67D0}" type="presParOf" srcId="{D36CDB21-40BE-40C0-8E9F-840463458D5C}" destId="{776182C6-2BF4-4170-8467-94406A3DDFEA}" srcOrd="1" destOrd="0" presId="urn:microsoft.com/office/officeart/2005/8/layout/orgChart1"/>
    <dgm:cxn modelId="{AC51AD86-E8AD-45C7-82A7-C1A9657CB7AB}" type="presParOf" srcId="{776182C6-2BF4-4170-8467-94406A3DDFEA}" destId="{8F0614F2-68D3-4707-A273-5D97B1F3B62E}" srcOrd="0" destOrd="0" presId="urn:microsoft.com/office/officeart/2005/8/layout/orgChart1"/>
    <dgm:cxn modelId="{A94174B4-D224-4BB6-A5D3-11EF57EB98A2}" type="presParOf" srcId="{776182C6-2BF4-4170-8467-94406A3DDFEA}" destId="{8DDD3411-F0CD-4FC1-93A2-F6834F678AD5}" srcOrd="1" destOrd="0" presId="urn:microsoft.com/office/officeart/2005/8/layout/orgChart1"/>
    <dgm:cxn modelId="{D26506B1-BF9B-4DA0-BA68-623BA84B0DB6}" type="presParOf" srcId="{8DDD3411-F0CD-4FC1-93A2-F6834F678AD5}" destId="{8726C78B-EF6E-4102-855C-23AD98AAA3D3}" srcOrd="0" destOrd="0" presId="urn:microsoft.com/office/officeart/2005/8/layout/orgChart1"/>
    <dgm:cxn modelId="{2AF48169-2E03-4A91-844A-C4EE1BCF7A02}" type="presParOf" srcId="{8726C78B-EF6E-4102-855C-23AD98AAA3D3}" destId="{938151B9-CB60-476E-90A3-0A1F4C57FF92}" srcOrd="0" destOrd="0" presId="urn:microsoft.com/office/officeart/2005/8/layout/orgChart1"/>
    <dgm:cxn modelId="{4B1C0D39-C6AA-4A11-B006-371E10760364}" type="presParOf" srcId="{8726C78B-EF6E-4102-855C-23AD98AAA3D3}" destId="{AFA82F5A-CDA2-4FC7-8721-D004FEF25345}" srcOrd="1" destOrd="0" presId="urn:microsoft.com/office/officeart/2005/8/layout/orgChart1"/>
    <dgm:cxn modelId="{716812FF-4479-4771-84B3-3F872682CA09}" type="presParOf" srcId="{8DDD3411-F0CD-4FC1-93A2-F6834F678AD5}" destId="{21173C7E-BA50-4E0A-9C6B-3D8CBFA54411}" srcOrd="1" destOrd="0" presId="urn:microsoft.com/office/officeart/2005/8/layout/orgChart1"/>
    <dgm:cxn modelId="{615CBBB5-3307-42CE-8836-3862529268A0}" type="presParOf" srcId="{8DDD3411-F0CD-4FC1-93A2-F6834F678AD5}" destId="{ED3C9324-1295-49C7-8579-A56BDDB2CA74}" srcOrd="2" destOrd="0" presId="urn:microsoft.com/office/officeart/2005/8/layout/orgChart1"/>
    <dgm:cxn modelId="{E102A08B-6DB0-461B-828B-86606F48E063}" type="presParOf" srcId="{776182C6-2BF4-4170-8467-94406A3DDFEA}" destId="{5A262789-01D4-45F1-987C-10205EC4C79C}" srcOrd="2" destOrd="0" presId="urn:microsoft.com/office/officeart/2005/8/layout/orgChart1"/>
    <dgm:cxn modelId="{B74DFE7E-6ABF-4592-893C-7E76F2A5F706}" type="presParOf" srcId="{776182C6-2BF4-4170-8467-94406A3DDFEA}" destId="{9BFFAF07-C4CF-4172-A9C2-3C65573720F5}" srcOrd="3" destOrd="0" presId="urn:microsoft.com/office/officeart/2005/8/layout/orgChart1"/>
    <dgm:cxn modelId="{BFFDAF7A-71CA-4AE1-8976-D23C6CF4AAC1}" type="presParOf" srcId="{9BFFAF07-C4CF-4172-A9C2-3C65573720F5}" destId="{37123AD1-CCB7-4EEF-89A6-9172E3A8CD6F}" srcOrd="0" destOrd="0" presId="urn:microsoft.com/office/officeart/2005/8/layout/orgChart1"/>
    <dgm:cxn modelId="{08FB0F12-9C98-4E43-84C9-5A3E7E53A0B7}" type="presParOf" srcId="{37123AD1-CCB7-4EEF-89A6-9172E3A8CD6F}" destId="{7C7D0B3A-AA2E-40E0-A090-755C5C8FC7F7}" srcOrd="0" destOrd="0" presId="urn:microsoft.com/office/officeart/2005/8/layout/orgChart1"/>
    <dgm:cxn modelId="{1EBE46A4-5668-4731-AB36-28EEDB6E5D8E}" type="presParOf" srcId="{37123AD1-CCB7-4EEF-89A6-9172E3A8CD6F}" destId="{2920B530-DB54-459D-8B47-BB06FFA0B5D4}" srcOrd="1" destOrd="0" presId="urn:microsoft.com/office/officeart/2005/8/layout/orgChart1"/>
    <dgm:cxn modelId="{84926113-3A8D-4DFF-890F-7331359E7231}" type="presParOf" srcId="{9BFFAF07-C4CF-4172-A9C2-3C65573720F5}" destId="{C93FE226-82C7-4869-B05C-BC0582501877}" srcOrd="1" destOrd="0" presId="urn:microsoft.com/office/officeart/2005/8/layout/orgChart1"/>
    <dgm:cxn modelId="{79CA0554-C622-4762-9AF2-262A61E86985}" type="presParOf" srcId="{9BFFAF07-C4CF-4172-A9C2-3C65573720F5}" destId="{F4E1E7A0-8422-4090-9C9E-8418FB0469AA}" srcOrd="2" destOrd="0" presId="urn:microsoft.com/office/officeart/2005/8/layout/orgChart1"/>
    <dgm:cxn modelId="{3A10A2FF-6442-4948-ADEF-E20EA3EC392C}" type="presParOf" srcId="{D36CDB21-40BE-40C0-8E9F-840463458D5C}" destId="{B3A64CE1-3AC7-4409-8080-D95ACACFFAD4}" srcOrd="2" destOrd="0" presId="urn:microsoft.com/office/officeart/2005/8/layout/orgChart1"/>
    <dgm:cxn modelId="{B55B5018-431B-4A9F-A802-C09F0383CB5A}" type="presParOf" srcId="{138868E1-6092-47D3-A35A-CBEA3D31581A}" destId="{9575499D-A3E9-4CE5-8CD2-F871900E5732}" srcOrd="2" destOrd="0" presId="urn:microsoft.com/office/officeart/2005/8/layout/orgChart1"/>
    <dgm:cxn modelId="{C7AB81C3-01CE-4B9E-85D1-4A2A0791D9D4}" type="presParOf" srcId="{138868E1-6092-47D3-A35A-CBEA3D31581A}" destId="{9F96A77B-B41E-428D-8CFD-9E521BF4DCBD}" srcOrd="3" destOrd="0" presId="urn:microsoft.com/office/officeart/2005/8/layout/orgChart1"/>
    <dgm:cxn modelId="{B03C649A-33B4-4A9E-8C2F-B9D893C1B8CD}" type="presParOf" srcId="{9F96A77B-B41E-428D-8CFD-9E521BF4DCBD}" destId="{FC1F9D88-8984-439C-B55E-7BB56A6A3856}" srcOrd="0" destOrd="0" presId="urn:microsoft.com/office/officeart/2005/8/layout/orgChart1"/>
    <dgm:cxn modelId="{88B0815F-5C27-495D-AF8F-FEBDDFF87FE6}" type="presParOf" srcId="{FC1F9D88-8984-439C-B55E-7BB56A6A3856}" destId="{4CB2F9D9-46F1-42CE-BACB-8CDE2D028689}" srcOrd="0" destOrd="0" presId="urn:microsoft.com/office/officeart/2005/8/layout/orgChart1"/>
    <dgm:cxn modelId="{A65724A7-9DD8-4F0D-9C55-AF2F0910A9D9}" type="presParOf" srcId="{FC1F9D88-8984-439C-B55E-7BB56A6A3856}" destId="{6E37CA09-97F7-496A-A981-E3FECD78A447}" srcOrd="1" destOrd="0" presId="urn:microsoft.com/office/officeart/2005/8/layout/orgChart1"/>
    <dgm:cxn modelId="{2BF1330A-C54B-495C-9B1A-9067720E06E6}" type="presParOf" srcId="{9F96A77B-B41E-428D-8CFD-9E521BF4DCBD}" destId="{8F3A9665-8C75-48CE-9348-7AFA89889259}" srcOrd="1" destOrd="0" presId="urn:microsoft.com/office/officeart/2005/8/layout/orgChart1"/>
    <dgm:cxn modelId="{7F123DEA-5A69-4907-9B8A-EFB6DF1C5570}" type="presParOf" srcId="{8F3A9665-8C75-48CE-9348-7AFA89889259}" destId="{7B88CADE-1A0C-4E24-8DE0-11CD3771BB42}" srcOrd="0" destOrd="0" presId="urn:microsoft.com/office/officeart/2005/8/layout/orgChart1"/>
    <dgm:cxn modelId="{286618BA-7D75-498B-9E79-41CCFF2872A9}" type="presParOf" srcId="{8F3A9665-8C75-48CE-9348-7AFA89889259}" destId="{18172194-17D3-41B8-ACBC-B96952AC1410}" srcOrd="1" destOrd="0" presId="urn:microsoft.com/office/officeart/2005/8/layout/orgChart1"/>
    <dgm:cxn modelId="{D197E1E9-D534-4509-BDB3-488DFD224E86}" type="presParOf" srcId="{18172194-17D3-41B8-ACBC-B96952AC1410}" destId="{E5F2F8B4-D0DA-47DE-9B90-D9B39340F5AB}" srcOrd="0" destOrd="0" presId="urn:microsoft.com/office/officeart/2005/8/layout/orgChart1"/>
    <dgm:cxn modelId="{BBC5CE04-8889-4555-9D47-50CB6E8C18E1}" type="presParOf" srcId="{E5F2F8B4-D0DA-47DE-9B90-D9B39340F5AB}" destId="{E628038E-FCF1-47DA-97B5-00F0573B00DB}" srcOrd="0" destOrd="0" presId="urn:microsoft.com/office/officeart/2005/8/layout/orgChart1"/>
    <dgm:cxn modelId="{3E4A50E7-1779-4FB9-9630-E04DE244A31F}" type="presParOf" srcId="{E5F2F8B4-D0DA-47DE-9B90-D9B39340F5AB}" destId="{47F47BCA-8DF8-407F-92D6-8C752A23EB9A}" srcOrd="1" destOrd="0" presId="urn:microsoft.com/office/officeart/2005/8/layout/orgChart1"/>
    <dgm:cxn modelId="{DC0BDCAC-E4F4-44D3-9F15-E9DB6640BFE9}" type="presParOf" srcId="{18172194-17D3-41B8-ACBC-B96952AC1410}" destId="{B243A8A2-1B2A-4647-BB4E-36B19822995B}" srcOrd="1" destOrd="0" presId="urn:microsoft.com/office/officeart/2005/8/layout/orgChart1"/>
    <dgm:cxn modelId="{EE169E94-F3EA-4531-997B-1BF89C5C1B3A}" type="presParOf" srcId="{18172194-17D3-41B8-ACBC-B96952AC1410}" destId="{F914C7DC-ED29-4477-B401-E963A9F21AF4}" srcOrd="2" destOrd="0" presId="urn:microsoft.com/office/officeart/2005/8/layout/orgChart1"/>
    <dgm:cxn modelId="{4EA9B47F-D6A8-4690-814D-06986998838D}" type="presParOf" srcId="{8F3A9665-8C75-48CE-9348-7AFA89889259}" destId="{9D498348-A614-4C9F-9A56-5878489DE2E3}" srcOrd="2" destOrd="0" presId="urn:microsoft.com/office/officeart/2005/8/layout/orgChart1"/>
    <dgm:cxn modelId="{A948F54B-5D48-4926-8895-629C0119D3A3}" type="presParOf" srcId="{8F3A9665-8C75-48CE-9348-7AFA89889259}" destId="{AE305F60-42B4-4D5D-AF31-16DD166106A7}" srcOrd="3" destOrd="0" presId="urn:microsoft.com/office/officeart/2005/8/layout/orgChart1"/>
    <dgm:cxn modelId="{22D95ACE-76B4-493F-8D59-536C281F4020}" type="presParOf" srcId="{AE305F60-42B4-4D5D-AF31-16DD166106A7}" destId="{F5CBD05D-25B5-4A5C-B2FB-9FE03ABC8202}" srcOrd="0" destOrd="0" presId="urn:microsoft.com/office/officeart/2005/8/layout/orgChart1"/>
    <dgm:cxn modelId="{EF2DA54E-7045-46FB-852B-879E43554919}" type="presParOf" srcId="{F5CBD05D-25B5-4A5C-B2FB-9FE03ABC8202}" destId="{DB84ED24-3D9F-4490-92BE-5F464BD41D44}" srcOrd="0" destOrd="0" presId="urn:microsoft.com/office/officeart/2005/8/layout/orgChart1"/>
    <dgm:cxn modelId="{FD8985B1-39E9-4452-AC5D-B3BF4F7AFC93}" type="presParOf" srcId="{F5CBD05D-25B5-4A5C-B2FB-9FE03ABC8202}" destId="{40511566-411D-45FB-892A-9BC53ABB59A4}" srcOrd="1" destOrd="0" presId="urn:microsoft.com/office/officeart/2005/8/layout/orgChart1"/>
    <dgm:cxn modelId="{211BCCF7-AE64-4AED-891F-621BE8925B08}" type="presParOf" srcId="{AE305F60-42B4-4D5D-AF31-16DD166106A7}" destId="{65F26FF7-6CD1-4115-8F9E-23B304F3E1FF}" srcOrd="1" destOrd="0" presId="urn:microsoft.com/office/officeart/2005/8/layout/orgChart1"/>
    <dgm:cxn modelId="{C8E9EAAC-DAA3-44AC-8789-5E28B0183E01}" type="presParOf" srcId="{AE305F60-42B4-4D5D-AF31-16DD166106A7}" destId="{6FC8A25C-AFF2-496F-A654-627CBE8C30B3}" srcOrd="2" destOrd="0" presId="urn:microsoft.com/office/officeart/2005/8/layout/orgChart1"/>
    <dgm:cxn modelId="{83D14F18-CB53-4602-84D7-399D226D5DD4}" type="presParOf" srcId="{9F96A77B-B41E-428D-8CFD-9E521BF4DCBD}" destId="{ED1E3A73-005C-430F-89C9-312660F141B1}" srcOrd="2" destOrd="0" presId="urn:microsoft.com/office/officeart/2005/8/layout/orgChart1"/>
    <dgm:cxn modelId="{FE6115CC-7E22-4570-B303-49CE773DAE2F}" type="presParOf" srcId="{138868E1-6092-47D3-A35A-CBEA3D31581A}" destId="{E2A2FE65-7F4D-441F-A713-BB0C9131CE9E}" srcOrd="4" destOrd="0" presId="urn:microsoft.com/office/officeart/2005/8/layout/orgChart1"/>
    <dgm:cxn modelId="{0EF4D11F-D85E-43C3-8185-8FAAA32E0FBD}" type="presParOf" srcId="{138868E1-6092-47D3-A35A-CBEA3D31581A}" destId="{FEC365BC-EF58-4A6D-83D3-3027543B2373}" srcOrd="5" destOrd="0" presId="urn:microsoft.com/office/officeart/2005/8/layout/orgChart1"/>
    <dgm:cxn modelId="{36D66245-F7F9-4662-AE1A-A30AB04164D2}" type="presParOf" srcId="{FEC365BC-EF58-4A6D-83D3-3027543B2373}" destId="{1C10210A-8171-47CB-9367-CF084320AF3B}" srcOrd="0" destOrd="0" presId="urn:microsoft.com/office/officeart/2005/8/layout/orgChart1"/>
    <dgm:cxn modelId="{AEEC8731-31FC-4A1D-BE5B-42C9E4771133}" type="presParOf" srcId="{1C10210A-8171-47CB-9367-CF084320AF3B}" destId="{19309A09-CD55-4F67-8E7E-2151D3C3BF95}" srcOrd="0" destOrd="0" presId="urn:microsoft.com/office/officeart/2005/8/layout/orgChart1"/>
    <dgm:cxn modelId="{585B677B-76CF-4C35-BF01-436BBD93756C}" type="presParOf" srcId="{1C10210A-8171-47CB-9367-CF084320AF3B}" destId="{E80D6656-2F48-4976-B034-1E3FB52E9DD3}" srcOrd="1" destOrd="0" presId="urn:microsoft.com/office/officeart/2005/8/layout/orgChart1"/>
    <dgm:cxn modelId="{FFDD1A9D-4ABB-49D5-90C9-0213EEFD7F10}" type="presParOf" srcId="{FEC365BC-EF58-4A6D-83D3-3027543B2373}" destId="{FF12F388-122B-4299-82BF-C3AB08FED33B}" srcOrd="1" destOrd="0" presId="urn:microsoft.com/office/officeart/2005/8/layout/orgChart1"/>
    <dgm:cxn modelId="{0EFF6070-4F3C-4D68-B856-8554F63208D1}" type="presParOf" srcId="{FF12F388-122B-4299-82BF-C3AB08FED33B}" destId="{360C5293-FA1A-4E8F-A893-582E1665B65F}" srcOrd="0" destOrd="0" presId="urn:microsoft.com/office/officeart/2005/8/layout/orgChart1"/>
    <dgm:cxn modelId="{8F39D59A-A185-4D8C-BA75-EDA29FBA98F3}" type="presParOf" srcId="{FF12F388-122B-4299-82BF-C3AB08FED33B}" destId="{E9610F1E-8294-450C-AA14-799AAA93D343}" srcOrd="1" destOrd="0" presId="urn:microsoft.com/office/officeart/2005/8/layout/orgChart1"/>
    <dgm:cxn modelId="{F75638F9-9D2B-49CA-937D-528FE70EBA0B}" type="presParOf" srcId="{E9610F1E-8294-450C-AA14-799AAA93D343}" destId="{05B21807-ADA8-4276-BEC9-7A77F804A10C}" srcOrd="0" destOrd="0" presId="urn:microsoft.com/office/officeart/2005/8/layout/orgChart1"/>
    <dgm:cxn modelId="{1B68A8B1-1009-4305-880E-72B77BC63A13}" type="presParOf" srcId="{05B21807-ADA8-4276-BEC9-7A77F804A10C}" destId="{8E37D208-FA45-40A0-B365-CD6050960BCC}" srcOrd="0" destOrd="0" presId="urn:microsoft.com/office/officeart/2005/8/layout/orgChart1"/>
    <dgm:cxn modelId="{4916F74F-355C-46E6-BD32-99FA70F08EC7}" type="presParOf" srcId="{05B21807-ADA8-4276-BEC9-7A77F804A10C}" destId="{AE7761C0-9C84-44A2-A569-C50CCCE40EFF}" srcOrd="1" destOrd="0" presId="urn:microsoft.com/office/officeart/2005/8/layout/orgChart1"/>
    <dgm:cxn modelId="{4B48ACC0-9D03-4B82-9A4A-05E576BB4811}" type="presParOf" srcId="{E9610F1E-8294-450C-AA14-799AAA93D343}" destId="{731EACC9-4741-42A7-BDA4-AC3EA052E3C3}" srcOrd="1" destOrd="0" presId="urn:microsoft.com/office/officeart/2005/8/layout/orgChart1"/>
    <dgm:cxn modelId="{CD6DEAE7-E3D2-477D-A687-37D8E522BB72}" type="presParOf" srcId="{E9610F1E-8294-450C-AA14-799AAA93D343}" destId="{3F717742-0A41-494B-AD76-917EAEDE169C}" srcOrd="2" destOrd="0" presId="urn:microsoft.com/office/officeart/2005/8/layout/orgChart1"/>
    <dgm:cxn modelId="{296B42EA-132E-4D82-827D-161D8330448A}" type="presParOf" srcId="{FF12F388-122B-4299-82BF-C3AB08FED33B}" destId="{1D82E5AD-7C68-432D-93E6-16341D50FC4F}" srcOrd="2" destOrd="0" presId="urn:microsoft.com/office/officeart/2005/8/layout/orgChart1"/>
    <dgm:cxn modelId="{2CE9CD45-9927-4AD5-97C7-EBAA0E9360DC}" type="presParOf" srcId="{FF12F388-122B-4299-82BF-C3AB08FED33B}" destId="{8A86875E-B843-40B8-88B9-FCB41DD9E07A}" srcOrd="3" destOrd="0" presId="urn:microsoft.com/office/officeart/2005/8/layout/orgChart1"/>
    <dgm:cxn modelId="{56771F9F-A639-4528-805E-7BDDFE28DC7A}" type="presParOf" srcId="{8A86875E-B843-40B8-88B9-FCB41DD9E07A}" destId="{F1AEAA19-76CA-4D08-80FF-EFF2C820D0DC}" srcOrd="0" destOrd="0" presId="urn:microsoft.com/office/officeart/2005/8/layout/orgChart1"/>
    <dgm:cxn modelId="{3043207E-D229-49F4-B550-572AA6DDFA83}" type="presParOf" srcId="{F1AEAA19-76CA-4D08-80FF-EFF2C820D0DC}" destId="{D4DDF2CA-F8E5-46A3-B813-A0B53B12F92F}" srcOrd="0" destOrd="0" presId="urn:microsoft.com/office/officeart/2005/8/layout/orgChart1"/>
    <dgm:cxn modelId="{4C6A90C9-7A84-4BE5-BB6A-9F071C65F1A7}" type="presParOf" srcId="{F1AEAA19-76CA-4D08-80FF-EFF2C820D0DC}" destId="{D07DB19D-A403-42E4-AED2-D804F928A538}" srcOrd="1" destOrd="0" presId="urn:microsoft.com/office/officeart/2005/8/layout/orgChart1"/>
    <dgm:cxn modelId="{B57DD719-1423-4B6A-A828-5F7B7CB14716}" type="presParOf" srcId="{8A86875E-B843-40B8-88B9-FCB41DD9E07A}" destId="{D0FE746B-47E4-4A2B-B2D6-4CEF9A74BA26}" srcOrd="1" destOrd="0" presId="urn:microsoft.com/office/officeart/2005/8/layout/orgChart1"/>
    <dgm:cxn modelId="{C8297593-16BE-4540-833B-C0328112B47B}" type="presParOf" srcId="{8A86875E-B843-40B8-88B9-FCB41DD9E07A}" destId="{9E605FA7-1A8B-4D41-BF15-FCA7BB295151}" srcOrd="2" destOrd="0" presId="urn:microsoft.com/office/officeart/2005/8/layout/orgChart1"/>
    <dgm:cxn modelId="{4AC8EB9B-D356-4942-AD52-B0A37D121B84}" type="presParOf" srcId="{FF12F388-122B-4299-82BF-C3AB08FED33B}" destId="{216CF660-37CD-4D2D-8CF2-327EFBF17280}" srcOrd="4" destOrd="0" presId="urn:microsoft.com/office/officeart/2005/8/layout/orgChart1"/>
    <dgm:cxn modelId="{B18D881E-D755-4AFC-AF79-E7D18C2CCD7E}" type="presParOf" srcId="{FF12F388-122B-4299-82BF-C3AB08FED33B}" destId="{7C975127-81C6-4BE3-AB96-6811AE62CD05}" srcOrd="5" destOrd="0" presId="urn:microsoft.com/office/officeart/2005/8/layout/orgChart1"/>
    <dgm:cxn modelId="{E5ED03DD-04AD-4237-B3A6-3A2ABBED582B}" type="presParOf" srcId="{7C975127-81C6-4BE3-AB96-6811AE62CD05}" destId="{C63BFCBA-0D13-4AE7-A2A7-B87E40E699CD}" srcOrd="0" destOrd="0" presId="urn:microsoft.com/office/officeart/2005/8/layout/orgChart1"/>
    <dgm:cxn modelId="{BD3EA8D8-3462-46AE-83DD-45AE53B911E9}" type="presParOf" srcId="{C63BFCBA-0D13-4AE7-A2A7-B87E40E699CD}" destId="{817E9386-CEBF-4BF8-8C60-1E7D44E8CA5F}" srcOrd="0" destOrd="0" presId="urn:microsoft.com/office/officeart/2005/8/layout/orgChart1"/>
    <dgm:cxn modelId="{1CDD5229-BAF8-4AFA-8AC0-FB0844E7B2DD}" type="presParOf" srcId="{C63BFCBA-0D13-4AE7-A2A7-B87E40E699CD}" destId="{6112E477-3A17-4E36-86F8-7C8851AB41D1}" srcOrd="1" destOrd="0" presId="urn:microsoft.com/office/officeart/2005/8/layout/orgChart1"/>
    <dgm:cxn modelId="{EAD1B549-374E-4D8F-BB6F-F18F337EFBB5}" type="presParOf" srcId="{7C975127-81C6-4BE3-AB96-6811AE62CD05}" destId="{0B3FB159-10B0-4196-B88F-5B1BD0A3E308}" srcOrd="1" destOrd="0" presId="urn:microsoft.com/office/officeart/2005/8/layout/orgChart1"/>
    <dgm:cxn modelId="{C7120924-B8D3-4F03-97CC-0D96C7354E93}" type="presParOf" srcId="{7C975127-81C6-4BE3-AB96-6811AE62CD05}" destId="{D77AD39B-0890-4FA5-BA2D-1AC56E2331C9}" srcOrd="2" destOrd="0" presId="urn:microsoft.com/office/officeart/2005/8/layout/orgChart1"/>
    <dgm:cxn modelId="{2B5458B7-703A-4779-B99B-F1A0E6C52F6A}" type="presParOf" srcId="{FEC365BC-EF58-4A6D-83D3-3027543B2373}" destId="{269737FF-0AA5-4135-9F8D-70C690D99753}" srcOrd="2" destOrd="0" presId="urn:microsoft.com/office/officeart/2005/8/layout/orgChart1"/>
    <dgm:cxn modelId="{FF714CF5-E9A9-4875-B9C4-C9932FB0A573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07F75B6E-0847-434E-92D2-FDFA66F89192}" type="presOf" srcId="{810483F3-23E0-45C9-908B-DC97866504DD}" destId="{AE7761C0-9C84-44A2-A569-C50CCCE40EFF}" srcOrd="1" destOrd="0" presId="urn:microsoft.com/office/officeart/2005/8/layout/orgChart1"/>
    <dgm:cxn modelId="{2593640F-B147-40C2-BDC9-A31E08506899}" type="presOf" srcId="{3C2FC552-45A6-486C-823B-61D687D18241}" destId="{817E9386-CEBF-4BF8-8C60-1E7D44E8CA5F}" srcOrd="0" destOrd="0" presId="urn:microsoft.com/office/officeart/2005/8/layout/orgChart1"/>
    <dgm:cxn modelId="{74F7B71E-189F-4264-B6BA-98C78FCE84AC}" type="presOf" srcId="{35B22D73-FFA1-4901-831E-CCFEC4ED5B9E}" destId="{E80D6656-2F48-4976-B034-1E3FB52E9DD3}" srcOrd="1" destOrd="0" presId="urn:microsoft.com/office/officeart/2005/8/layout/orgChart1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3E8B7902-F891-4ACE-96B5-2824EB7D25E2}" type="presOf" srcId="{F9B328CF-1C45-4E4A-8297-64C0BE83EE48}" destId="{7C7D0B3A-AA2E-40E0-A090-755C5C8FC7F7}" srcOrd="0" destOrd="0" presId="urn:microsoft.com/office/officeart/2005/8/layout/orgChart1"/>
    <dgm:cxn modelId="{6AC47618-F1ED-43E5-BDD9-B1FAD11FA360}" type="presOf" srcId="{3C2FC552-45A6-486C-823B-61D687D18241}" destId="{6112E477-3A17-4E36-86F8-7C8851AB41D1}" srcOrd="1" destOrd="0" presId="urn:microsoft.com/office/officeart/2005/8/layout/orgChart1"/>
    <dgm:cxn modelId="{01CF5B7D-C3F3-4FB8-B5B5-2F654208D699}" type="presOf" srcId="{35B22D73-FFA1-4901-831E-CCFEC4ED5B9E}" destId="{19309A09-CD55-4F67-8E7E-2151D3C3BF95}" srcOrd="0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1CAD602B-6108-44E1-813B-C0AA4F810759}" type="presOf" srcId="{B89AFEEF-DA79-4FD9-84BF-699A53E13843}" destId="{D4DDF2CA-F8E5-46A3-B813-A0B53B12F92F}" srcOrd="0" destOrd="0" presId="urn:microsoft.com/office/officeart/2005/8/layout/orgChart1"/>
    <dgm:cxn modelId="{A772E238-0704-4A16-B746-8B4AE79BC44C}" type="presOf" srcId="{46637A0B-13B7-4FBB-973A-184C28A70475}" destId="{938151B9-CB60-476E-90A3-0A1F4C57FF92}" srcOrd="0" destOrd="0" presId="urn:microsoft.com/office/officeart/2005/8/layout/orgChart1"/>
    <dgm:cxn modelId="{F7535F62-996D-426D-B94C-AB4CF45F0D51}" type="presOf" srcId="{0925A5EA-6BC3-4ABE-98C2-E8F9CC885B8B}" destId="{DB84ED24-3D9F-4490-92BE-5F464BD41D44}" srcOrd="0" destOrd="0" presId="urn:microsoft.com/office/officeart/2005/8/layout/orgChart1"/>
    <dgm:cxn modelId="{BD472289-3F7F-45A1-89FC-3B159CA8A21C}" type="presOf" srcId="{810483F3-23E0-45C9-908B-DC97866504DD}" destId="{8E37D208-FA45-40A0-B365-CD6050960BCC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33706573-B6EF-4DA3-9380-EEEFC6651817}" type="presOf" srcId="{492C82EC-F79B-4D17-8C3B-A2D45DE6D5EF}" destId="{7964D553-DD42-445E-B94F-FC8691586A07}" srcOrd="0" destOrd="0" presId="urn:microsoft.com/office/officeart/2005/8/layout/orgChart1"/>
    <dgm:cxn modelId="{ED0DFA78-C762-4CC2-AAF7-E7955E426C1A}" type="presOf" srcId="{A35C7B2F-7AA2-4BCE-8C0A-A8AD736EC096}" destId="{5A262789-01D4-45F1-987C-10205EC4C79C}" srcOrd="0" destOrd="0" presId="urn:microsoft.com/office/officeart/2005/8/layout/orgChart1"/>
    <dgm:cxn modelId="{B492237D-28ED-428D-A155-32EF003C0306}" type="presOf" srcId="{46637A0B-13B7-4FBB-973A-184C28A70475}" destId="{AFA82F5A-CDA2-4FC7-8721-D004FEF25345}" srcOrd="1" destOrd="0" presId="urn:microsoft.com/office/officeart/2005/8/layout/orgChart1"/>
    <dgm:cxn modelId="{6933526E-2CD4-49B1-B134-BA8625FDE792}" type="presOf" srcId="{8E0FA1F4-0E55-4EB5-B2B8-C97C70D7511D}" destId="{A4642196-56A2-4977-BE5E-FBFD27595291}" srcOrd="1" destOrd="0" presId="urn:microsoft.com/office/officeart/2005/8/layout/orgChart1"/>
    <dgm:cxn modelId="{D4B24239-033C-47CF-992A-BC2E8C649D55}" type="presOf" srcId="{965B4CAA-244E-47AB-9ADB-6ED7719D6794}" destId="{117F3EDF-243D-4E5A-BD8F-849BD0883C83}" srcOrd="0" destOrd="0" presId="urn:microsoft.com/office/officeart/2005/8/layout/orgChart1"/>
    <dgm:cxn modelId="{FC04FE33-0113-42C7-AC31-18232F2E7922}" type="presOf" srcId="{64D2B42D-53BB-430D-8A85-2F73A88E9E9F}" destId="{E0A7734E-12AD-4488-B05A-9A3F2133B2C2}" srcOrd="0" destOrd="0" presId="urn:microsoft.com/office/officeart/2005/8/layout/orgChart1"/>
    <dgm:cxn modelId="{BED03FFE-F91E-46BB-997E-8A84A2A5E7DB}" type="presOf" srcId="{64D2B42D-53BB-430D-8A85-2F73A88E9E9F}" destId="{4EBBCFC2-E5B1-4EAF-B1F5-EA2C989408B6}" srcOrd="1" destOrd="0" presId="urn:microsoft.com/office/officeart/2005/8/layout/orgChart1"/>
    <dgm:cxn modelId="{6AECB2B3-A86A-4F1E-BA51-AE674AA65523}" type="presOf" srcId="{2424427C-A496-4799-9B38-FECA1A42F1B0}" destId="{1D82E5AD-7C68-432D-93E6-16341D50FC4F}" srcOrd="0" destOrd="0" presId="urn:microsoft.com/office/officeart/2005/8/layout/orgChart1"/>
    <dgm:cxn modelId="{89BC1A42-32DB-426B-A28A-C8EE0CFBCDA2}" type="presOf" srcId="{F9B328CF-1C45-4E4A-8297-64C0BE83EE48}" destId="{2920B530-DB54-459D-8B47-BB06FFA0B5D4}" srcOrd="1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3E2AB299-B9B1-4CE8-9929-0D999C8D1109}" type="presOf" srcId="{9DCC42A6-2EFA-4BE9-84D9-1418192BACA4}" destId="{9D498348-A614-4C9F-9A56-5878489DE2E3}" srcOrd="0" destOrd="0" presId="urn:microsoft.com/office/officeart/2005/8/layout/orgChart1"/>
    <dgm:cxn modelId="{C4547842-BC94-4A08-B056-7461DE18D779}" type="presOf" srcId="{8647E881-15F3-405E-8C7B-DA2D3F62248B}" destId="{7B88CADE-1A0C-4E24-8DE0-11CD3771BB42}" srcOrd="0" destOrd="0" presId="urn:microsoft.com/office/officeart/2005/8/layout/orgChart1"/>
    <dgm:cxn modelId="{53B8DAAA-62D5-46D7-BAF7-2EC4B308F8B2}" type="presOf" srcId="{B89AFEEF-DA79-4FD9-84BF-699A53E13843}" destId="{D07DB19D-A403-42E4-AED2-D804F928A538}" srcOrd="1" destOrd="0" presId="urn:microsoft.com/office/officeart/2005/8/layout/orgChart1"/>
    <dgm:cxn modelId="{FDB4BD91-61D1-4C5D-B791-1C9AB2357ADE}" type="presOf" srcId="{36D23C69-475D-47E2-96FD-4A89D7286502}" destId="{E2A2FE65-7F4D-441F-A713-BB0C9131CE9E}" srcOrd="0" destOrd="0" presId="urn:microsoft.com/office/officeart/2005/8/layout/orgChart1"/>
    <dgm:cxn modelId="{A61B2ED6-4346-4A13-BAA4-152610C74B3A}" type="presOf" srcId="{BA5033CA-0EA4-4214-BB61-1903E082915A}" destId="{216CF660-37CD-4D2D-8CF2-327EFBF17280}" srcOrd="0" destOrd="0" presId="urn:microsoft.com/office/officeart/2005/8/layout/orgChart1"/>
    <dgm:cxn modelId="{891FB616-50E1-496E-81DC-67CBF7193663}" type="presOf" srcId="{8E0FA1F4-0E55-4EB5-B2B8-C97C70D7511D}" destId="{63DA2A62-17A4-4051-96D5-049B5D39A6AF}" srcOrd="0" destOrd="0" presId="urn:microsoft.com/office/officeart/2005/8/layout/orgChart1"/>
    <dgm:cxn modelId="{9AA12C85-03A5-411C-87D0-E2C7A9D60A3B}" type="presOf" srcId="{0925A5EA-6BC3-4ABE-98C2-E8F9CC885B8B}" destId="{40511566-411D-45FB-892A-9BC53ABB59A4}" srcOrd="1" destOrd="0" presId="urn:microsoft.com/office/officeart/2005/8/layout/orgChart1"/>
    <dgm:cxn modelId="{5FB0C407-B901-44C1-A45D-955FADDD0FDD}" type="presOf" srcId="{FB1331BF-94B1-46AE-8DB0-7365AE334E87}" destId="{4CB2F9D9-46F1-42CE-BACB-8CDE2D028689}" srcOrd="0" destOrd="0" presId="urn:microsoft.com/office/officeart/2005/8/layout/orgChart1"/>
    <dgm:cxn modelId="{3F5A5F8E-14A9-4A5E-B7D2-F7C022FEE284}" type="presOf" srcId="{1A7B29A3-49DC-40A0-96CB-25D66D16176F}" destId="{47F47BCA-8DF8-407F-92D6-8C752A23EB9A}" srcOrd="1" destOrd="0" presId="urn:microsoft.com/office/officeart/2005/8/layout/orgChart1"/>
    <dgm:cxn modelId="{91183F9F-387A-411D-8EFD-7C42E6695583}" type="presOf" srcId="{1A7B29A3-49DC-40A0-96CB-25D66D16176F}" destId="{E628038E-FCF1-47DA-97B5-00F0573B00DB}" srcOrd="0" destOrd="0" presId="urn:microsoft.com/office/officeart/2005/8/layout/orgChart1"/>
    <dgm:cxn modelId="{BDB5C84F-B377-477C-BD8C-1744730F88F1}" type="presOf" srcId="{7296BC68-4268-464E-9330-E97359A3023D}" destId="{8F0614F2-68D3-4707-A273-5D97B1F3B62E}" srcOrd="0" destOrd="0" presId="urn:microsoft.com/office/officeart/2005/8/layout/orgChart1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A1E2F438-B38B-4F43-82BE-8519934CF580}" type="presOf" srcId="{DBBF889D-82AF-4480-8C23-C9544E064DD2}" destId="{360C5293-FA1A-4E8F-A893-582E1665B65F}" srcOrd="0" destOrd="0" presId="urn:microsoft.com/office/officeart/2005/8/layout/orgChart1"/>
    <dgm:cxn modelId="{1A9F26C0-D484-48A7-8261-D8E34A8D9D89}" type="presOf" srcId="{9B76C144-35CF-4174-83FA-DDC8FE77F1EE}" destId="{9575499D-A3E9-4CE5-8CD2-F871900E5732}" srcOrd="0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9F504F81-FEAE-4C5D-A929-E114559A7107}" type="presOf" srcId="{FB1331BF-94B1-46AE-8DB0-7365AE334E87}" destId="{6E37CA09-97F7-496A-A981-E3FECD78A447}" srcOrd="1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171C5971-A26E-451E-97AB-B09BF51A4CAD}" type="presParOf" srcId="{7964D553-DD42-445E-B94F-FC8691586A07}" destId="{DF0967F1-1675-45BC-80C9-F46DED5FF0D5}" srcOrd="0" destOrd="0" presId="urn:microsoft.com/office/officeart/2005/8/layout/orgChart1"/>
    <dgm:cxn modelId="{E0A7E8B0-A52D-4D65-8129-66706045C454}" type="presParOf" srcId="{DF0967F1-1675-45BC-80C9-F46DED5FF0D5}" destId="{40E3028B-4D83-420F-B527-45A489B0B2E9}" srcOrd="0" destOrd="0" presId="urn:microsoft.com/office/officeart/2005/8/layout/orgChart1"/>
    <dgm:cxn modelId="{7F7B0C06-EB22-46E2-B2C9-446EA19820E1}" type="presParOf" srcId="{40E3028B-4D83-420F-B527-45A489B0B2E9}" destId="{63DA2A62-17A4-4051-96D5-049B5D39A6AF}" srcOrd="0" destOrd="0" presId="urn:microsoft.com/office/officeart/2005/8/layout/orgChart1"/>
    <dgm:cxn modelId="{78969A36-18DA-4888-99BD-0D48F05233FA}" type="presParOf" srcId="{40E3028B-4D83-420F-B527-45A489B0B2E9}" destId="{A4642196-56A2-4977-BE5E-FBFD27595291}" srcOrd="1" destOrd="0" presId="urn:microsoft.com/office/officeart/2005/8/layout/orgChart1"/>
    <dgm:cxn modelId="{F401A87B-4BD2-4152-904E-20FE90010307}" type="presParOf" srcId="{DF0967F1-1675-45BC-80C9-F46DED5FF0D5}" destId="{138868E1-6092-47D3-A35A-CBEA3D31581A}" srcOrd="1" destOrd="0" presId="urn:microsoft.com/office/officeart/2005/8/layout/orgChart1"/>
    <dgm:cxn modelId="{1C2C7630-A118-4EFB-9DE2-8AAE4396AD0C}" type="presParOf" srcId="{138868E1-6092-47D3-A35A-CBEA3D31581A}" destId="{117F3EDF-243D-4E5A-BD8F-849BD0883C83}" srcOrd="0" destOrd="0" presId="urn:microsoft.com/office/officeart/2005/8/layout/orgChart1"/>
    <dgm:cxn modelId="{C7A96B18-FAD8-47CD-8FD5-6E4CD3F59867}" type="presParOf" srcId="{138868E1-6092-47D3-A35A-CBEA3D31581A}" destId="{D36CDB21-40BE-40C0-8E9F-840463458D5C}" srcOrd="1" destOrd="0" presId="urn:microsoft.com/office/officeart/2005/8/layout/orgChart1"/>
    <dgm:cxn modelId="{DF72C818-B60B-46DA-BF7E-0B251583E3E4}" type="presParOf" srcId="{D36CDB21-40BE-40C0-8E9F-840463458D5C}" destId="{99C67388-02F4-4015-B2F7-3E0ECBEAD9F9}" srcOrd="0" destOrd="0" presId="urn:microsoft.com/office/officeart/2005/8/layout/orgChart1"/>
    <dgm:cxn modelId="{EFC7793E-AD28-4B7B-88DE-52631A68B404}" type="presParOf" srcId="{99C67388-02F4-4015-B2F7-3E0ECBEAD9F9}" destId="{E0A7734E-12AD-4488-B05A-9A3F2133B2C2}" srcOrd="0" destOrd="0" presId="urn:microsoft.com/office/officeart/2005/8/layout/orgChart1"/>
    <dgm:cxn modelId="{1FAE7464-1E0D-48BF-8028-140CA6D48F57}" type="presParOf" srcId="{99C67388-02F4-4015-B2F7-3E0ECBEAD9F9}" destId="{4EBBCFC2-E5B1-4EAF-B1F5-EA2C989408B6}" srcOrd="1" destOrd="0" presId="urn:microsoft.com/office/officeart/2005/8/layout/orgChart1"/>
    <dgm:cxn modelId="{3FEA1ED8-3D01-4EA9-A152-CF384B059D10}" type="presParOf" srcId="{D36CDB21-40BE-40C0-8E9F-840463458D5C}" destId="{776182C6-2BF4-4170-8467-94406A3DDFEA}" srcOrd="1" destOrd="0" presId="urn:microsoft.com/office/officeart/2005/8/layout/orgChart1"/>
    <dgm:cxn modelId="{B57B2495-D4B2-4261-A6CE-4AFC7A0FD564}" type="presParOf" srcId="{776182C6-2BF4-4170-8467-94406A3DDFEA}" destId="{8F0614F2-68D3-4707-A273-5D97B1F3B62E}" srcOrd="0" destOrd="0" presId="urn:microsoft.com/office/officeart/2005/8/layout/orgChart1"/>
    <dgm:cxn modelId="{688705AC-9797-47F2-8C27-897F1779401B}" type="presParOf" srcId="{776182C6-2BF4-4170-8467-94406A3DDFEA}" destId="{8DDD3411-F0CD-4FC1-93A2-F6834F678AD5}" srcOrd="1" destOrd="0" presId="urn:microsoft.com/office/officeart/2005/8/layout/orgChart1"/>
    <dgm:cxn modelId="{8EAFBAA4-740B-4F9B-86C7-89F28D2BA772}" type="presParOf" srcId="{8DDD3411-F0CD-4FC1-93A2-F6834F678AD5}" destId="{8726C78B-EF6E-4102-855C-23AD98AAA3D3}" srcOrd="0" destOrd="0" presId="urn:microsoft.com/office/officeart/2005/8/layout/orgChart1"/>
    <dgm:cxn modelId="{E691832C-7DD1-46EA-AFD4-CC552AF705EC}" type="presParOf" srcId="{8726C78B-EF6E-4102-855C-23AD98AAA3D3}" destId="{938151B9-CB60-476E-90A3-0A1F4C57FF92}" srcOrd="0" destOrd="0" presId="urn:microsoft.com/office/officeart/2005/8/layout/orgChart1"/>
    <dgm:cxn modelId="{2D8698D3-1A76-42CA-BE46-A6BC41F59101}" type="presParOf" srcId="{8726C78B-EF6E-4102-855C-23AD98AAA3D3}" destId="{AFA82F5A-CDA2-4FC7-8721-D004FEF25345}" srcOrd="1" destOrd="0" presId="urn:microsoft.com/office/officeart/2005/8/layout/orgChart1"/>
    <dgm:cxn modelId="{F23038CC-E993-4966-8610-71A1B15F654D}" type="presParOf" srcId="{8DDD3411-F0CD-4FC1-93A2-F6834F678AD5}" destId="{21173C7E-BA50-4E0A-9C6B-3D8CBFA54411}" srcOrd="1" destOrd="0" presId="urn:microsoft.com/office/officeart/2005/8/layout/orgChart1"/>
    <dgm:cxn modelId="{44C87C22-FDCB-479D-9851-538890807746}" type="presParOf" srcId="{8DDD3411-F0CD-4FC1-93A2-F6834F678AD5}" destId="{ED3C9324-1295-49C7-8579-A56BDDB2CA74}" srcOrd="2" destOrd="0" presId="urn:microsoft.com/office/officeart/2005/8/layout/orgChart1"/>
    <dgm:cxn modelId="{9634434A-9FCA-4565-8B05-AB64A7BD60FE}" type="presParOf" srcId="{776182C6-2BF4-4170-8467-94406A3DDFEA}" destId="{5A262789-01D4-45F1-987C-10205EC4C79C}" srcOrd="2" destOrd="0" presId="urn:microsoft.com/office/officeart/2005/8/layout/orgChart1"/>
    <dgm:cxn modelId="{4A1EC1D9-501A-4702-99D3-171872DC4EFB}" type="presParOf" srcId="{776182C6-2BF4-4170-8467-94406A3DDFEA}" destId="{9BFFAF07-C4CF-4172-A9C2-3C65573720F5}" srcOrd="3" destOrd="0" presId="urn:microsoft.com/office/officeart/2005/8/layout/orgChart1"/>
    <dgm:cxn modelId="{44FAA7F5-B3BB-4F93-8E71-7DC7D9123829}" type="presParOf" srcId="{9BFFAF07-C4CF-4172-A9C2-3C65573720F5}" destId="{37123AD1-CCB7-4EEF-89A6-9172E3A8CD6F}" srcOrd="0" destOrd="0" presId="urn:microsoft.com/office/officeart/2005/8/layout/orgChart1"/>
    <dgm:cxn modelId="{55C6BB50-858A-47CB-A4F2-701C80EBDB5A}" type="presParOf" srcId="{37123AD1-CCB7-4EEF-89A6-9172E3A8CD6F}" destId="{7C7D0B3A-AA2E-40E0-A090-755C5C8FC7F7}" srcOrd="0" destOrd="0" presId="urn:microsoft.com/office/officeart/2005/8/layout/orgChart1"/>
    <dgm:cxn modelId="{401A008C-2B04-44B2-A7FA-AB2DDDFE0492}" type="presParOf" srcId="{37123AD1-CCB7-4EEF-89A6-9172E3A8CD6F}" destId="{2920B530-DB54-459D-8B47-BB06FFA0B5D4}" srcOrd="1" destOrd="0" presId="urn:microsoft.com/office/officeart/2005/8/layout/orgChart1"/>
    <dgm:cxn modelId="{6758352D-BC6A-4F85-AB1F-BD056CF32F4E}" type="presParOf" srcId="{9BFFAF07-C4CF-4172-A9C2-3C65573720F5}" destId="{C93FE226-82C7-4869-B05C-BC0582501877}" srcOrd="1" destOrd="0" presId="urn:microsoft.com/office/officeart/2005/8/layout/orgChart1"/>
    <dgm:cxn modelId="{6FB88EEC-5E86-41DC-870D-9AB866A2B2E5}" type="presParOf" srcId="{9BFFAF07-C4CF-4172-A9C2-3C65573720F5}" destId="{F4E1E7A0-8422-4090-9C9E-8418FB0469AA}" srcOrd="2" destOrd="0" presId="urn:microsoft.com/office/officeart/2005/8/layout/orgChart1"/>
    <dgm:cxn modelId="{9E7B17FE-AFA9-4688-805C-F9483B966FE3}" type="presParOf" srcId="{D36CDB21-40BE-40C0-8E9F-840463458D5C}" destId="{B3A64CE1-3AC7-4409-8080-D95ACACFFAD4}" srcOrd="2" destOrd="0" presId="urn:microsoft.com/office/officeart/2005/8/layout/orgChart1"/>
    <dgm:cxn modelId="{23032A0A-5094-4542-AE9D-86B803753E8B}" type="presParOf" srcId="{138868E1-6092-47D3-A35A-CBEA3D31581A}" destId="{9575499D-A3E9-4CE5-8CD2-F871900E5732}" srcOrd="2" destOrd="0" presId="urn:microsoft.com/office/officeart/2005/8/layout/orgChart1"/>
    <dgm:cxn modelId="{68726B2E-01C3-495D-8E46-E7F4C30DA507}" type="presParOf" srcId="{138868E1-6092-47D3-A35A-CBEA3D31581A}" destId="{9F96A77B-B41E-428D-8CFD-9E521BF4DCBD}" srcOrd="3" destOrd="0" presId="urn:microsoft.com/office/officeart/2005/8/layout/orgChart1"/>
    <dgm:cxn modelId="{01E38750-95FB-4949-9D88-D09E49C56EBA}" type="presParOf" srcId="{9F96A77B-B41E-428D-8CFD-9E521BF4DCBD}" destId="{FC1F9D88-8984-439C-B55E-7BB56A6A3856}" srcOrd="0" destOrd="0" presId="urn:microsoft.com/office/officeart/2005/8/layout/orgChart1"/>
    <dgm:cxn modelId="{91545693-A64C-4CD5-B747-7329D11175B6}" type="presParOf" srcId="{FC1F9D88-8984-439C-B55E-7BB56A6A3856}" destId="{4CB2F9D9-46F1-42CE-BACB-8CDE2D028689}" srcOrd="0" destOrd="0" presId="urn:microsoft.com/office/officeart/2005/8/layout/orgChart1"/>
    <dgm:cxn modelId="{3EFDD7B9-E923-4CA6-A754-40525A457425}" type="presParOf" srcId="{FC1F9D88-8984-439C-B55E-7BB56A6A3856}" destId="{6E37CA09-97F7-496A-A981-E3FECD78A447}" srcOrd="1" destOrd="0" presId="urn:microsoft.com/office/officeart/2005/8/layout/orgChart1"/>
    <dgm:cxn modelId="{F1D94264-A05F-4300-BF2B-55EEF4C90C61}" type="presParOf" srcId="{9F96A77B-B41E-428D-8CFD-9E521BF4DCBD}" destId="{8F3A9665-8C75-48CE-9348-7AFA89889259}" srcOrd="1" destOrd="0" presId="urn:microsoft.com/office/officeart/2005/8/layout/orgChart1"/>
    <dgm:cxn modelId="{32033874-9F85-4E41-BF47-9CCE619699CA}" type="presParOf" srcId="{8F3A9665-8C75-48CE-9348-7AFA89889259}" destId="{7B88CADE-1A0C-4E24-8DE0-11CD3771BB42}" srcOrd="0" destOrd="0" presId="urn:microsoft.com/office/officeart/2005/8/layout/orgChart1"/>
    <dgm:cxn modelId="{3DE2AFE5-D6E2-4F2A-99C4-4AEE91865602}" type="presParOf" srcId="{8F3A9665-8C75-48CE-9348-7AFA89889259}" destId="{18172194-17D3-41B8-ACBC-B96952AC1410}" srcOrd="1" destOrd="0" presId="urn:microsoft.com/office/officeart/2005/8/layout/orgChart1"/>
    <dgm:cxn modelId="{0CD283DA-FB54-41C8-9A90-7342892C4FC8}" type="presParOf" srcId="{18172194-17D3-41B8-ACBC-B96952AC1410}" destId="{E5F2F8B4-D0DA-47DE-9B90-D9B39340F5AB}" srcOrd="0" destOrd="0" presId="urn:microsoft.com/office/officeart/2005/8/layout/orgChart1"/>
    <dgm:cxn modelId="{2C4B31BD-8F02-4821-8B38-CEBBA4CFF5D3}" type="presParOf" srcId="{E5F2F8B4-D0DA-47DE-9B90-D9B39340F5AB}" destId="{E628038E-FCF1-47DA-97B5-00F0573B00DB}" srcOrd="0" destOrd="0" presId="urn:microsoft.com/office/officeart/2005/8/layout/orgChart1"/>
    <dgm:cxn modelId="{0E6D363F-4950-4B36-B914-322065868631}" type="presParOf" srcId="{E5F2F8B4-D0DA-47DE-9B90-D9B39340F5AB}" destId="{47F47BCA-8DF8-407F-92D6-8C752A23EB9A}" srcOrd="1" destOrd="0" presId="urn:microsoft.com/office/officeart/2005/8/layout/orgChart1"/>
    <dgm:cxn modelId="{8E2CB0FB-343E-40BA-BE6C-D20301AED0D5}" type="presParOf" srcId="{18172194-17D3-41B8-ACBC-B96952AC1410}" destId="{B243A8A2-1B2A-4647-BB4E-36B19822995B}" srcOrd="1" destOrd="0" presId="urn:microsoft.com/office/officeart/2005/8/layout/orgChart1"/>
    <dgm:cxn modelId="{F84DA2D9-5AC9-489A-B02A-13BD6AD51E7D}" type="presParOf" srcId="{18172194-17D3-41B8-ACBC-B96952AC1410}" destId="{F914C7DC-ED29-4477-B401-E963A9F21AF4}" srcOrd="2" destOrd="0" presId="urn:microsoft.com/office/officeart/2005/8/layout/orgChart1"/>
    <dgm:cxn modelId="{4F4B272B-C91F-4B5B-82D5-E018312CE409}" type="presParOf" srcId="{8F3A9665-8C75-48CE-9348-7AFA89889259}" destId="{9D498348-A614-4C9F-9A56-5878489DE2E3}" srcOrd="2" destOrd="0" presId="urn:microsoft.com/office/officeart/2005/8/layout/orgChart1"/>
    <dgm:cxn modelId="{DF813D1C-080F-4B96-B684-5D85048191DE}" type="presParOf" srcId="{8F3A9665-8C75-48CE-9348-7AFA89889259}" destId="{AE305F60-42B4-4D5D-AF31-16DD166106A7}" srcOrd="3" destOrd="0" presId="urn:microsoft.com/office/officeart/2005/8/layout/orgChart1"/>
    <dgm:cxn modelId="{D6B6ED50-AB87-4937-A453-4E25DB00D548}" type="presParOf" srcId="{AE305F60-42B4-4D5D-AF31-16DD166106A7}" destId="{F5CBD05D-25B5-4A5C-B2FB-9FE03ABC8202}" srcOrd="0" destOrd="0" presId="urn:microsoft.com/office/officeart/2005/8/layout/orgChart1"/>
    <dgm:cxn modelId="{72E662C8-5C7E-4C88-872D-4C1DB033131F}" type="presParOf" srcId="{F5CBD05D-25B5-4A5C-B2FB-9FE03ABC8202}" destId="{DB84ED24-3D9F-4490-92BE-5F464BD41D44}" srcOrd="0" destOrd="0" presId="urn:microsoft.com/office/officeart/2005/8/layout/orgChart1"/>
    <dgm:cxn modelId="{A2371A36-0359-4FBA-B662-5DF31456DAA1}" type="presParOf" srcId="{F5CBD05D-25B5-4A5C-B2FB-9FE03ABC8202}" destId="{40511566-411D-45FB-892A-9BC53ABB59A4}" srcOrd="1" destOrd="0" presId="urn:microsoft.com/office/officeart/2005/8/layout/orgChart1"/>
    <dgm:cxn modelId="{AE38125C-CD53-4592-9EE1-A11DC810E095}" type="presParOf" srcId="{AE305F60-42B4-4D5D-AF31-16DD166106A7}" destId="{65F26FF7-6CD1-4115-8F9E-23B304F3E1FF}" srcOrd="1" destOrd="0" presId="urn:microsoft.com/office/officeart/2005/8/layout/orgChart1"/>
    <dgm:cxn modelId="{E3185E7C-D3F5-447A-ABFA-9BF4494E5576}" type="presParOf" srcId="{AE305F60-42B4-4D5D-AF31-16DD166106A7}" destId="{6FC8A25C-AFF2-496F-A654-627CBE8C30B3}" srcOrd="2" destOrd="0" presId="urn:microsoft.com/office/officeart/2005/8/layout/orgChart1"/>
    <dgm:cxn modelId="{163A966B-5028-4F6F-B956-37E4E55AC9F4}" type="presParOf" srcId="{9F96A77B-B41E-428D-8CFD-9E521BF4DCBD}" destId="{ED1E3A73-005C-430F-89C9-312660F141B1}" srcOrd="2" destOrd="0" presId="urn:microsoft.com/office/officeart/2005/8/layout/orgChart1"/>
    <dgm:cxn modelId="{B568C98B-BC57-4E11-8397-AF77A5BE29FD}" type="presParOf" srcId="{138868E1-6092-47D3-A35A-CBEA3D31581A}" destId="{E2A2FE65-7F4D-441F-A713-BB0C9131CE9E}" srcOrd="4" destOrd="0" presId="urn:microsoft.com/office/officeart/2005/8/layout/orgChart1"/>
    <dgm:cxn modelId="{BAFB10CB-0169-434B-85CB-90004A9980EE}" type="presParOf" srcId="{138868E1-6092-47D3-A35A-CBEA3D31581A}" destId="{FEC365BC-EF58-4A6D-83D3-3027543B2373}" srcOrd="5" destOrd="0" presId="urn:microsoft.com/office/officeart/2005/8/layout/orgChart1"/>
    <dgm:cxn modelId="{40CFF6B5-CC15-4964-B59B-721445A2330A}" type="presParOf" srcId="{FEC365BC-EF58-4A6D-83D3-3027543B2373}" destId="{1C10210A-8171-47CB-9367-CF084320AF3B}" srcOrd="0" destOrd="0" presId="urn:microsoft.com/office/officeart/2005/8/layout/orgChart1"/>
    <dgm:cxn modelId="{C079F69E-59B4-4A32-BEAC-B7D8BF5BF3C9}" type="presParOf" srcId="{1C10210A-8171-47CB-9367-CF084320AF3B}" destId="{19309A09-CD55-4F67-8E7E-2151D3C3BF95}" srcOrd="0" destOrd="0" presId="urn:microsoft.com/office/officeart/2005/8/layout/orgChart1"/>
    <dgm:cxn modelId="{83F1378E-57F5-4651-BA6E-32ABF803127F}" type="presParOf" srcId="{1C10210A-8171-47CB-9367-CF084320AF3B}" destId="{E80D6656-2F48-4976-B034-1E3FB52E9DD3}" srcOrd="1" destOrd="0" presId="urn:microsoft.com/office/officeart/2005/8/layout/orgChart1"/>
    <dgm:cxn modelId="{FE4CFB5C-4063-48E4-B998-2AF732BC4D26}" type="presParOf" srcId="{FEC365BC-EF58-4A6D-83D3-3027543B2373}" destId="{FF12F388-122B-4299-82BF-C3AB08FED33B}" srcOrd="1" destOrd="0" presId="urn:microsoft.com/office/officeart/2005/8/layout/orgChart1"/>
    <dgm:cxn modelId="{D2ED1C6E-3F5F-4CE4-8220-6B24E60B528F}" type="presParOf" srcId="{FF12F388-122B-4299-82BF-C3AB08FED33B}" destId="{360C5293-FA1A-4E8F-A893-582E1665B65F}" srcOrd="0" destOrd="0" presId="urn:microsoft.com/office/officeart/2005/8/layout/orgChart1"/>
    <dgm:cxn modelId="{86EFC120-3C78-4D68-A7B7-E1BEDD6CC078}" type="presParOf" srcId="{FF12F388-122B-4299-82BF-C3AB08FED33B}" destId="{E9610F1E-8294-450C-AA14-799AAA93D343}" srcOrd="1" destOrd="0" presId="urn:microsoft.com/office/officeart/2005/8/layout/orgChart1"/>
    <dgm:cxn modelId="{EEB865C6-B901-49ED-9CD0-690CE4806A98}" type="presParOf" srcId="{E9610F1E-8294-450C-AA14-799AAA93D343}" destId="{05B21807-ADA8-4276-BEC9-7A77F804A10C}" srcOrd="0" destOrd="0" presId="urn:microsoft.com/office/officeart/2005/8/layout/orgChart1"/>
    <dgm:cxn modelId="{199320FC-545E-4D91-88A0-25E3B529F0FD}" type="presParOf" srcId="{05B21807-ADA8-4276-BEC9-7A77F804A10C}" destId="{8E37D208-FA45-40A0-B365-CD6050960BCC}" srcOrd="0" destOrd="0" presId="urn:microsoft.com/office/officeart/2005/8/layout/orgChart1"/>
    <dgm:cxn modelId="{1B8A490D-3DA6-48FE-AD17-8EDC335A4A35}" type="presParOf" srcId="{05B21807-ADA8-4276-BEC9-7A77F804A10C}" destId="{AE7761C0-9C84-44A2-A569-C50CCCE40EFF}" srcOrd="1" destOrd="0" presId="urn:microsoft.com/office/officeart/2005/8/layout/orgChart1"/>
    <dgm:cxn modelId="{A4DEA083-9B2C-4466-8E95-4777194B7596}" type="presParOf" srcId="{E9610F1E-8294-450C-AA14-799AAA93D343}" destId="{731EACC9-4741-42A7-BDA4-AC3EA052E3C3}" srcOrd="1" destOrd="0" presId="urn:microsoft.com/office/officeart/2005/8/layout/orgChart1"/>
    <dgm:cxn modelId="{EEDF45C8-A7A1-4550-B7D4-3F6EAF89CEF1}" type="presParOf" srcId="{E9610F1E-8294-450C-AA14-799AAA93D343}" destId="{3F717742-0A41-494B-AD76-917EAEDE169C}" srcOrd="2" destOrd="0" presId="urn:microsoft.com/office/officeart/2005/8/layout/orgChart1"/>
    <dgm:cxn modelId="{354F0F56-F55A-4CBC-891C-78DB46D3B7B2}" type="presParOf" srcId="{FF12F388-122B-4299-82BF-C3AB08FED33B}" destId="{1D82E5AD-7C68-432D-93E6-16341D50FC4F}" srcOrd="2" destOrd="0" presId="urn:microsoft.com/office/officeart/2005/8/layout/orgChart1"/>
    <dgm:cxn modelId="{3F9FB8A8-D945-4CE8-9DFA-5A3506E331F4}" type="presParOf" srcId="{FF12F388-122B-4299-82BF-C3AB08FED33B}" destId="{8A86875E-B843-40B8-88B9-FCB41DD9E07A}" srcOrd="3" destOrd="0" presId="urn:microsoft.com/office/officeart/2005/8/layout/orgChart1"/>
    <dgm:cxn modelId="{651F03AB-CD83-409E-8692-D9490624ADF5}" type="presParOf" srcId="{8A86875E-B843-40B8-88B9-FCB41DD9E07A}" destId="{F1AEAA19-76CA-4D08-80FF-EFF2C820D0DC}" srcOrd="0" destOrd="0" presId="urn:microsoft.com/office/officeart/2005/8/layout/orgChart1"/>
    <dgm:cxn modelId="{426D684A-708F-4051-A4E8-0B14B58DD1AE}" type="presParOf" srcId="{F1AEAA19-76CA-4D08-80FF-EFF2C820D0DC}" destId="{D4DDF2CA-F8E5-46A3-B813-A0B53B12F92F}" srcOrd="0" destOrd="0" presId="urn:microsoft.com/office/officeart/2005/8/layout/orgChart1"/>
    <dgm:cxn modelId="{C3E13957-543D-4638-A841-AB42505186A3}" type="presParOf" srcId="{F1AEAA19-76CA-4D08-80FF-EFF2C820D0DC}" destId="{D07DB19D-A403-42E4-AED2-D804F928A538}" srcOrd="1" destOrd="0" presId="urn:microsoft.com/office/officeart/2005/8/layout/orgChart1"/>
    <dgm:cxn modelId="{1C3EDD8A-09EA-48D2-B7EF-7E05B10AD54D}" type="presParOf" srcId="{8A86875E-B843-40B8-88B9-FCB41DD9E07A}" destId="{D0FE746B-47E4-4A2B-B2D6-4CEF9A74BA26}" srcOrd="1" destOrd="0" presId="urn:microsoft.com/office/officeart/2005/8/layout/orgChart1"/>
    <dgm:cxn modelId="{713EDA13-293D-4D97-BF2F-4109C89C9B3E}" type="presParOf" srcId="{8A86875E-B843-40B8-88B9-FCB41DD9E07A}" destId="{9E605FA7-1A8B-4D41-BF15-FCA7BB295151}" srcOrd="2" destOrd="0" presId="urn:microsoft.com/office/officeart/2005/8/layout/orgChart1"/>
    <dgm:cxn modelId="{AB1C9AE2-4DD8-4AED-B27E-897E42626A13}" type="presParOf" srcId="{FF12F388-122B-4299-82BF-C3AB08FED33B}" destId="{216CF660-37CD-4D2D-8CF2-327EFBF17280}" srcOrd="4" destOrd="0" presId="urn:microsoft.com/office/officeart/2005/8/layout/orgChart1"/>
    <dgm:cxn modelId="{C13F04A7-6D28-46E8-B63F-E461B8EC1AB8}" type="presParOf" srcId="{FF12F388-122B-4299-82BF-C3AB08FED33B}" destId="{7C975127-81C6-4BE3-AB96-6811AE62CD05}" srcOrd="5" destOrd="0" presId="urn:microsoft.com/office/officeart/2005/8/layout/orgChart1"/>
    <dgm:cxn modelId="{32D3BB41-624C-4844-91FA-FE1E1E013084}" type="presParOf" srcId="{7C975127-81C6-4BE3-AB96-6811AE62CD05}" destId="{C63BFCBA-0D13-4AE7-A2A7-B87E40E699CD}" srcOrd="0" destOrd="0" presId="urn:microsoft.com/office/officeart/2005/8/layout/orgChart1"/>
    <dgm:cxn modelId="{27669B60-6524-4B52-BBC4-33AA4ED57BCB}" type="presParOf" srcId="{C63BFCBA-0D13-4AE7-A2A7-B87E40E699CD}" destId="{817E9386-CEBF-4BF8-8C60-1E7D44E8CA5F}" srcOrd="0" destOrd="0" presId="urn:microsoft.com/office/officeart/2005/8/layout/orgChart1"/>
    <dgm:cxn modelId="{B0AB594C-BC63-4D28-9D3C-5F7950288549}" type="presParOf" srcId="{C63BFCBA-0D13-4AE7-A2A7-B87E40E699CD}" destId="{6112E477-3A17-4E36-86F8-7C8851AB41D1}" srcOrd="1" destOrd="0" presId="urn:microsoft.com/office/officeart/2005/8/layout/orgChart1"/>
    <dgm:cxn modelId="{F2EDE3D7-E038-4224-A868-34CB9136D248}" type="presParOf" srcId="{7C975127-81C6-4BE3-AB96-6811AE62CD05}" destId="{0B3FB159-10B0-4196-B88F-5B1BD0A3E308}" srcOrd="1" destOrd="0" presId="urn:microsoft.com/office/officeart/2005/8/layout/orgChart1"/>
    <dgm:cxn modelId="{E4509D4B-F300-44E4-8DA3-7E6902D68421}" type="presParOf" srcId="{7C975127-81C6-4BE3-AB96-6811AE62CD05}" destId="{D77AD39B-0890-4FA5-BA2D-1AC56E2331C9}" srcOrd="2" destOrd="0" presId="urn:microsoft.com/office/officeart/2005/8/layout/orgChart1"/>
    <dgm:cxn modelId="{0B030CE4-0ED9-4DDD-AE2D-BBF985FAA41E}" type="presParOf" srcId="{FEC365BC-EF58-4A6D-83D3-3027543B2373}" destId="{269737FF-0AA5-4135-9F8D-70C690D99753}" srcOrd="2" destOrd="0" presId="urn:microsoft.com/office/officeart/2005/8/layout/orgChart1"/>
    <dgm:cxn modelId="{55EDB356-427C-4A84-8FCA-7D842882F3C6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CB34529C-ADCC-421F-BB65-70D7B47E62BB}" type="presOf" srcId="{3C2FC552-45A6-486C-823B-61D687D18241}" destId="{817E9386-CEBF-4BF8-8C60-1E7D44E8CA5F}" srcOrd="0" destOrd="0" presId="urn:microsoft.com/office/officeart/2005/8/layout/orgChart1"/>
    <dgm:cxn modelId="{28492021-ECBD-483C-BD19-0F38FF9EAF34}" type="presOf" srcId="{9DCC42A6-2EFA-4BE9-84D9-1418192BACA4}" destId="{9D498348-A614-4C9F-9A56-5878489DE2E3}" srcOrd="0" destOrd="0" presId="urn:microsoft.com/office/officeart/2005/8/layout/orgChart1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94ABCDDA-2C40-4248-A15A-C2204210169A}" type="presOf" srcId="{35B22D73-FFA1-4901-831E-CCFEC4ED5B9E}" destId="{19309A09-CD55-4F67-8E7E-2151D3C3BF95}" srcOrd="0" destOrd="0" presId="urn:microsoft.com/office/officeart/2005/8/layout/orgChart1"/>
    <dgm:cxn modelId="{2E59D614-0A7A-4263-969D-B3CFC78C164F}" type="presOf" srcId="{FB1331BF-94B1-46AE-8DB0-7365AE334E87}" destId="{6E37CA09-97F7-496A-A981-E3FECD78A447}" srcOrd="1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D6D3C56E-6E33-4FCE-ACA5-1442242C9627}" type="presOf" srcId="{F9B328CF-1C45-4E4A-8297-64C0BE83EE48}" destId="{2920B530-DB54-459D-8B47-BB06FFA0B5D4}" srcOrd="1" destOrd="0" presId="urn:microsoft.com/office/officeart/2005/8/layout/orgChart1"/>
    <dgm:cxn modelId="{F3AE9E03-1F6E-4E3F-81CD-3F4D4B05972C}" type="presOf" srcId="{BA5033CA-0EA4-4214-BB61-1903E082915A}" destId="{216CF660-37CD-4D2D-8CF2-327EFBF17280}" srcOrd="0" destOrd="0" presId="urn:microsoft.com/office/officeart/2005/8/layout/orgChart1"/>
    <dgm:cxn modelId="{32CC93FF-DFF8-4BB6-B737-AC8296856945}" type="presOf" srcId="{810483F3-23E0-45C9-908B-DC97866504DD}" destId="{8E37D208-FA45-40A0-B365-CD6050960BCC}" srcOrd="0" destOrd="0" presId="urn:microsoft.com/office/officeart/2005/8/layout/orgChart1"/>
    <dgm:cxn modelId="{D2209E7D-0046-4B3E-ACBD-7BA62E8447B8}" type="presOf" srcId="{A35C7B2F-7AA2-4BCE-8C0A-A8AD736EC096}" destId="{5A262789-01D4-45F1-987C-10205EC4C79C}" srcOrd="0" destOrd="0" presId="urn:microsoft.com/office/officeart/2005/8/layout/orgChart1"/>
    <dgm:cxn modelId="{FB95925D-5398-4D6F-9426-9A00018F0423}" type="presOf" srcId="{8E0FA1F4-0E55-4EB5-B2B8-C97C70D7511D}" destId="{63DA2A62-17A4-4051-96D5-049B5D39A6AF}" srcOrd="0" destOrd="0" presId="urn:microsoft.com/office/officeart/2005/8/layout/orgChart1"/>
    <dgm:cxn modelId="{61B89E00-76C1-49C4-92A9-960C5656D6DC}" type="presOf" srcId="{B89AFEEF-DA79-4FD9-84BF-699A53E13843}" destId="{D07DB19D-A403-42E4-AED2-D804F928A538}" srcOrd="1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AA570A69-2576-4E26-AF4D-36BDD2F5A279}" type="presOf" srcId="{B89AFEEF-DA79-4FD9-84BF-699A53E13843}" destId="{D4DDF2CA-F8E5-46A3-B813-A0B53B12F92F}" srcOrd="0" destOrd="0" presId="urn:microsoft.com/office/officeart/2005/8/layout/orgChart1"/>
    <dgm:cxn modelId="{47502BE8-8B94-44AE-A945-9CB0106915CD}" type="presOf" srcId="{3C2FC552-45A6-486C-823B-61D687D18241}" destId="{6112E477-3A17-4E36-86F8-7C8851AB41D1}" srcOrd="1" destOrd="0" presId="urn:microsoft.com/office/officeart/2005/8/layout/orgChart1"/>
    <dgm:cxn modelId="{350F9DB0-5002-4293-AA95-366A153E25E3}" type="presOf" srcId="{FB1331BF-94B1-46AE-8DB0-7365AE334E87}" destId="{4CB2F9D9-46F1-42CE-BACB-8CDE2D028689}" srcOrd="0" destOrd="0" presId="urn:microsoft.com/office/officeart/2005/8/layout/orgChart1"/>
    <dgm:cxn modelId="{8D0EC045-8F62-4C54-B78C-FB537179D129}" type="presOf" srcId="{8E0FA1F4-0E55-4EB5-B2B8-C97C70D7511D}" destId="{A4642196-56A2-4977-BE5E-FBFD27595291}" srcOrd="1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CF18CAF5-F58C-4416-84EE-BAA7B5B18904}" type="presOf" srcId="{64D2B42D-53BB-430D-8A85-2F73A88E9E9F}" destId="{4EBBCFC2-E5B1-4EAF-B1F5-EA2C989408B6}" srcOrd="1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EBB28BE8-6DC6-47B6-AA6A-A2509E834CB4}" type="presOf" srcId="{0925A5EA-6BC3-4ABE-98C2-E8F9CC885B8B}" destId="{40511566-411D-45FB-892A-9BC53ABB59A4}" srcOrd="1" destOrd="0" presId="urn:microsoft.com/office/officeart/2005/8/layout/orgChart1"/>
    <dgm:cxn modelId="{C3B223E2-F2E5-4C73-BD27-E9961E29FBB3}" type="presOf" srcId="{8647E881-15F3-405E-8C7B-DA2D3F62248B}" destId="{7B88CADE-1A0C-4E24-8DE0-11CD3771BB42}" srcOrd="0" destOrd="0" presId="urn:microsoft.com/office/officeart/2005/8/layout/orgChart1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3617F0A8-A5BD-45C6-A844-33D9858C6F27}" type="presOf" srcId="{46637A0B-13B7-4FBB-973A-184C28A70475}" destId="{AFA82F5A-CDA2-4FC7-8721-D004FEF25345}" srcOrd="1" destOrd="0" presId="urn:microsoft.com/office/officeart/2005/8/layout/orgChart1"/>
    <dgm:cxn modelId="{EC7B1AE2-85F0-4A0A-A404-1F680E4D82C3}" type="presOf" srcId="{2424427C-A496-4799-9B38-FECA1A42F1B0}" destId="{1D82E5AD-7C68-432D-93E6-16341D50FC4F}" srcOrd="0" destOrd="0" presId="urn:microsoft.com/office/officeart/2005/8/layout/orgChart1"/>
    <dgm:cxn modelId="{08A2DD48-1FFF-4B6E-94EC-3CAD3DDA7921}" type="presOf" srcId="{DBBF889D-82AF-4480-8C23-C9544E064DD2}" destId="{360C5293-FA1A-4E8F-A893-582E1665B65F}" srcOrd="0" destOrd="0" presId="urn:microsoft.com/office/officeart/2005/8/layout/orgChart1"/>
    <dgm:cxn modelId="{111F2435-CC85-4817-BE3B-899434279D0C}" type="presOf" srcId="{35B22D73-FFA1-4901-831E-CCFEC4ED5B9E}" destId="{E80D6656-2F48-4976-B034-1E3FB52E9DD3}" srcOrd="1" destOrd="0" presId="urn:microsoft.com/office/officeart/2005/8/layout/orgChart1"/>
    <dgm:cxn modelId="{86A0CA4C-9096-4746-8962-627BFD9E8A5E}" type="presOf" srcId="{7296BC68-4268-464E-9330-E97359A3023D}" destId="{8F0614F2-68D3-4707-A273-5D97B1F3B62E}" srcOrd="0" destOrd="0" presId="urn:microsoft.com/office/officeart/2005/8/layout/orgChart1"/>
    <dgm:cxn modelId="{7975AD39-12A3-49D1-9914-31F58C143546}" type="presOf" srcId="{46637A0B-13B7-4FBB-973A-184C28A70475}" destId="{938151B9-CB60-476E-90A3-0A1F4C57FF92}" srcOrd="0" destOrd="0" presId="urn:microsoft.com/office/officeart/2005/8/layout/orgChart1"/>
    <dgm:cxn modelId="{1C30B181-1E00-443C-9AC8-BCFCA52CA6A1}" type="presOf" srcId="{1A7B29A3-49DC-40A0-96CB-25D66D16176F}" destId="{47F47BCA-8DF8-407F-92D6-8C752A23EB9A}" srcOrd="1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E36D11EF-48B0-4290-B9C6-A6F2D22A4F27}" type="presOf" srcId="{965B4CAA-244E-47AB-9ADB-6ED7719D6794}" destId="{117F3EDF-243D-4E5A-BD8F-849BD0883C83}" srcOrd="0" destOrd="0" presId="urn:microsoft.com/office/officeart/2005/8/layout/orgChart1"/>
    <dgm:cxn modelId="{95840F17-40E7-4302-9031-E7FC83DFD82B}" type="presOf" srcId="{1A7B29A3-49DC-40A0-96CB-25D66D16176F}" destId="{E628038E-FCF1-47DA-97B5-00F0573B00DB}" srcOrd="0" destOrd="0" presId="urn:microsoft.com/office/officeart/2005/8/layout/orgChart1"/>
    <dgm:cxn modelId="{6B36CFBD-A435-4C62-B100-635C519D7E3B}" type="presOf" srcId="{64D2B42D-53BB-430D-8A85-2F73A88E9E9F}" destId="{E0A7734E-12AD-4488-B05A-9A3F2133B2C2}" srcOrd="0" destOrd="0" presId="urn:microsoft.com/office/officeart/2005/8/layout/orgChart1"/>
    <dgm:cxn modelId="{2712EC1E-E309-4122-8359-55A1F9ED70FA}" type="presOf" srcId="{810483F3-23E0-45C9-908B-DC97866504DD}" destId="{AE7761C0-9C84-44A2-A569-C50CCCE40EFF}" srcOrd="1" destOrd="0" presId="urn:microsoft.com/office/officeart/2005/8/layout/orgChart1"/>
    <dgm:cxn modelId="{923A0A11-B2B3-4495-9E0E-A6B823270DC6}" type="presOf" srcId="{F9B328CF-1C45-4E4A-8297-64C0BE83EE48}" destId="{7C7D0B3A-AA2E-40E0-A090-755C5C8FC7F7}" srcOrd="0" destOrd="0" presId="urn:microsoft.com/office/officeart/2005/8/layout/orgChart1"/>
    <dgm:cxn modelId="{276544A2-7445-452F-924D-CDE5408BDA38}" type="presOf" srcId="{492C82EC-F79B-4D17-8C3B-A2D45DE6D5EF}" destId="{7964D553-DD42-445E-B94F-FC8691586A07}" srcOrd="0" destOrd="0" presId="urn:microsoft.com/office/officeart/2005/8/layout/orgChart1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45A15606-C5E6-49EC-8481-98C4DF21B769}" type="presOf" srcId="{36D23C69-475D-47E2-96FD-4A89D7286502}" destId="{E2A2FE65-7F4D-441F-A713-BB0C9131CE9E}" srcOrd="0" destOrd="0" presId="urn:microsoft.com/office/officeart/2005/8/layout/orgChart1"/>
    <dgm:cxn modelId="{0A90E4F0-A14A-4ACE-97C0-694E9E10C8F3}" type="presOf" srcId="{9B76C144-35CF-4174-83FA-DDC8FE77F1EE}" destId="{9575499D-A3E9-4CE5-8CD2-F871900E5732}" srcOrd="0" destOrd="0" presId="urn:microsoft.com/office/officeart/2005/8/layout/orgChart1"/>
    <dgm:cxn modelId="{C568AAD3-11AB-4170-8E32-25FE03185620}" type="presOf" srcId="{0925A5EA-6BC3-4ABE-98C2-E8F9CC885B8B}" destId="{DB84ED24-3D9F-4490-92BE-5F464BD41D44}" srcOrd="0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E12FB20A-E557-4A5F-B851-C3B75237BAEF}" type="presParOf" srcId="{7964D553-DD42-445E-B94F-FC8691586A07}" destId="{DF0967F1-1675-45BC-80C9-F46DED5FF0D5}" srcOrd="0" destOrd="0" presId="urn:microsoft.com/office/officeart/2005/8/layout/orgChart1"/>
    <dgm:cxn modelId="{93646BD5-91CB-43B5-A5D9-2CB2B7F6146E}" type="presParOf" srcId="{DF0967F1-1675-45BC-80C9-F46DED5FF0D5}" destId="{40E3028B-4D83-420F-B527-45A489B0B2E9}" srcOrd="0" destOrd="0" presId="urn:microsoft.com/office/officeart/2005/8/layout/orgChart1"/>
    <dgm:cxn modelId="{FA6D7F46-1F1B-4407-9884-940F2E483822}" type="presParOf" srcId="{40E3028B-4D83-420F-B527-45A489B0B2E9}" destId="{63DA2A62-17A4-4051-96D5-049B5D39A6AF}" srcOrd="0" destOrd="0" presId="urn:microsoft.com/office/officeart/2005/8/layout/orgChart1"/>
    <dgm:cxn modelId="{AA2F70AF-D77F-4144-8F1F-52A490187659}" type="presParOf" srcId="{40E3028B-4D83-420F-B527-45A489B0B2E9}" destId="{A4642196-56A2-4977-BE5E-FBFD27595291}" srcOrd="1" destOrd="0" presId="urn:microsoft.com/office/officeart/2005/8/layout/orgChart1"/>
    <dgm:cxn modelId="{707301D0-831E-48B7-AAFE-61D5310E707E}" type="presParOf" srcId="{DF0967F1-1675-45BC-80C9-F46DED5FF0D5}" destId="{138868E1-6092-47D3-A35A-CBEA3D31581A}" srcOrd="1" destOrd="0" presId="urn:microsoft.com/office/officeart/2005/8/layout/orgChart1"/>
    <dgm:cxn modelId="{71C503BB-AF9C-412D-92B5-FAE52A44EEF7}" type="presParOf" srcId="{138868E1-6092-47D3-A35A-CBEA3D31581A}" destId="{117F3EDF-243D-4E5A-BD8F-849BD0883C83}" srcOrd="0" destOrd="0" presId="urn:microsoft.com/office/officeart/2005/8/layout/orgChart1"/>
    <dgm:cxn modelId="{E46FDDFB-4B67-419B-B191-799E3A092BC4}" type="presParOf" srcId="{138868E1-6092-47D3-A35A-CBEA3D31581A}" destId="{D36CDB21-40BE-40C0-8E9F-840463458D5C}" srcOrd="1" destOrd="0" presId="urn:microsoft.com/office/officeart/2005/8/layout/orgChart1"/>
    <dgm:cxn modelId="{9915079A-9910-4E74-A263-7D1BA8B033CC}" type="presParOf" srcId="{D36CDB21-40BE-40C0-8E9F-840463458D5C}" destId="{99C67388-02F4-4015-B2F7-3E0ECBEAD9F9}" srcOrd="0" destOrd="0" presId="urn:microsoft.com/office/officeart/2005/8/layout/orgChart1"/>
    <dgm:cxn modelId="{69105DEA-7C95-420D-9717-C76E80D54B79}" type="presParOf" srcId="{99C67388-02F4-4015-B2F7-3E0ECBEAD9F9}" destId="{E0A7734E-12AD-4488-B05A-9A3F2133B2C2}" srcOrd="0" destOrd="0" presId="urn:microsoft.com/office/officeart/2005/8/layout/orgChart1"/>
    <dgm:cxn modelId="{C7AE4FB9-9259-4526-8DF6-6896D9980569}" type="presParOf" srcId="{99C67388-02F4-4015-B2F7-3E0ECBEAD9F9}" destId="{4EBBCFC2-E5B1-4EAF-B1F5-EA2C989408B6}" srcOrd="1" destOrd="0" presId="urn:microsoft.com/office/officeart/2005/8/layout/orgChart1"/>
    <dgm:cxn modelId="{BBEAC1E5-EECC-463B-B23F-366435A3AC71}" type="presParOf" srcId="{D36CDB21-40BE-40C0-8E9F-840463458D5C}" destId="{776182C6-2BF4-4170-8467-94406A3DDFEA}" srcOrd="1" destOrd="0" presId="urn:microsoft.com/office/officeart/2005/8/layout/orgChart1"/>
    <dgm:cxn modelId="{AAD78710-9ACC-44F4-9542-A645B89A6232}" type="presParOf" srcId="{776182C6-2BF4-4170-8467-94406A3DDFEA}" destId="{8F0614F2-68D3-4707-A273-5D97B1F3B62E}" srcOrd="0" destOrd="0" presId="urn:microsoft.com/office/officeart/2005/8/layout/orgChart1"/>
    <dgm:cxn modelId="{8765B974-4A2B-47E9-9295-E4B7DDB1C182}" type="presParOf" srcId="{776182C6-2BF4-4170-8467-94406A3DDFEA}" destId="{8DDD3411-F0CD-4FC1-93A2-F6834F678AD5}" srcOrd="1" destOrd="0" presId="urn:microsoft.com/office/officeart/2005/8/layout/orgChart1"/>
    <dgm:cxn modelId="{628D1494-C7BA-4963-8E05-5646BD82DCB1}" type="presParOf" srcId="{8DDD3411-F0CD-4FC1-93A2-F6834F678AD5}" destId="{8726C78B-EF6E-4102-855C-23AD98AAA3D3}" srcOrd="0" destOrd="0" presId="urn:microsoft.com/office/officeart/2005/8/layout/orgChart1"/>
    <dgm:cxn modelId="{6B86EC07-F336-4956-B1A7-1226BBAE61EB}" type="presParOf" srcId="{8726C78B-EF6E-4102-855C-23AD98AAA3D3}" destId="{938151B9-CB60-476E-90A3-0A1F4C57FF92}" srcOrd="0" destOrd="0" presId="urn:microsoft.com/office/officeart/2005/8/layout/orgChart1"/>
    <dgm:cxn modelId="{0B74862B-00AE-4237-A612-675E1551E445}" type="presParOf" srcId="{8726C78B-EF6E-4102-855C-23AD98AAA3D3}" destId="{AFA82F5A-CDA2-4FC7-8721-D004FEF25345}" srcOrd="1" destOrd="0" presId="urn:microsoft.com/office/officeart/2005/8/layout/orgChart1"/>
    <dgm:cxn modelId="{21243355-9849-461E-A324-93ED46AF38F8}" type="presParOf" srcId="{8DDD3411-F0CD-4FC1-93A2-F6834F678AD5}" destId="{21173C7E-BA50-4E0A-9C6B-3D8CBFA54411}" srcOrd="1" destOrd="0" presId="urn:microsoft.com/office/officeart/2005/8/layout/orgChart1"/>
    <dgm:cxn modelId="{0796EAA7-8CCB-4F90-B64A-7B38FC8F157E}" type="presParOf" srcId="{8DDD3411-F0CD-4FC1-93A2-F6834F678AD5}" destId="{ED3C9324-1295-49C7-8579-A56BDDB2CA74}" srcOrd="2" destOrd="0" presId="urn:microsoft.com/office/officeart/2005/8/layout/orgChart1"/>
    <dgm:cxn modelId="{09FBF97F-80C9-4804-B924-D52405422AE1}" type="presParOf" srcId="{776182C6-2BF4-4170-8467-94406A3DDFEA}" destId="{5A262789-01D4-45F1-987C-10205EC4C79C}" srcOrd="2" destOrd="0" presId="urn:microsoft.com/office/officeart/2005/8/layout/orgChart1"/>
    <dgm:cxn modelId="{B2F58FBF-2E73-47AD-9A41-B99917B02665}" type="presParOf" srcId="{776182C6-2BF4-4170-8467-94406A3DDFEA}" destId="{9BFFAF07-C4CF-4172-A9C2-3C65573720F5}" srcOrd="3" destOrd="0" presId="urn:microsoft.com/office/officeart/2005/8/layout/orgChart1"/>
    <dgm:cxn modelId="{26E520F3-2693-4C52-8089-C29A97E84DD3}" type="presParOf" srcId="{9BFFAF07-C4CF-4172-A9C2-3C65573720F5}" destId="{37123AD1-CCB7-4EEF-89A6-9172E3A8CD6F}" srcOrd="0" destOrd="0" presId="urn:microsoft.com/office/officeart/2005/8/layout/orgChart1"/>
    <dgm:cxn modelId="{43873B28-BE24-4FF7-B42B-B73AD270DFE8}" type="presParOf" srcId="{37123AD1-CCB7-4EEF-89A6-9172E3A8CD6F}" destId="{7C7D0B3A-AA2E-40E0-A090-755C5C8FC7F7}" srcOrd="0" destOrd="0" presId="urn:microsoft.com/office/officeart/2005/8/layout/orgChart1"/>
    <dgm:cxn modelId="{53DCFFC2-3EDF-4C35-9118-2F0919312F39}" type="presParOf" srcId="{37123AD1-CCB7-4EEF-89A6-9172E3A8CD6F}" destId="{2920B530-DB54-459D-8B47-BB06FFA0B5D4}" srcOrd="1" destOrd="0" presId="urn:microsoft.com/office/officeart/2005/8/layout/orgChart1"/>
    <dgm:cxn modelId="{EC36777F-B45A-482F-9CEB-E62281922D0D}" type="presParOf" srcId="{9BFFAF07-C4CF-4172-A9C2-3C65573720F5}" destId="{C93FE226-82C7-4869-B05C-BC0582501877}" srcOrd="1" destOrd="0" presId="urn:microsoft.com/office/officeart/2005/8/layout/orgChart1"/>
    <dgm:cxn modelId="{22D7DEF5-9364-4227-825B-6B480DBEE917}" type="presParOf" srcId="{9BFFAF07-C4CF-4172-A9C2-3C65573720F5}" destId="{F4E1E7A0-8422-4090-9C9E-8418FB0469AA}" srcOrd="2" destOrd="0" presId="urn:microsoft.com/office/officeart/2005/8/layout/orgChart1"/>
    <dgm:cxn modelId="{2E54DF02-7628-4DC5-BCB2-208B6F06B5D7}" type="presParOf" srcId="{D36CDB21-40BE-40C0-8E9F-840463458D5C}" destId="{B3A64CE1-3AC7-4409-8080-D95ACACFFAD4}" srcOrd="2" destOrd="0" presId="urn:microsoft.com/office/officeart/2005/8/layout/orgChart1"/>
    <dgm:cxn modelId="{E5E7DB5B-0029-4C4C-994D-35A92A43B7F4}" type="presParOf" srcId="{138868E1-6092-47D3-A35A-CBEA3D31581A}" destId="{9575499D-A3E9-4CE5-8CD2-F871900E5732}" srcOrd="2" destOrd="0" presId="urn:microsoft.com/office/officeart/2005/8/layout/orgChart1"/>
    <dgm:cxn modelId="{AD79925D-0725-4B35-A00D-970B4FFE0AC9}" type="presParOf" srcId="{138868E1-6092-47D3-A35A-CBEA3D31581A}" destId="{9F96A77B-B41E-428D-8CFD-9E521BF4DCBD}" srcOrd="3" destOrd="0" presId="urn:microsoft.com/office/officeart/2005/8/layout/orgChart1"/>
    <dgm:cxn modelId="{74862A63-F343-4D3B-B21B-BF1F74672AFF}" type="presParOf" srcId="{9F96A77B-B41E-428D-8CFD-9E521BF4DCBD}" destId="{FC1F9D88-8984-439C-B55E-7BB56A6A3856}" srcOrd="0" destOrd="0" presId="urn:microsoft.com/office/officeart/2005/8/layout/orgChart1"/>
    <dgm:cxn modelId="{94EC9831-3EA6-4541-8F94-E9036720723D}" type="presParOf" srcId="{FC1F9D88-8984-439C-B55E-7BB56A6A3856}" destId="{4CB2F9D9-46F1-42CE-BACB-8CDE2D028689}" srcOrd="0" destOrd="0" presId="urn:microsoft.com/office/officeart/2005/8/layout/orgChart1"/>
    <dgm:cxn modelId="{E9F41314-617E-40B6-9064-1401AC2DEB9D}" type="presParOf" srcId="{FC1F9D88-8984-439C-B55E-7BB56A6A3856}" destId="{6E37CA09-97F7-496A-A981-E3FECD78A447}" srcOrd="1" destOrd="0" presId="urn:microsoft.com/office/officeart/2005/8/layout/orgChart1"/>
    <dgm:cxn modelId="{3AB03375-D6A0-44A1-8526-713B6B558727}" type="presParOf" srcId="{9F96A77B-B41E-428D-8CFD-9E521BF4DCBD}" destId="{8F3A9665-8C75-48CE-9348-7AFA89889259}" srcOrd="1" destOrd="0" presId="urn:microsoft.com/office/officeart/2005/8/layout/orgChart1"/>
    <dgm:cxn modelId="{1020A846-24B1-4372-865F-8BFBA8EFD230}" type="presParOf" srcId="{8F3A9665-8C75-48CE-9348-7AFA89889259}" destId="{7B88CADE-1A0C-4E24-8DE0-11CD3771BB42}" srcOrd="0" destOrd="0" presId="urn:microsoft.com/office/officeart/2005/8/layout/orgChart1"/>
    <dgm:cxn modelId="{A6A96AD3-85DC-4AD0-83BB-35401AAC5564}" type="presParOf" srcId="{8F3A9665-8C75-48CE-9348-7AFA89889259}" destId="{18172194-17D3-41B8-ACBC-B96952AC1410}" srcOrd="1" destOrd="0" presId="urn:microsoft.com/office/officeart/2005/8/layout/orgChart1"/>
    <dgm:cxn modelId="{0B562DD5-82E9-445D-AE9D-A21F91317C21}" type="presParOf" srcId="{18172194-17D3-41B8-ACBC-B96952AC1410}" destId="{E5F2F8B4-D0DA-47DE-9B90-D9B39340F5AB}" srcOrd="0" destOrd="0" presId="urn:microsoft.com/office/officeart/2005/8/layout/orgChart1"/>
    <dgm:cxn modelId="{1BACD852-6ABD-4B35-B612-0AA42A6FD600}" type="presParOf" srcId="{E5F2F8B4-D0DA-47DE-9B90-D9B39340F5AB}" destId="{E628038E-FCF1-47DA-97B5-00F0573B00DB}" srcOrd="0" destOrd="0" presId="urn:microsoft.com/office/officeart/2005/8/layout/orgChart1"/>
    <dgm:cxn modelId="{903D1A70-910B-4F82-A4A2-10E2E96D0830}" type="presParOf" srcId="{E5F2F8B4-D0DA-47DE-9B90-D9B39340F5AB}" destId="{47F47BCA-8DF8-407F-92D6-8C752A23EB9A}" srcOrd="1" destOrd="0" presId="urn:microsoft.com/office/officeart/2005/8/layout/orgChart1"/>
    <dgm:cxn modelId="{44116A6A-CFF7-48D5-8F5E-C7B36F79D027}" type="presParOf" srcId="{18172194-17D3-41B8-ACBC-B96952AC1410}" destId="{B243A8A2-1B2A-4647-BB4E-36B19822995B}" srcOrd="1" destOrd="0" presId="urn:microsoft.com/office/officeart/2005/8/layout/orgChart1"/>
    <dgm:cxn modelId="{A0886DDA-CF7F-4FA9-8060-C551B724A625}" type="presParOf" srcId="{18172194-17D3-41B8-ACBC-B96952AC1410}" destId="{F914C7DC-ED29-4477-B401-E963A9F21AF4}" srcOrd="2" destOrd="0" presId="urn:microsoft.com/office/officeart/2005/8/layout/orgChart1"/>
    <dgm:cxn modelId="{C113428F-7C1C-41C7-9757-664426369B4E}" type="presParOf" srcId="{8F3A9665-8C75-48CE-9348-7AFA89889259}" destId="{9D498348-A614-4C9F-9A56-5878489DE2E3}" srcOrd="2" destOrd="0" presId="urn:microsoft.com/office/officeart/2005/8/layout/orgChart1"/>
    <dgm:cxn modelId="{11B2EE0E-9607-4ADE-A38C-86746C0C946C}" type="presParOf" srcId="{8F3A9665-8C75-48CE-9348-7AFA89889259}" destId="{AE305F60-42B4-4D5D-AF31-16DD166106A7}" srcOrd="3" destOrd="0" presId="urn:microsoft.com/office/officeart/2005/8/layout/orgChart1"/>
    <dgm:cxn modelId="{84EEB41A-DDB2-4F9A-8D06-F1B5C10D8D2A}" type="presParOf" srcId="{AE305F60-42B4-4D5D-AF31-16DD166106A7}" destId="{F5CBD05D-25B5-4A5C-B2FB-9FE03ABC8202}" srcOrd="0" destOrd="0" presId="urn:microsoft.com/office/officeart/2005/8/layout/orgChart1"/>
    <dgm:cxn modelId="{E8BBD930-AD04-43A8-9293-673FC7DD0F8B}" type="presParOf" srcId="{F5CBD05D-25B5-4A5C-B2FB-9FE03ABC8202}" destId="{DB84ED24-3D9F-4490-92BE-5F464BD41D44}" srcOrd="0" destOrd="0" presId="urn:microsoft.com/office/officeart/2005/8/layout/orgChart1"/>
    <dgm:cxn modelId="{8D4580DA-1648-43F9-B549-B696769B44FA}" type="presParOf" srcId="{F5CBD05D-25B5-4A5C-B2FB-9FE03ABC8202}" destId="{40511566-411D-45FB-892A-9BC53ABB59A4}" srcOrd="1" destOrd="0" presId="urn:microsoft.com/office/officeart/2005/8/layout/orgChart1"/>
    <dgm:cxn modelId="{9E5029EE-005D-4843-88E2-BF7DFA80EA5E}" type="presParOf" srcId="{AE305F60-42B4-4D5D-AF31-16DD166106A7}" destId="{65F26FF7-6CD1-4115-8F9E-23B304F3E1FF}" srcOrd="1" destOrd="0" presId="urn:microsoft.com/office/officeart/2005/8/layout/orgChart1"/>
    <dgm:cxn modelId="{5A3CE6E9-5589-444D-82F1-1C0437B14EE1}" type="presParOf" srcId="{AE305F60-42B4-4D5D-AF31-16DD166106A7}" destId="{6FC8A25C-AFF2-496F-A654-627CBE8C30B3}" srcOrd="2" destOrd="0" presId="urn:microsoft.com/office/officeart/2005/8/layout/orgChart1"/>
    <dgm:cxn modelId="{7BA31F46-4F41-45E3-8A4D-50CECB8BFB0D}" type="presParOf" srcId="{9F96A77B-B41E-428D-8CFD-9E521BF4DCBD}" destId="{ED1E3A73-005C-430F-89C9-312660F141B1}" srcOrd="2" destOrd="0" presId="urn:microsoft.com/office/officeart/2005/8/layout/orgChart1"/>
    <dgm:cxn modelId="{F896844B-53C5-4840-AAFD-08E1031E1E7E}" type="presParOf" srcId="{138868E1-6092-47D3-A35A-CBEA3D31581A}" destId="{E2A2FE65-7F4D-441F-A713-BB0C9131CE9E}" srcOrd="4" destOrd="0" presId="urn:microsoft.com/office/officeart/2005/8/layout/orgChart1"/>
    <dgm:cxn modelId="{68979307-664E-4F80-B688-0BC0012CDDCD}" type="presParOf" srcId="{138868E1-6092-47D3-A35A-CBEA3D31581A}" destId="{FEC365BC-EF58-4A6D-83D3-3027543B2373}" srcOrd="5" destOrd="0" presId="urn:microsoft.com/office/officeart/2005/8/layout/orgChart1"/>
    <dgm:cxn modelId="{C93B942D-061A-4180-AC06-127E7236EE3B}" type="presParOf" srcId="{FEC365BC-EF58-4A6D-83D3-3027543B2373}" destId="{1C10210A-8171-47CB-9367-CF084320AF3B}" srcOrd="0" destOrd="0" presId="urn:microsoft.com/office/officeart/2005/8/layout/orgChart1"/>
    <dgm:cxn modelId="{E35F4254-CBAC-4195-BF98-73AC9E4C46BB}" type="presParOf" srcId="{1C10210A-8171-47CB-9367-CF084320AF3B}" destId="{19309A09-CD55-4F67-8E7E-2151D3C3BF95}" srcOrd="0" destOrd="0" presId="urn:microsoft.com/office/officeart/2005/8/layout/orgChart1"/>
    <dgm:cxn modelId="{A9E47583-04D7-4BB3-A1DF-CA1CFDC38750}" type="presParOf" srcId="{1C10210A-8171-47CB-9367-CF084320AF3B}" destId="{E80D6656-2F48-4976-B034-1E3FB52E9DD3}" srcOrd="1" destOrd="0" presId="urn:microsoft.com/office/officeart/2005/8/layout/orgChart1"/>
    <dgm:cxn modelId="{49BCDC7E-004F-4485-9AB3-FC0D5C0A8EEE}" type="presParOf" srcId="{FEC365BC-EF58-4A6D-83D3-3027543B2373}" destId="{FF12F388-122B-4299-82BF-C3AB08FED33B}" srcOrd="1" destOrd="0" presId="urn:microsoft.com/office/officeart/2005/8/layout/orgChart1"/>
    <dgm:cxn modelId="{7B4A212F-FBCC-43D4-93BE-A131CDFA408E}" type="presParOf" srcId="{FF12F388-122B-4299-82BF-C3AB08FED33B}" destId="{360C5293-FA1A-4E8F-A893-582E1665B65F}" srcOrd="0" destOrd="0" presId="urn:microsoft.com/office/officeart/2005/8/layout/orgChart1"/>
    <dgm:cxn modelId="{9BF931A9-289E-48C5-836A-A4B9286CCAD8}" type="presParOf" srcId="{FF12F388-122B-4299-82BF-C3AB08FED33B}" destId="{E9610F1E-8294-450C-AA14-799AAA93D343}" srcOrd="1" destOrd="0" presId="urn:microsoft.com/office/officeart/2005/8/layout/orgChart1"/>
    <dgm:cxn modelId="{7417F0D8-11F4-48AA-B91F-928ABD18C72E}" type="presParOf" srcId="{E9610F1E-8294-450C-AA14-799AAA93D343}" destId="{05B21807-ADA8-4276-BEC9-7A77F804A10C}" srcOrd="0" destOrd="0" presId="urn:microsoft.com/office/officeart/2005/8/layout/orgChart1"/>
    <dgm:cxn modelId="{DD3365CD-DB55-4A89-B3D3-4AFB1A2CF8B4}" type="presParOf" srcId="{05B21807-ADA8-4276-BEC9-7A77F804A10C}" destId="{8E37D208-FA45-40A0-B365-CD6050960BCC}" srcOrd="0" destOrd="0" presId="urn:microsoft.com/office/officeart/2005/8/layout/orgChart1"/>
    <dgm:cxn modelId="{D8DA09B6-1B14-4A2E-950F-0368A8C35186}" type="presParOf" srcId="{05B21807-ADA8-4276-BEC9-7A77F804A10C}" destId="{AE7761C0-9C84-44A2-A569-C50CCCE40EFF}" srcOrd="1" destOrd="0" presId="urn:microsoft.com/office/officeart/2005/8/layout/orgChart1"/>
    <dgm:cxn modelId="{D9F58F6D-AD0C-472F-8B06-808CF9872D6D}" type="presParOf" srcId="{E9610F1E-8294-450C-AA14-799AAA93D343}" destId="{731EACC9-4741-42A7-BDA4-AC3EA052E3C3}" srcOrd="1" destOrd="0" presId="urn:microsoft.com/office/officeart/2005/8/layout/orgChart1"/>
    <dgm:cxn modelId="{B4B931CF-D96E-483F-A63C-AC7A4FFDE597}" type="presParOf" srcId="{E9610F1E-8294-450C-AA14-799AAA93D343}" destId="{3F717742-0A41-494B-AD76-917EAEDE169C}" srcOrd="2" destOrd="0" presId="urn:microsoft.com/office/officeart/2005/8/layout/orgChart1"/>
    <dgm:cxn modelId="{5184CB75-012F-4DF2-A37B-3BDC1EC04A2B}" type="presParOf" srcId="{FF12F388-122B-4299-82BF-C3AB08FED33B}" destId="{1D82E5AD-7C68-432D-93E6-16341D50FC4F}" srcOrd="2" destOrd="0" presId="urn:microsoft.com/office/officeart/2005/8/layout/orgChart1"/>
    <dgm:cxn modelId="{611190F5-84A1-42AE-B653-A3094ECA4048}" type="presParOf" srcId="{FF12F388-122B-4299-82BF-C3AB08FED33B}" destId="{8A86875E-B843-40B8-88B9-FCB41DD9E07A}" srcOrd="3" destOrd="0" presId="urn:microsoft.com/office/officeart/2005/8/layout/orgChart1"/>
    <dgm:cxn modelId="{003D38B2-D149-4A49-8589-7F3128D62603}" type="presParOf" srcId="{8A86875E-B843-40B8-88B9-FCB41DD9E07A}" destId="{F1AEAA19-76CA-4D08-80FF-EFF2C820D0DC}" srcOrd="0" destOrd="0" presId="urn:microsoft.com/office/officeart/2005/8/layout/orgChart1"/>
    <dgm:cxn modelId="{782CDB7A-2138-410A-A8D4-B4AE73AC361F}" type="presParOf" srcId="{F1AEAA19-76CA-4D08-80FF-EFF2C820D0DC}" destId="{D4DDF2CA-F8E5-46A3-B813-A0B53B12F92F}" srcOrd="0" destOrd="0" presId="urn:microsoft.com/office/officeart/2005/8/layout/orgChart1"/>
    <dgm:cxn modelId="{ECEAFC57-1158-4EC1-AA51-5C4ECFB3E412}" type="presParOf" srcId="{F1AEAA19-76CA-4D08-80FF-EFF2C820D0DC}" destId="{D07DB19D-A403-42E4-AED2-D804F928A538}" srcOrd="1" destOrd="0" presId="urn:microsoft.com/office/officeart/2005/8/layout/orgChart1"/>
    <dgm:cxn modelId="{AE64B401-AB95-40DD-A8EB-A279EF33CD9F}" type="presParOf" srcId="{8A86875E-B843-40B8-88B9-FCB41DD9E07A}" destId="{D0FE746B-47E4-4A2B-B2D6-4CEF9A74BA26}" srcOrd="1" destOrd="0" presId="urn:microsoft.com/office/officeart/2005/8/layout/orgChart1"/>
    <dgm:cxn modelId="{954C3CB8-1A20-463E-BBC3-71B6373E87B7}" type="presParOf" srcId="{8A86875E-B843-40B8-88B9-FCB41DD9E07A}" destId="{9E605FA7-1A8B-4D41-BF15-FCA7BB295151}" srcOrd="2" destOrd="0" presId="urn:microsoft.com/office/officeart/2005/8/layout/orgChart1"/>
    <dgm:cxn modelId="{677A7197-D54B-4A3C-B32E-D2C9248D6B1A}" type="presParOf" srcId="{FF12F388-122B-4299-82BF-C3AB08FED33B}" destId="{216CF660-37CD-4D2D-8CF2-327EFBF17280}" srcOrd="4" destOrd="0" presId="urn:microsoft.com/office/officeart/2005/8/layout/orgChart1"/>
    <dgm:cxn modelId="{3E4B0801-7319-42CF-9F50-9A871590A8B7}" type="presParOf" srcId="{FF12F388-122B-4299-82BF-C3AB08FED33B}" destId="{7C975127-81C6-4BE3-AB96-6811AE62CD05}" srcOrd="5" destOrd="0" presId="urn:microsoft.com/office/officeart/2005/8/layout/orgChart1"/>
    <dgm:cxn modelId="{2E5D33E4-67D2-431E-A51E-81BFBAC79CF6}" type="presParOf" srcId="{7C975127-81C6-4BE3-AB96-6811AE62CD05}" destId="{C63BFCBA-0D13-4AE7-A2A7-B87E40E699CD}" srcOrd="0" destOrd="0" presId="urn:microsoft.com/office/officeart/2005/8/layout/orgChart1"/>
    <dgm:cxn modelId="{8AFEFEC7-172E-44B7-B955-4102BE7AE815}" type="presParOf" srcId="{C63BFCBA-0D13-4AE7-A2A7-B87E40E699CD}" destId="{817E9386-CEBF-4BF8-8C60-1E7D44E8CA5F}" srcOrd="0" destOrd="0" presId="urn:microsoft.com/office/officeart/2005/8/layout/orgChart1"/>
    <dgm:cxn modelId="{047FCB34-4F3C-4E3F-8B8C-34DB929F7DD4}" type="presParOf" srcId="{C63BFCBA-0D13-4AE7-A2A7-B87E40E699CD}" destId="{6112E477-3A17-4E36-86F8-7C8851AB41D1}" srcOrd="1" destOrd="0" presId="urn:microsoft.com/office/officeart/2005/8/layout/orgChart1"/>
    <dgm:cxn modelId="{B474910C-7CDD-4D26-92C3-C5859FFD2711}" type="presParOf" srcId="{7C975127-81C6-4BE3-AB96-6811AE62CD05}" destId="{0B3FB159-10B0-4196-B88F-5B1BD0A3E308}" srcOrd="1" destOrd="0" presId="urn:microsoft.com/office/officeart/2005/8/layout/orgChart1"/>
    <dgm:cxn modelId="{201E890E-2300-41CB-9A1F-C97605F025FD}" type="presParOf" srcId="{7C975127-81C6-4BE3-AB96-6811AE62CD05}" destId="{D77AD39B-0890-4FA5-BA2D-1AC56E2331C9}" srcOrd="2" destOrd="0" presId="urn:microsoft.com/office/officeart/2005/8/layout/orgChart1"/>
    <dgm:cxn modelId="{5CC92D78-E8E2-44D6-BB30-30E408ED0AFF}" type="presParOf" srcId="{FEC365BC-EF58-4A6D-83D3-3027543B2373}" destId="{269737FF-0AA5-4135-9F8D-70C690D99753}" srcOrd="2" destOrd="0" presId="urn:microsoft.com/office/officeart/2005/8/layout/orgChart1"/>
    <dgm:cxn modelId="{E984FA7E-F5B6-48A9-B34A-B7C1FB2B7358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97808289-BAD3-42E9-97BC-0448C4BAE73F}" type="presOf" srcId="{36D23C69-475D-47E2-96FD-4A89D7286502}" destId="{E2A2FE65-7F4D-441F-A713-BB0C9131CE9E}" srcOrd="0" destOrd="0" presId="urn:microsoft.com/office/officeart/2005/8/layout/orgChart1"/>
    <dgm:cxn modelId="{4863E5CC-9A60-421D-AEAB-302E5EC50EA9}" type="presOf" srcId="{DBBF889D-82AF-4480-8C23-C9544E064DD2}" destId="{360C5293-FA1A-4E8F-A893-582E1665B65F}" srcOrd="0" destOrd="0" presId="urn:microsoft.com/office/officeart/2005/8/layout/orgChart1"/>
    <dgm:cxn modelId="{D28FC931-9B8D-4480-87B5-7401A6F18751}" type="presOf" srcId="{0925A5EA-6BC3-4ABE-98C2-E8F9CC885B8B}" destId="{DB84ED24-3D9F-4490-92BE-5F464BD41D44}" srcOrd="0" destOrd="0" presId="urn:microsoft.com/office/officeart/2005/8/layout/orgChart1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289A17DE-39E8-454E-AD62-DD2B7618EFA3}" type="presOf" srcId="{0925A5EA-6BC3-4ABE-98C2-E8F9CC885B8B}" destId="{40511566-411D-45FB-892A-9BC53ABB59A4}" srcOrd="1" destOrd="0" presId="urn:microsoft.com/office/officeart/2005/8/layout/orgChart1"/>
    <dgm:cxn modelId="{F86F5C7A-73F6-4843-B99F-398051E2E421}" type="presOf" srcId="{7296BC68-4268-464E-9330-E97359A3023D}" destId="{8F0614F2-68D3-4707-A273-5D97B1F3B62E}" srcOrd="0" destOrd="0" presId="urn:microsoft.com/office/officeart/2005/8/layout/orgChart1"/>
    <dgm:cxn modelId="{FC416300-54FA-46E7-B133-82D470C0AC78}" type="presOf" srcId="{1A7B29A3-49DC-40A0-96CB-25D66D16176F}" destId="{E628038E-FCF1-47DA-97B5-00F0573B00DB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1BF6338F-2DD5-40AA-A0D8-DDF1FA6CCD4C}" type="presOf" srcId="{FB1331BF-94B1-46AE-8DB0-7365AE334E87}" destId="{6E37CA09-97F7-496A-A981-E3FECD78A447}" srcOrd="1" destOrd="0" presId="urn:microsoft.com/office/officeart/2005/8/layout/orgChart1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52155C04-4078-4A8B-8663-B83B7F60CBC6}" type="presOf" srcId="{B89AFEEF-DA79-4FD9-84BF-699A53E13843}" destId="{D4DDF2CA-F8E5-46A3-B813-A0B53B12F92F}" srcOrd="0" destOrd="0" presId="urn:microsoft.com/office/officeart/2005/8/layout/orgChart1"/>
    <dgm:cxn modelId="{60DB1531-483D-478D-BE26-23E5355331A2}" type="presOf" srcId="{8647E881-15F3-405E-8C7B-DA2D3F62248B}" destId="{7B88CADE-1A0C-4E24-8DE0-11CD3771BB42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A56762D0-8EBF-4C65-B80A-65354D8FB6F5}" type="presOf" srcId="{64D2B42D-53BB-430D-8A85-2F73A88E9E9F}" destId="{E0A7734E-12AD-4488-B05A-9A3F2133B2C2}" srcOrd="0" destOrd="0" presId="urn:microsoft.com/office/officeart/2005/8/layout/orgChart1"/>
    <dgm:cxn modelId="{6EBEC4F0-9779-4208-A710-8707C1D66E1D}" type="presOf" srcId="{35B22D73-FFA1-4901-831E-CCFEC4ED5B9E}" destId="{E80D6656-2F48-4976-B034-1E3FB52E9DD3}" srcOrd="1" destOrd="0" presId="urn:microsoft.com/office/officeart/2005/8/layout/orgChart1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B02CBF24-37AB-4A44-8699-4443C39D33FC}" type="presOf" srcId="{3C2FC552-45A6-486C-823B-61D687D18241}" destId="{817E9386-CEBF-4BF8-8C60-1E7D44E8CA5F}" srcOrd="0" destOrd="0" presId="urn:microsoft.com/office/officeart/2005/8/layout/orgChart1"/>
    <dgm:cxn modelId="{88F50262-925C-4C13-B78A-B2909630AF8A}" type="presOf" srcId="{810483F3-23E0-45C9-908B-DC97866504DD}" destId="{AE7761C0-9C84-44A2-A569-C50CCCE40EFF}" srcOrd="1" destOrd="0" presId="urn:microsoft.com/office/officeart/2005/8/layout/orgChart1"/>
    <dgm:cxn modelId="{751C2AB1-87B1-42B8-B10C-786BD63B8FBB}" type="presOf" srcId="{965B4CAA-244E-47AB-9ADB-6ED7719D6794}" destId="{117F3EDF-243D-4E5A-BD8F-849BD0883C83}" srcOrd="0" destOrd="0" presId="urn:microsoft.com/office/officeart/2005/8/layout/orgChart1"/>
    <dgm:cxn modelId="{AE934B44-6C55-426C-85E4-CAD7FF2151D2}" type="presOf" srcId="{9DCC42A6-2EFA-4BE9-84D9-1418192BACA4}" destId="{9D498348-A614-4C9F-9A56-5878489DE2E3}" srcOrd="0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AEB10E4A-682B-4BCC-A93D-977BDAE239AF}" type="presOf" srcId="{810483F3-23E0-45C9-908B-DC97866504DD}" destId="{8E37D208-FA45-40A0-B365-CD6050960BCC}" srcOrd="0" destOrd="0" presId="urn:microsoft.com/office/officeart/2005/8/layout/orgChart1"/>
    <dgm:cxn modelId="{241745BA-DD80-4973-B532-837CECAA2366}" type="presOf" srcId="{64D2B42D-53BB-430D-8A85-2F73A88E9E9F}" destId="{4EBBCFC2-E5B1-4EAF-B1F5-EA2C989408B6}" srcOrd="1" destOrd="0" presId="urn:microsoft.com/office/officeart/2005/8/layout/orgChart1"/>
    <dgm:cxn modelId="{34BA4E56-FEF0-420A-9338-5DA42F682300}" type="presOf" srcId="{46637A0B-13B7-4FBB-973A-184C28A70475}" destId="{AFA82F5A-CDA2-4FC7-8721-D004FEF25345}" srcOrd="1" destOrd="0" presId="urn:microsoft.com/office/officeart/2005/8/layout/orgChart1"/>
    <dgm:cxn modelId="{413A6521-A488-4EFE-B83A-5F082B4B2D67}" type="presOf" srcId="{3C2FC552-45A6-486C-823B-61D687D18241}" destId="{6112E477-3A17-4E36-86F8-7C8851AB41D1}" srcOrd="1" destOrd="0" presId="urn:microsoft.com/office/officeart/2005/8/layout/orgChart1"/>
    <dgm:cxn modelId="{B53C07BC-FB04-4EE9-A61C-AAF0B567425B}" type="presOf" srcId="{BA5033CA-0EA4-4214-BB61-1903E082915A}" destId="{216CF660-37CD-4D2D-8CF2-327EFBF17280}" srcOrd="0" destOrd="0" presId="urn:microsoft.com/office/officeart/2005/8/layout/orgChart1"/>
    <dgm:cxn modelId="{8DE445EF-544A-472A-AC0A-B894BC5000EB}" type="presOf" srcId="{2424427C-A496-4799-9B38-FECA1A42F1B0}" destId="{1D82E5AD-7C68-432D-93E6-16341D50FC4F}" srcOrd="0" destOrd="0" presId="urn:microsoft.com/office/officeart/2005/8/layout/orgChart1"/>
    <dgm:cxn modelId="{8863831D-E20D-4599-8761-6E8E6C95292D}" type="presOf" srcId="{8E0FA1F4-0E55-4EB5-B2B8-C97C70D7511D}" destId="{A4642196-56A2-4977-BE5E-FBFD27595291}" srcOrd="1" destOrd="0" presId="urn:microsoft.com/office/officeart/2005/8/layout/orgChart1"/>
    <dgm:cxn modelId="{5EA69E95-0DDF-4C9A-A3FC-9867A820E354}" type="presOf" srcId="{492C82EC-F79B-4D17-8C3B-A2D45DE6D5EF}" destId="{7964D553-DD42-445E-B94F-FC8691586A07}" srcOrd="0" destOrd="0" presId="urn:microsoft.com/office/officeart/2005/8/layout/orgChart1"/>
    <dgm:cxn modelId="{2FD15E2C-140E-46EC-AB40-05E2FCCBD19D}" type="presOf" srcId="{1A7B29A3-49DC-40A0-96CB-25D66D16176F}" destId="{47F47BCA-8DF8-407F-92D6-8C752A23EB9A}" srcOrd="1" destOrd="0" presId="urn:microsoft.com/office/officeart/2005/8/layout/orgChart1"/>
    <dgm:cxn modelId="{2AE7284E-7845-480B-A31E-FD3353B45A95}" type="presOf" srcId="{9B76C144-35CF-4174-83FA-DDC8FE77F1EE}" destId="{9575499D-A3E9-4CE5-8CD2-F871900E5732}" srcOrd="0" destOrd="0" presId="urn:microsoft.com/office/officeart/2005/8/layout/orgChart1"/>
    <dgm:cxn modelId="{2AEAE472-FC9D-4F2D-931A-A5054D8CEA2A}" type="presOf" srcId="{46637A0B-13B7-4FBB-973A-184C28A70475}" destId="{938151B9-CB60-476E-90A3-0A1F4C57FF92}" srcOrd="0" destOrd="0" presId="urn:microsoft.com/office/officeart/2005/8/layout/orgChart1"/>
    <dgm:cxn modelId="{DB40C411-C983-4341-94CD-A9003ACD6F5D}" type="presOf" srcId="{FB1331BF-94B1-46AE-8DB0-7365AE334E87}" destId="{4CB2F9D9-46F1-42CE-BACB-8CDE2D028689}" srcOrd="0" destOrd="0" presId="urn:microsoft.com/office/officeart/2005/8/layout/orgChart1"/>
    <dgm:cxn modelId="{861839E6-D67D-435C-8D5D-BCEC5FAE7E8A}" type="presOf" srcId="{35B22D73-FFA1-4901-831E-CCFEC4ED5B9E}" destId="{19309A09-CD55-4F67-8E7E-2151D3C3BF95}" srcOrd="0" destOrd="0" presId="urn:microsoft.com/office/officeart/2005/8/layout/orgChart1"/>
    <dgm:cxn modelId="{71909B9F-F2B9-4956-A39B-970223C5E769}" type="presOf" srcId="{F9B328CF-1C45-4E4A-8297-64C0BE83EE48}" destId="{2920B530-DB54-459D-8B47-BB06FFA0B5D4}" srcOrd="1" destOrd="0" presId="urn:microsoft.com/office/officeart/2005/8/layout/orgChart1"/>
    <dgm:cxn modelId="{4205E320-7C98-4C90-A863-CBF8C2C2934C}" type="presOf" srcId="{A35C7B2F-7AA2-4BCE-8C0A-A8AD736EC096}" destId="{5A262789-01D4-45F1-987C-10205EC4C79C}" srcOrd="0" destOrd="0" presId="urn:microsoft.com/office/officeart/2005/8/layout/orgChart1"/>
    <dgm:cxn modelId="{8B99D546-8533-460C-A124-F772D2B918CE}" type="presOf" srcId="{F9B328CF-1C45-4E4A-8297-64C0BE83EE48}" destId="{7C7D0B3A-AA2E-40E0-A090-755C5C8FC7F7}" srcOrd="0" destOrd="0" presId="urn:microsoft.com/office/officeart/2005/8/layout/orgChart1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3C38AAEA-7282-48BE-893B-254C27DD0892}" type="presOf" srcId="{B89AFEEF-DA79-4FD9-84BF-699A53E13843}" destId="{D07DB19D-A403-42E4-AED2-D804F928A538}" srcOrd="1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1BBB0B2F-9B52-4111-A50A-D32C80FF6D40}" type="presOf" srcId="{8E0FA1F4-0E55-4EB5-B2B8-C97C70D7511D}" destId="{63DA2A62-17A4-4051-96D5-049B5D39A6AF}" srcOrd="0" destOrd="0" presId="urn:microsoft.com/office/officeart/2005/8/layout/orgChart1"/>
    <dgm:cxn modelId="{97B43987-0C73-4CEE-89F3-B25861BD710F}" type="presParOf" srcId="{7964D553-DD42-445E-B94F-FC8691586A07}" destId="{DF0967F1-1675-45BC-80C9-F46DED5FF0D5}" srcOrd="0" destOrd="0" presId="urn:microsoft.com/office/officeart/2005/8/layout/orgChart1"/>
    <dgm:cxn modelId="{08CEB033-735B-4F4C-994F-E7ACDE4706AD}" type="presParOf" srcId="{DF0967F1-1675-45BC-80C9-F46DED5FF0D5}" destId="{40E3028B-4D83-420F-B527-45A489B0B2E9}" srcOrd="0" destOrd="0" presId="urn:microsoft.com/office/officeart/2005/8/layout/orgChart1"/>
    <dgm:cxn modelId="{BA673CD7-1B74-4344-9F54-4919E12B709D}" type="presParOf" srcId="{40E3028B-4D83-420F-B527-45A489B0B2E9}" destId="{63DA2A62-17A4-4051-96D5-049B5D39A6AF}" srcOrd="0" destOrd="0" presId="urn:microsoft.com/office/officeart/2005/8/layout/orgChart1"/>
    <dgm:cxn modelId="{B29A15B8-5171-488A-9D3B-47706281F1D2}" type="presParOf" srcId="{40E3028B-4D83-420F-B527-45A489B0B2E9}" destId="{A4642196-56A2-4977-BE5E-FBFD27595291}" srcOrd="1" destOrd="0" presId="urn:microsoft.com/office/officeart/2005/8/layout/orgChart1"/>
    <dgm:cxn modelId="{92BC850B-07E0-49F4-AD9A-D1558C00E705}" type="presParOf" srcId="{DF0967F1-1675-45BC-80C9-F46DED5FF0D5}" destId="{138868E1-6092-47D3-A35A-CBEA3D31581A}" srcOrd="1" destOrd="0" presId="urn:microsoft.com/office/officeart/2005/8/layout/orgChart1"/>
    <dgm:cxn modelId="{102A646C-4F03-40B6-B7A4-445F3ED0B481}" type="presParOf" srcId="{138868E1-6092-47D3-A35A-CBEA3D31581A}" destId="{117F3EDF-243D-4E5A-BD8F-849BD0883C83}" srcOrd="0" destOrd="0" presId="urn:microsoft.com/office/officeart/2005/8/layout/orgChart1"/>
    <dgm:cxn modelId="{A2E60E3C-AE52-4914-9A23-56C85C23921B}" type="presParOf" srcId="{138868E1-6092-47D3-A35A-CBEA3D31581A}" destId="{D36CDB21-40BE-40C0-8E9F-840463458D5C}" srcOrd="1" destOrd="0" presId="urn:microsoft.com/office/officeart/2005/8/layout/orgChart1"/>
    <dgm:cxn modelId="{D8ABFBEB-7E81-4699-A0EA-06081B1B79FE}" type="presParOf" srcId="{D36CDB21-40BE-40C0-8E9F-840463458D5C}" destId="{99C67388-02F4-4015-B2F7-3E0ECBEAD9F9}" srcOrd="0" destOrd="0" presId="urn:microsoft.com/office/officeart/2005/8/layout/orgChart1"/>
    <dgm:cxn modelId="{586F6284-DFAF-46FA-9690-A7D4AE759BCD}" type="presParOf" srcId="{99C67388-02F4-4015-B2F7-3E0ECBEAD9F9}" destId="{E0A7734E-12AD-4488-B05A-9A3F2133B2C2}" srcOrd="0" destOrd="0" presId="urn:microsoft.com/office/officeart/2005/8/layout/orgChart1"/>
    <dgm:cxn modelId="{4731192B-256A-491A-AF83-AE7BD11E5E09}" type="presParOf" srcId="{99C67388-02F4-4015-B2F7-3E0ECBEAD9F9}" destId="{4EBBCFC2-E5B1-4EAF-B1F5-EA2C989408B6}" srcOrd="1" destOrd="0" presId="urn:microsoft.com/office/officeart/2005/8/layout/orgChart1"/>
    <dgm:cxn modelId="{2D883232-A89B-406F-91F7-2B8B495057F3}" type="presParOf" srcId="{D36CDB21-40BE-40C0-8E9F-840463458D5C}" destId="{776182C6-2BF4-4170-8467-94406A3DDFEA}" srcOrd="1" destOrd="0" presId="urn:microsoft.com/office/officeart/2005/8/layout/orgChart1"/>
    <dgm:cxn modelId="{413D4727-2478-45FF-8F8A-835DFD786837}" type="presParOf" srcId="{776182C6-2BF4-4170-8467-94406A3DDFEA}" destId="{8F0614F2-68D3-4707-A273-5D97B1F3B62E}" srcOrd="0" destOrd="0" presId="urn:microsoft.com/office/officeart/2005/8/layout/orgChart1"/>
    <dgm:cxn modelId="{48CAA39A-D8B6-4571-907C-8BB3F6E81211}" type="presParOf" srcId="{776182C6-2BF4-4170-8467-94406A3DDFEA}" destId="{8DDD3411-F0CD-4FC1-93A2-F6834F678AD5}" srcOrd="1" destOrd="0" presId="urn:microsoft.com/office/officeart/2005/8/layout/orgChart1"/>
    <dgm:cxn modelId="{82086189-1B74-4152-A311-387B5546C887}" type="presParOf" srcId="{8DDD3411-F0CD-4FC1-93A2-F6834F678AD5}" destId="{8726C78B-EF6E-4102-855C-23AD98AAA3D3}" srcOrd="0" destOrd="0" presId="urn:microsoft.com/office/officeart/2005/8/layout/orgChart1"/>
    <dgm:cxn modelId="{F0347043-B219-4991-B52E-DECD9997A5C6}" type="presParOf" srcId="{8726C78B-EF6E-4102-855C-23AD98AAA3D3}" destId="{938151B9-CB60-476E-90A3-0A1F4C57FF92}" srcOrd="0" destOrd="0" presId="urn:microsoft.com/office/officeart/2005/8/layout/orgChart1"/>
    <dgm:cxn modelId="{461825A0-DF4E-403F-8BEA-A0BDA84284BB}" type="presParOf" srcId="{8726C78B-EF6E-4102-855C-23AD98AAA3D3}" destId="{AFA82F5A-CDA2-4FC7-8721-D004FEF25345}" srcOrd="1" destOrd="0" presId="urn:microsoft.com/office/officeart/2005/8/layout/orgChart1"/>
    <dgm:cxn modelId="{EB51FB03-2E97-4E09-B75C-3ADB3C76DDD9}" type="presParOf" srcId="{8DDD3411-F0CD-4FC1-93A2-F6834F678AD5}" destId="{21173C7E-BA50-4E0A-9C6B-3D8CBFA54411}" srcOrd="1" destOrd="0" presId="urn:microsoft.com/office/officeart/2005/8/layout/orgChart1"/>
    <dgm:cxn modelId="{8DBCEC62-42A8-484A-954A-EC86D3623EF4}" type="presParOf" srcId="{8DDD3411-F0CD-4FC1-93A2-F6834F678AD5}" destId="{ED3C9324-1295-49C7-8579-A56BDDB2CA74}" srcOrd="2" destOrd="0" presId="urn:microsoft.com/office/officeart/2005/8/layout/orgChart1"/>
    <dgm:cxn modelId="{B5E75F37-12DA-4DD3-ACCE-4EF6269E5B34}" type="presParOf" srcId="{776182C6-2BF4-4170-8467-94406A3DDFEA}" destId="{5A262789-01D4-45F1-987C-10205EC4C79C}" srcOrd="2" destOrd="0" presId="urn:microsoft.com/office/officeart/2005/8/layout/orgChart1"/>
    <dgm:cxn modelId="{B49ADC36-347F-44D5-A6A8-D2E5629450E5}" type="presParOf" srcId="{776182C6-2BF4-4170-8467-94406A3DDFEA}" destId="{9BFFAF07-C4CF-4172-A9C2-3C65573720F5}" srcOrd="3" destOrd="0" presId="urn:microsoft.com/office/officeart/2005/8/layout/orgChart1"/>
    <dgm:cxn modelId="{3560EBFD-5E3D-49C1-8348-6D7FB7027C57}" type="presParOf" srcId="{9BFFAF07-C4CF-4172-A9C2-3C65573720F5}" destId="{37123AD1-CCB7-4EEF-89A6-9172E3A8CD6F}" srcOrd="0" destOrd="0" presId="urn:microsoft.com/office/officeart/2005/8/layout/orgChart1"/>
    <dgm:cxn modelId="{A7AC55D6-CBF7-4A6A-83D7-EFA457CE9FF9}" type="presParOf" srcId="{37123AD1-CCB7-4EEF-89A6-9172E3A8CD6F}" destId="{7C7D0B3A-AA2E-40E0-A090-755C5C8FC7F7}" srcOrd="0" destOrd="0" presId="urn:microsoft.com/office/officeart/2005/8/layout/orgChart1"/>
    <dgm:cxn modelId="{9E897658-431D-4D24-9616-7A77F196F1ED}" type="presParOf" srcId="{37123AD1-CCB7-4EEF-89A6-9172E3A8CD6F}" destId="{2920B530-DB54-459D-8B47-BB06FFA0B5D4}" srcOrd="1" destOrd="0" presId="urn:microsoft.com/office/officeart/2005/8/layout/orgChart1"/>
    <dgm:cxn modelId="{CCF97D16-D593-44CF-929A-427CD7D7A2EC}" type="presParOf" srcId="{9BFFAF07-C4CF-4172-A9C2-3C65573720F5}" destId="{C93FE226-82C7-4869-B05C-BC0582501877}" srcOrd="1" destOrd="0" presId="urn:microsoft.com/office/officeart/2005/8/layout/orgChart1"/>
    <dgm:cxn modelId="{8CA60FAB-F323-45AD-9777-83A70C266863}" type="presParOf" srcId="{9BFFAF07-C4CF-4172-A9C2-3C65573720F5}" destId="{F4E1E7A0-8422-4090-9C9E-8418FB0469AA}" srcOrd="2" destOrd="0" presId="urn:microsoft.com/office/officeart/2005/8/layout/orgChart1"/>
    <dgm:cxn modelId="{564AA601-D833-40FE-AA3B-8E01F4EFC904}" type="presParOf" srcId="{D36CDB21-40BE-40C0-8E9F-840463458D5C}" destId="{B3A64CE1-3AC7-4409-8080-D95ACACFFAD4}" srcOrd="2" destOrd="0" presId="urn:microsoft.com/office/officeart/2005/8/layout/orgChart1"/>
    <dgm:cxn modelId="{51DC57B5-E7F2-4A8B-AA15-94859434C272}" type="presParOf" srcId="{138868E1-6092-47D3-A35A-CBEA3D31581A}" destId="{9575499D-A3E9-4CE5-8CD2-F871900E5732}" srcOrd="2" destOrd="0" presId="urn:microsoft.com/office/officeart/2005/8/layout/orgChart1"/>
    <dgm:cxn modelId="{009AFACD-BE68-4A67-8D48-DE45211E7C41}" type="presParOf" srcId="{138868E1-6092-47D3-A35A-CBEA3D31581A}" destId="{9F96A77B-B41E-428D-8CFD-9E521BF4DCBD}" srcOrd="3" destOrd="0" presId="urn:microsoft.com/office/officeart/2005/8/layout/orgChart1"/>
    <dgm:cxn modelId="{C682117B-D35C-45C2-B8A5-C576884D908A}" type="presParOf" srcId="{9F96A77B-B41E-428D-8CFD-9E521BF4DCBD}" destId="{FC1F9D88-8984-439C-B55E-7BB56A6A3856}" srcOrd="0" destOrd="0" presId="urn:microsoft.com/office/officeart/2005/8/layout/orgChart1"/>
    <dgm:cxn modelId="{BDF8C201-D509-433A-9D64-61230F4E506B}" type="presParOf" srcId="{FC1F9D88-8984-439C-B55E-7BB56A6A3856}" destId="{4CB2F9D9-46F1-42CE-BACB-8CDE2D028689}" srcOrd="0" destOrd="0" presId="urn:microsoft.com/office/officeart/2005/8/layout/orgChart1"/>
    <dgm:cxn modelId="{DF8926A4-3B13-4614-B043-5463991F552F}" type="presParOf" srcId="{FC1F9D88-8984-439C-B55E-7BB56A6A3856}" destId="{6E37CA09-97F7-496A-A981-E3FECD78A447}" srcOrd="1" destOrd="0" presId="urn:microsoft.com/office/officeart/2005/8/layout/orgChart1"/>
    <dgm:cxn modelId="{AC89B306-DEE0-48F4-9DE7-24442F70FF96}" type="presParOf" srcId="{9F96A77B-B41E-428D-8CFD-9E521BF4DCBD}" destId="{8F3A9665-8C75-48CE-9348-7AFA89889259}" srcOrd="1" destOrd="0" presId="urn:microsoft.com/office/officeart/2005/8/layout/orgChart1"/>
    <dgm:cxn modelId="{7555A22A-41E5-47F5-9B84-F7FF350430F8}" type="presParOf" srcId="{8F3A9665-8C75-48CE-9348-7AFA89889259}" destId="{7B88CADE-1A0C-4E24-8DE0-11CD3771BB42}" srcOrd="0" destOrd="0" presId="urn:microsoft.com/office/officeart/2005/8/layout/orgChart1"/>
    <dgm:cxn modelId="{679C36F1-5F20-4DAC-9562-22366062CA67}" type="presParOf" srcId="{8F3A9665-8C75-48CE-9348-7AFA89889259}" destId="{18172194-17D3-41B8-ACBC-B96952AC1410}" srcOrd="1" destOrd="0" presId="urn:microsoft.com/office/officeart/2005/8/layout/orgChart1"/>
    <dgm:cxn modelId="{7E106518-A4AA-4561-91F4-4BD51BCB37B6}" type="presParOf" srcId="{18172194-17D3-41B8-ACBC-B96952AC1410}" destId="{E5F2F8B4-D0DA-47DE-9B90-D9B39340F5AB}" srcOrd="0" destOrd="0" presId="urn:microsoft.com/office/officeart/2005/8/layout/orgChart1"/>
    <dgm:cxn modelId="{025D76D0-A7B8-48BE-909A-F6434401DBD7}" type="presParOf" srcId="{E5F2F8B4-D0DA-47DE-9B90-D9B39340F5AB}" destId="{E628038E-FCF1-47DA-97B5-00F0573B00DB}" srcOrd="0" destOrd="0" presId="urn:microsoft.com/office/officeart/2005/8/layout/orgChart1"/>
    <dgm:cxn modelId="{B52E7694-62B4-4B9B-868C-BCD2544F8D07}" type="presParOf" srcId="{E5F2F8B4-D0DA-47DE-9B90-D9B39340F5AB}" destId="{47F47BCA-8DF8-407F-92D6-8C752A23EB9A}" srcOrd="1" destOrd="0" presId="urn:microsoft.com/office/officeart/2005/8/layout/orgChart1"/>
    <dgm:cxn modelId="{A20F04DC-0F3C-4FC1-80DE-0ED8DE1394F2}" type="presParOf" srcId="{18172194-17D3-41B8-ACBC-B96952AC1410}" destId="{B243A8A2-1B2A-4647-BB4E-36B19822995B}" srcOrd="1" destOrd="0" presId="urn:microsoft.com/office/officeart/2005/8/layout/orgChart1"/>
    <dgm:cxn modelId="{58A81638-4F03-4D7C-8B4C-8C71D66B62C7}" type="presParOf" srcId="{18172194-17D3-41B8-ACBC-B96952AC1410}" destId="{F914C7DC-ED29-4477-B401-E963A9F21AF4}" srcOrd="2" destOrd="0" presId="urn:microsoft.com/office/officeart/2005/8/layout/orgChart1"/>
    <dgm:cxn modelId="{9DEE163A-58F5-4413-9478-26F632EA2132}" type="presParOf" srcId="{8F3A9665-8C75-48CE-9348-7AFA89889259}" destId="{9D498348-A614-4C9F-9A56-5878489DE2E3}" srcOrd="2" destOrd="0" presId="urn:microsoft.com/office/officeart/2005/8/layout/orgChart1"/>
    <dgm:cxn modelId="{38BD0D25-DB75-484D-B157-414D1590575D}" type="presParOf" srcId="{8F3A9665-8C75-48CE-9348-7AFA89889259}" destId="{AE305F60-42B4-4D5D-AF31-16DD166106A7}" srcOrd="3" destOrd="0" presId="urn:microsoft.com/office/officeart/2005/8/layout/orgChart1"/>
    <dgm:cxn modelId="{023D3F90-5275-4874-A46C-A38D8ACDA9EE}" type="presParOf" srcId="{AE305F60-42B4-4D5D-AF31-16DD166106A7}" destId="{F5CBD05D-25B5-4A5C-B2FB-9FE03ABC8202}" srcOrd="0" destOrd="0" presId="urn:microsoft.com/office/officeart/2005/8/layout/orgChart1"/>
    <dgm:cxn modelId="{284862EF-2390-4702-85D7-D23CBE317552}" type="presParOf" srcId="{F5CBD05D-25B5-4A5C-B2FB-9FE03ABC8202}" destId="{DB84ED24-3D9F-4490-92BE-5F464BD41D44}" srcOrd="0" destOrd="0" presId="urn:microsoft.com/office/officeart/2005/8/layout/orgChart1"/>
    <dgm:cxn modelId="{C415D8F6-B91C-475B-84D3-EBB04468F759}" type="presParOf" srcId="{F5CBD05D-25B5-4A5C-B2FB-9FE03ABC8202}" destId="{40511566-411D-45FB-892A-9BC53ABB59A4}" srcOrd="1" destOrd="0" presId="urn:microsoft.com/office/officeart/2005/8/layout/orgChart1"/>
    <dgm:cxn modelId="{64942435-D7BA-4E78-A885-3C960A70DD81}" type="presParOf" srcId="{AE305F60-42B4-4D5D-AF31-16DD166106A7}" destId="{65F26FF7-6CD1-4115-8F9E-23B304F3E1FF}" srcOrd="1" destOrd="0" presId="urn:microsoft.com/office/officeart/2005/8/layout/orgChart1"/>
    <dgm:cxn modelId="{B35CB3BA-3DC3-4592-B01B-26923DEBDEDB}" type="presParOf" srcId="{AE305F60-42B4-4D5D-AF31-16DD166106A7}" destId="{6FC8A25C-AFF2-496F-A654-627CBE8C30B3}" srcOrd="2" destOrd="0" presId="urn:microsoft.com/office/officeart/2005/8/layout/orgChart1"/>
    <dgm:cxn modelId="{914BBCF1-5CDC-4236-BD4F-B22B0A1CF92C}" type="presParOf" srcId="{9F96A77B-B41E-428D-8CFD-9E521BF4DCBD}" destId="{ED1E3A73-005C-430F-89C9-312660F141B1}" srcOrd="2" destOrd="0" presId="urn:microsoft.com/office/officeart/2005/8/layout/orgChart1"/>
    <dgm:cxn modelId="{CB532835-EEA5-45F9-9685-9574A5265A73}" type="presParOf" srcId="{138868E1-6092-47D3-A35A-CBEA3D31581A}" destId="{E2A2FE65-7F4D-441F-A713-BB0C9131CE9E}" srcOrd="4" destOrd="0" presId="urn:microsoft.com/office/officeart/2005/8/layout/orgChart1"/>
    <dgm:cxn modelId="{8C16403C-8B71-4A21-B594-E7FC6DD56B9A}" type="presParOf" srcId="{138868E1-6092-47D3-A35A-CBEA3D31581A}" destId="{FEC365BC-EF58-4A6D-83D3-3027543B2373}" srcOrd="5" destOrd="0" presId="urn:microsoft.com/office/officeart/2005/8/layout/orgChart1"/>
    <dgm:cxn modelId="{FDD83F8B-29EF-40E8-AC62-D4D8DF1EBFFC}" type="presParOf" srcId="{FEC365BC-EF58-4A6D-83D3-3027543B2373}" destId="{1C10210A-8171-47CB-9367-CF084320AF3B}" srcOrd="0" destOrd="0" presId="urn:microsoft.com/office/officeart/2005/8/layout/orgChart1"/>
    <dgm:cxn modelId="{840EACB5-0381-4F73-B24D-F118482117CD}" type="presParOf" srcId="{1C10210A-8171-47CB-9367-CF084320AF3B}" destId="{19309A09-CD55-4F67-8E7E-2151D3C3BF95}" srcOrd="0" destOrd="0" presId="urn:microsoft.com/office/officeart/2005/8/layout/orgChart1"/>
    <dgm:cxn modelId="{6266C212-7118-4CEB-A4CD-796CF82709CA}" type="presParOf" srcId="{1C10210A-8171-47CB-9367-CF084320AF3B}" destId="{E80D6656-2F48-4976-B034-1E3FB52E9DD3}" srcOrd="1" destOrd="0" presId="urn:microsoft.com/office/officeart/2005/8/layout/orgChart1"/>
    <dgm:cxn modelId="{B3F6CD23-E52E-4A97-B016-13D775E433D7}" type="presParOf" srcId="{FEC365BC-EF58-4A6D-83D3-3027543B2373}" destId="{FF12F388-122B-4299-82BF-C3AB08FED33B}" srcOrd="1" destOrd="0" presId="urn:microsoft.com/office/officeart/2005/8/layout/orgChart1"/>
    <dgm:cxn modelId="{58553A02-406D-41DE-B0E7-2D6CAEDF9330}" type="presParOf" srcId="{FF12F388-122B-4299-82BF-C3AB08FED33B}" destId="{360C5293-FA1A-4E8F-A893-582E1665B65F}" srcOrd="0" destOrd="0" presId="urn:microsoft.com/office/officeart/2005/8/layout/orgChart1"/>
    <dgm:cxn modelId="{EC3DC21F-E649-4A6C-962B-DCC5B175EF69}" type="presParOf" srcId="{FF12F388-122B-4299-82BF-C3AB08FED33B}" destId="{E9610F1E-8294-450C-AA14-799AAA93D343}" srcOrd="1" destOrd="0" presId="urn:microsoft.com/office/officeart/2005/8/layout/orgChart1"/>
    <dgm:cxn modelId="{B89E726F-1BEF-419F-A3C1-A4879DA2507B}" type="presParOf" srcId="{E9610F1E-8294-450C-AA14-799AAA93D343}" destId="{05B21807-ADA8-4276-BEC9-7A77F804A10C}" srcOrd="0" destOrd="0" presId="urn:microsoft.com/office/officeart/2005/8/layout/orgChart1"/>
    <dgm:cxn modelId="{87671E4A-D986-4AC1-86D9-9B08EC7B0529}" type="presParOf" srcId="{05B21807-ADA8-4276-BEC9-7A77F804A10C}" destId="{8E37D208-FA45-40A0-B365-CD6050960BCC}" srcOrd="0" destOrd="0" presId="urn:microsoft.com/office/officeart/2005/8/layout/orgChart1"/>
    <dgm:cxn modelId="{52337596-DF9C-4F15-B4AC-F3B986D9B460}" type="presParOf" srcId="{05B21807-ADA8-4276-BEC9-7A77F804A10C}" destId="{AE7761C0-9C84-44A2-A569-C50CCCE40EFF}" srcOrd="1" destOrd="0" presId="urn:microsoft.com/office/officeart/2005/8/layout/orgChart1"/>
    <dgm:cxn modelId="{59672D06-2747-463C-B562-D8ECDBB03640}" type="presParOf" srcId="{E9610F1E-8294-450C-AA14-799AAA93D343}" destId="{731EACC9-4741-42A7-BDA4-AC3EA052E3C3}" srcOrd="1" destOrd="0" presId="urn:microsoft.com/office/officeart/2005/8/layout/orgChart1"/>
    <dgm:cxn modelId="{E0DE140B-C589-4D43-9358-1301DE708943}" type="presParOf" srcId="{E9610F1E-8294-450C-AA14-799AAA93D343}" destId="{3F717742-0A41-494B-AD76-917EAEDE169C}" srcOrd="2" destOrd="0" presId="urn:microsoft.com/office/officeart/2005/8/layout/orgChart1"/>
    <dgm:cxn modelId="{624E98A2-ACA0-4287-BF3F-CDD835BD8817}" type="presParOf" srcId="{FF12F388-122B-4299-82BF-C3AB08FED33B}" destId="{1D82E5AD-7C68-432D-93E6-16341D50FC4F}" srcOrd="2" destOrd="0" presId="urn:microsoft.com/office/officeart/2005/8/layout/orgChart1"/>
    <dgm:cxn modelId="{90F228F7-6716-4CDC-9D64-8A163229CDC1}" type="presParOf" srcId="{FF12F388-122B-4299-82BF-C3AB08FED33B}" destId="{8A86875E-B843-40B8-88B9-FCB41DD9E07A}" srcOrd="3" destOrd="0" presId="urn:microsoft.com/office/officeart/2005/8/layout/orgChart1"/>
    <dgm:cxn modelId="{92F52786-6C3F-476D-8869-2CF56C91E9FE}" type="presParOf" srcId="{8A86875E-B843-40B8-88B9-FCB41DD9E07A}" destId="{F1AEAA19-76CA-4D08-80FF-EFF2C820D0DC}" srcOrd="0" destOrd="0" presId="urn:microsoft.com/office/officeart/2005/8/layout/orgChart1"/>
    <dgm:cxn modelId="{F71E9A66-0FC1-407F-8E7E-249D0F3091B6}" type="presParOf" srcId="{F1AEAA19-76CA-4D08-80FF-EFF2C820D0DC}" destId="{D4DDF2CA-F8E5-46A3-B813-A0B53B12F92F}" srcOrd="0" destOrd="0" presId="urn:microsoft.com/office/officeart/2005/8/layout/orgChart1"/>
    <dgm:cxn modelId="{3D191620-27B3-4BDC-9010-6D545094EBD9}" type="presParOf" srcId="{F1AEAA19-76CA-4D08-80FF-EFF2C820D0DC}" destId="{D07DB19D-A403-42E4-AED2-D804F928A538}" srcOrd="1" destOrd="0" presId="urn:microsoft.com/office/officeart/2005/8/layout/orgChart1"/>
    <dgm:cxn modelId="{02ADB360-3232-4C6E-866B-7C57C3ED2396}" type="presParOf" srcId="{8A86875E-B843-40B8-88B9-FCB41DD9E07A}" destId="{D0FE746B-47E4-4A2B-B2D6-4CEF9A74BA26}" srcOrd="1" destOrd="0" presId="urn:microsoft.com/office/officeart/2005/8/layout/orgChart1"/>
    <dgm:cxn modelId="{94106BCA-C2E5-4A8C-BD69-7873B8F77B4C}" type="presParOf" srcId="{8A86875E-B843-40B8-88B9-FCB41DD9E07A}" destId="{9E605FA7-1A8B-4D41-BF15-FCA7BB295151}" srcOrd="2" destOrd="0" presId="urn:microsoft.com/office/officeart/2005/8/layout/orgChart1"/>
    <dgm:cxn modelId="{BBF3395C-E80F-4534-B80A-F0C76A3C03EB}" type="presParOf" srcId="{FF12F388-122B-4299-82BF-C3AB08FED33B}" destId="{216CF660-37CD-4D2D-8CF2-327EFBF17280}" srcOrd="4" destOrd="0" presId="urn:microsoft.com/office/officeart/2005/8/layout/orgChart1"/>
    <dgm:cxn modelId="{D46B1ABD-9AB0-46AE-A6C9-F45E30B5E15F}" type="presParOf" srcId="{FF12F388-122B-4299-82BF-C3AB08FED33B}" destId="{7C975127-81C6-4BE3-AB96-6811AE62CD05}" srcOrd="5" destOrd="0" presId="urn:microsoft.com/office/officeart/2005/8/layout/orgChart1"/>
    <dgm:cxn modelId="{071606DF-B407-4DA3-B8BC-835A66A44333}" type="presParOf" srcId="{7C975127-81C6-4BE3-AB96-6811AE62CD05}" destId="{C63BFCBA-0D13-4AE7-A2A7-B87E40E699CD}" srcOrd="0" destOrd="0" presId="urn:microsoft.com/office/officeart/2005/8/layout/orgChart1"/>
    <dgm:cxn modelId="{06DD9B6F-B111-4BC9-94C7-0FB8DDD05A8A}" type="presParOf" srcId="{C63BFCBA-0D13-4AE7-A2A7-B87E40E699CD}" destId="{817E9386-CEBF-4BF8-8C60-1E7D44E8CA5F}" srcOrd="0" destOrd="0" presId="urn:microsoft.com/office/officeart/2005/8/layout/orgChart1"/>
    <dgm:cxn modelId="{1AFE4BF9-56B0-4654-972E-8975DD60F720}" type="presParOf" srcId="{C63BFCBA-0D13-4AE7-A2A7-B87E40E699CD}" destId="{6112E477-3A17-4E36-86F8-7C8851AB41D1}" srcOrd="1" destOrd="0" presId="urn:microsoft.com/office/officeart/2005/8/layout/orgChart1"/>
    <dgm:cxn modelId="{3356A1E8-4B62-47BA-85DC-85363A7BAA69}" type="presParOf" srcId="{7C975127-81C6-4BE3-AB96-6811AE62CD05}" destId="{0B3FB159-10B0-4196-B88F-5B1BD0A3E308}" srcOrd="1" destOrd="0" presId="urn:microsoft.com/office/officeart/2005/8/layout/orgChart1"/>
    <dgm:cxn modelId="{26B4DADA-1BFB-4ABA-A3E9-4AEE5C685551}" type="presParOf" srcId="{7C975127-81C6-4BE3-AB96-6811AE62CD05}" destId="{D77AD39B-0890-4FA5-BA2D-1AC56E2331C9}" srcOrd="2" destOrd="0" presId="urn:microsoft.com/office/officeart/2005/8/layout/orgChart1"/>
    <dgm:cxn modelId="{AA827ACA-BC1F-4A47-9DD4-5F58425351F1}" type="presParOf" srcId="{FEC365BC-EF58-4A6D-83D3-3027543B2373}" destId="{269737FF-0AA5-4135-9F8D-70C690D99753}" srcOrd="2" destOrd="0" presId="urn:microsoft.com/office/officeart/2005/8/layout/orgChart1"/>
    <dgm:cxn modelId="{9077B7E3-3FA0-4D70-B5AE-712EA2CFBBAC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8A15CA8-4386-4A2B-9080-BB15DD2F9400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95573C6-FE30-482C-B8E2-F9619E3EFF4F}">
      <dgm:prSet phldrT="[文本]"/>
      <dgm:spPr/>
      <dgm:t>
        <a:bodyPr/>
        <a:lstStyle/>
        <a:p>
          <a:r>
            <a:rPr lang="en-US" altLang="zh-CN" dirty="0" smtClean="0"/>
            <a:t>JOPO</a:t>
          </a:r>
        </a:p>
        <a:p>
          <a:r>
            <a:rPr lang="en-US" altLang="zh-CN" dirty="0" err="1" smtClean="0"/>
            <a:t>config</a:t>
          </a:r>
          <a:endParaRPr lang="zh-CN" altLang="en-US" dirty="0"/>
        </a:p>
      </dgm:t>
    </dgm:pt>
    <dgm:pt modelId="{3C4C6BCA-759E-4FE0-A006-FD421A517BC8}" type="parTrans" cxnId="{908CE526-A83C-4AC1-A42C-0C242E44DCE0}">
      <dgm:prSet/>
      <dgm:spPr/>
      <dgm:t>
        <a:bodyPr/>
        <a:lstStyle/>
        <a:p>
          <a:endParaRPr lang="zh-CN" altLang="en-US"/>
        </a:p>
      </dgm:t>
    </dgm:pt>
    <dgm:pt modelId="{D0F8C92B-E97C-42BC-AD66-508DA086655F}" type="sibTrans" cxnId="{908CE526-A83C-4AC1-A42C-0C242E44DCE0}">
      <dgm:prSet/>
      <dgm:spPr/>
      <dgm:t>
        <a:bodyPr/>
        <a:lstStyle/>
        <a:p>
          <a:endParaRPr lang="zh-CN" altLang="en-US"/>
        </a:p>
      </dgm:t>
    </dgm:pt>
    <dgm:pt modelId="{70B5EF38-E2B2-497A-A7BF-57A4118DB1ED}">
      <dgm:prSet phldrT="[文本]" custT="1"/>
      <dgm:spPr/>
      <dgm:t>
        <a:bodyPr/>
        <a:lstStyle/>
        <a:p>
          <a:r>
            <a:rPr lang="en-US" altLang="en-US" sz="900" dirty="0" smtClean="0"/>
            <a:t>@</a:t>
          </a:r>
          <a:r>
            <a:rPr lang="en-US" altLang="en-US" sz="900" dirty="0" err="1" smtClean="0"/>
            <a:t>HBaseColumn</a:t>
          </a:r>
          <a:endParaRPr lang="zh-CN" altLang="en-US" sz="900" dirty="0"/>
        </a:p>
      </dgm:t>
    </dgm:pt>
    <dgm:pt modelId="{28D4F096-6886-4A5B-80B0-87639AA2584D}" type="parTrans" cxnId="{E8C228A9-1D01-4F7C-AF13-E15C6DB33CDA}">
      <dgm:prSet/>
      <dgm:spPr/>
      <dgm:t>
        <a:bodyPr/>
        <a:lstStyle/>
        <a:p>
          <a:endParaRPr lang="zh-CN" altLang="en-US"/>
        </a:p>
      </dgm:t>
    </dgm:pt>
    <dgm:pt modelId="{D17325B2-B975-4B02-9F3D-71B6F3C05EF3}" type="sibTrans" cxnId="{E8C228A9-1D01-4F7C-AF13-E15C6DB33CDA}">
      <dgm:prSet/>
      <dgm:spPr/>
      <dgm:t>
        <a:bodyPr/>
        <a:lstStyle/>
        <a:p>
          <a:endParaRPr lang="zh-CN" altLang="en-US"/>
        </a:p>
      </dgm:t>
    </dgm:pt>
    <dgm:pt modelId="{79387118-933B-4EF3-9D77-DDFEC442A371}">
      <dgm:prSet phldrT="[文本]" custT="1"/>
      <dgm:spPr/>
      <dgm:t>
        <a:bodyPr/>
        <a:lstStyle/>
        <a:p>
          <a:r>
            <a:rPr lang="en-US" altLang="en-US" sz="900" dirty="0" smtClean="0"/>
            <a:t>@</a:t>
          </a:r>
          <a:r>
            <a:rPr lang="en-US" altLang="en-US" sz="900" dirty="0" err="1" smtClean="0"/>
            <a:t>HBaseTable</a:t>
          </a:r>
          <a:endParaRPr lang="zh-CN" altLang="en-US" sz="900" dirty="0"/>
        </a:p>
      </dgm:t>
    </dgm:pt>
    <dgm:pt modelId="{FDC06BEB-9580-42FF-99C3-1AC45DBD73D2}" type="parTrans" cxnId="{68EEEB72-4B6C-4B2B-B338-29CE85CC62F2}">
      <dgm:prSet/>
      <dgm:spPr/>
      <dgm:t>
        <a:bodyPr/>
        <a:lstStyle/>
        <a:p>
          <a:endParaRPr lang="zh-CN" altLang="en-US"/>
        </a:p>
      </dgm:t>
    </dgm:pt>
    <dgm:pt modelId="{E650AEDF-D640-4E4C-8DB0-3B29953C87BE}" type="sibTrans" cxnId="{68EEEB72-4B6C-4B2B-B338-29CE85CC62F2}">
      <dgm:prSet/>
      <dgm:spPr/>
      <dgm:t>
        <a:bodyPr/>
        <a:lstStyle/>
        <a:p>
          <a:endParaRPr lang="zh-CN" altLang="en-US"/>
        </a:p>
      </dgm:t>
    </dgm:pt>
    <dgm:pt modelId="{3C869F77-19F4-4E0C-88E8-91404EE6717B}">
      <dgm:prSet phldrT="[文本]" custT="1"/>
      <dgm:spPr/>
      <dgm:t>
        <a:bodyPr/>
        <a:lstStyle/>
        <a:p>
          <a:r>
            <a:rPr lang="en-US" altLang="en-US" sz="900" dirty="0" smtClean="0"/>
            <a:t>@</a:t>
          </a:r>
          <a:r>
            <a:rPr lang="en-US" altLang="en-US" sz="900" dirty="0" err="1" smtClean="0"/>
            <a:t>HBaseVersion</a:t>
          </a:r>
          <a:endParaRPr lang="zh-CN" altLang="en-US" sz="900" dirty="0"/>
        </a:p>
      </dgm:t>
    </dgm:pt>
    <dgm:pt modelId="{DD502FD8-0370-4693-ACA3-13BE738FCB6E}" type="parTrans" cxnId="{6F1DE211-3F6C-4A5F-BBA3-27C356471774}">
      <dgm:prSet/>
      <dgm:spPr/>
      <dgm:t>
        <a:bodyPr/>
        <a:lstStyle/>
        <a:p>
          <a:endParaRPr lang="zh-CN" altLang="en-US"/>
        </a:p>
      </dgm:t>
    </dgm:pt>
    <dgm:pt modelId="{A5921FE0-9B44-4435-B5E5-1E5C957D64E7}" type="sibTrans" cxnId="{6F1DE211-3F6C-4A5F-BBA3-27C356471774}">
      <dgm:prSet/>
      <dgm:spPr/>
      <dgm:t>
        <a:bodyPr/>
        <a:lstStyle/>
        <a:p>
          <a:endParaRPr lang="zh-CN" altLang="en-US"/>
        </a:p>
      </dgm:t>
    </dgm:pt>
    <dgm:pt modelId="{45F67C51-D93E-4AC1-9018-53E81F2FF60B}" type="pres">
      <dgm:prSet presAssocID="{88A15CA8-4386-4A2B-9080-BB15DD2F940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66B1BB5-DE3C-4540-8067-E4AD8E5DB3AA}" type="pres">
      <dgm:prSet presAssocID="{E95573C6-FE30-482C-B8E2-F9619E3EFF4F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016013E3-B657-434D-A198-023BED9E7D1B}" type="pres">
      <dgm:prSet presAssocID="{70B5EF38-E2B2-497A-A7BF-57A4118DB1E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66D916-775B-44A1-A985-659A2FA0BEAB}" type="pres">
      <dgm:prSet presAssocID="{70B5EF38-E2B2-497A-A7BF-57A4118DB1ED}" presName="dummy" presStyleCnt="0"/>
      <dgm:spPr/>
    </dgm:pt>
    <dgm:pt modelId="{559AFA4B-A99C-4881-AF06-52F79CE5E14E}" type="pres">
      <dgm:prSet presAssocID="{D17325B2-B975-4B02-9F3D-71B6F3C05EF3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5BE8D70E-AA72-499F-B8D9-86415E328A49}" type="pres">
      <dgm:prSet presAssocID="{79387118-933B-4EF3-9D77-DDFEC442A37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2C0980-3D41-45FB-8335-B4D8ACCE8E3E}" type="pres">
      <dgm:prSet presAssocID="{79387118-933B-4EF3-9D77-DDFEC442A371}" presName="dummy" presStyleCnt="0"/>
      <dgm:spPr/>
    </dgm:pt>
    <dgm:pt modelId="{1ACF0D99-90E5-46D1-BE94-71F9637D05F9}" type="pres">
      <dgm:prSet presAssocID="{E650AEDF-D640-4E4C-8DB0-3B29953C87BE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CFA12EE9-14A8-4A8B-BD82-FD62278B321D}" type="pres">
      <dgm:prSet presAssocID="{3C869F77-19F4-4E0C-88E8-91404EE6717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6C627B-C989-4318-8C18-FF9C58D707FC}" type="pres">
      <dgm:prSet presAssocID="{3C869F77-19F4-4E0C-88E8-91404EE6717B}" presName="dummy" presStyleCnt="0"/>
      <dgm:spPr/>
    </dgm:pt>
    <dgm:pt modelId="{0DD9D628-929C-46F2-90D8-1E1F4E5500EC}" type="pres">
      <dgm:prSet presAssocID="{A5921FE0-9B44-4435-B5E5-1E5C957D64E7}" presName="sibTrans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2653D0DE-01D3-4888-A8A1-85E8C11604F7}" type="presOf" srcId="{79387118-933B-4EF3-9D77-DDFEC442A371}" destId="{5BE8D70E-AA72-499F-B8D9-86415E328A49}" srcOrd="0" destOrd="0" presId="urn:microsoft.com/office/officeart/2005/8/layout/radial6"/>
    <dgm:cxn modelId="{908CE526-A83C-4AC1-A42C-0C242E44DCE0}" srcId="{88A15CA8-4386-4A2B-9080-BB15DD2F9400}" destId="{E95573C6-FE30-482C-B8E2-F9619E3EFF4F}" srcOrd="0" destOrd="0" parTransId="{3C4C6BCA-759E-4FE0-A006-FD421A517BC8}" sibTransId="{D0F8C92B-E97C-42BC-AD66-508DA086655F}"/>
    <dgm:cxn modelId="{68EEEB72-4B6C-4B2B-B338-29CE85CC62F2}" srcId="{E95573C6-FE30-482C-B8E2-F9619E3EFF4F}" destId="{79387118-933B-4EF3-9D77-DDFEC442A371}" srcOrd="1" destOrd="0" parTransId="{FDC06BEB-9580-42FF-99C3-1AC45DBD73D2}" sibTransId="{E650AEDF-D640-4E4C-8DB0-3B29953C87BE}"/>
    <dgm:cxn modelId="{FD41518F-4D64-4D80-95E5-95CD0899FB83}" type="presOf" srcId="{88A15CA8-4386-4A2B-9080-BB15DD2F9400}" destId="{45F67C51-D93E-4AC1-9018-53E81F2FF60B}" srcOrd="0" destOrd="0" presId="urn:microsoft.com/office/officeart/2005/8/layout/radial6"/>
    <dgm:cxn modelId="{2F3344CB-BD33-470F-AD20-F6A68E4B111D}" type="presOf" srcId="{E650AEDF-D640-4E4C-8DB0-3B29953C87BE}" destId="{1ACF0D99-90E5-46D1-BE94-71F9637D05F9}" srcOrd="0" destOrd="0" presId="urn:microsoft.com/office/officeart/2005/8/layout/radial6"/>
    <dgm:cxn modelId="{708FAE8A-F5AE-4DDA-8D1F-E1D3DDD4A19B}" type="presOf" srcId="{E95573C6-FE30-482C-B8E2-F9619E3EFF4F}" destId="{366B1BB5-DE3C-4540-8067-E4AD8E5DB3AA}" srcOrd="0" destOrd="0" presId="urn:microsoft.com/office/officeart/2005/8/layout/radial6"/>
    <dgm:cxn modelId="{A84CF665-3A69-4895-8650-C78DF3965456}" type="presOf" srcId="{3C869F77-19F4-4E0C-88E8-91404EE6717B}" destId="{CFA12EE9-14A8-4A8B-BD82-FD62278B321D}" srcOrd="0" destOrd="0" presId="urn:microsoft.com/office/officeart/2005/8/layout/radial6"/>
    <dgm:cxn modelId="{0E187748-3B46-4ABE-84AE-A9A2F79A862B}" type="presOf" srcId="{D17325B2-B975-4B02-9F3D-71B6F3C05EF3}" destId="{559AFA4B-A99C-4881-AF06-52F79CE5E14E}" srcOrd="0" destOrd="0" presId="urn:microsoft.com/office/officeart/2005/8/layout/radial6"/>
    <dgm:cxn modelId="{D8CB9F6F-D8BC-4446-89C0-5CB7829F371C}" type="presOf" srcId="{70B5EF38-E2B2-497A-A7BF-57A4118DB1ED}" destId="{016013E3-B657-434D-A198-023BED9E7D1B}" srcOrd="0" destOrd="0" presId="urn:microsoft.com/office/officeart/2005/8/layout/radial6"/>
    <dgm:cxn modelId="{6F1DE211-3F6C-4A5F-BBA3-27C356471774}" srcId="{E95573C6-FE30-482C-B8E2-F9619E3EFF4F}" destId="{3C869F77-19F4-4E0C-88E8-91404EE6717B}" srcOrd="2" destOrd="0" parTransId="{DD502FD8-0370-4693-ACA3-13BE738FCB6E}" sibTransId="{A5921FE0-9B44-4435-B5E5-1E5C957D64E7}"/>
    <dgm:cxn modelId="{E8C228A9-1D01-4F7C-AF13-E15C6DB33CDA}" srcId="{E95573C6-FE30-482C-B8E2-F9619E3EFF4F}" destId="{70B5EF38-E2B2-497A-A7BF-57A4118DB1ED}" srcOrd="0" destOrd="0" parTransId="{28D4F096-6886-4A5B-80B0-87639AA2584D}" sibTransId="{D17325B2-B975-4B02-9F3D-71B6F3C05EF3}"/>
    <dgm:cxn modelId="{028F7412-1BBE-4214-804E-8A672AAE4D79}" type="presOf" srcId="{A5921FE0-9B44-4435-B5E5-1E5C957D64E7}" destId="{0DD9D628-929C-46F2-90D8-1E1F4E5500EC}" srcOrd="0" destOrd="0" presId="urn:microsoft.com/office/officeart/2005/8/layout/radial6"/>
    <dgm:cxn modelId="{2150B989-5973-4A4B-A17A-F69F0106042B}" type="presParOf" srcId="{45F67C51-D93E-4AC1-9018-53E81F2FF60B}" destId="{366B1BB5-DE3C-4540-8067-E4AD8E5DB3AA}" srcOrd="0" destOrd="0" presId="urn:microsoft.com/office/officeart/2005/8/layout/radial6"/>
    <dgm:cxn modelId="{D64538EE-6FF4-485D-918D-97E71CAF3C7D}" type="presParOf" srcId="{45F67C51-D93E-4AC1-9018-53E81F2FF60B}" destId="{016013E3-B657-434D-A198-023BED9E7D1B}" srcOrd="1" destOrd="0" presId="urn:microsoft.com/office/officeart/2005/8/layout/radial6"/>
    <dgm:cxn modelId="{040221DF-ED4D-473F-94B8-FDABD4E5EF4B}" type="presParOf" srcId="{45F67C51-D93E-4AC1-9018-53E81F2FF60B}" destId="{6F66D916-775B-44A1-A985-659A2FA0BEAB}" srcOrd="2" destOrd="0" presId="urn:microsoft.com/office/officeart/2005/8/layout/radial6"/>
    <dgm:cxn modelId="{B1EA80FA-8E3F-4715-ABE8-2E74989F8749}" type="presParOf" srcId="{45F67C51-D93E-4AC1-9018-53E81F2FF60B}" destId="{559AFA4B-A99C-4881-AF06-52F79CE5E14E}" srcOrd="3" destOrd="0" presId="urn:microsoft.com/office/officeart/2005/8/layout/radial6"/>
    <dgm:cxn modelId="{9915C636-C469-4897-B25C-C742B969C6ED}" type="presParOf" srcId="{45F67C51-D93E-4AC1-9018-53E81F2FF60B}" destId="{5BE8D70E-AA72-499F-B8D9-86415E328A49}" srcOrd="4" destOrd="0" presId="urn:microsoft.com/office/officeart/2005/8/layout/radial6"/>
    <dgm:cxn modelId="{948018C1-3D17-4E93-8625-9E29FDBA9239}" type="presParOf" srcId="{45F67C51-D93E-4AC1-9018-53E81F2FF60B}" destId="{A82C0980-3D41-45FB-8335-B4D8ACCE8E3E}" srcOrd="5" destOrd="0" presId="urn:microsoft.com/office/officeart/2005/8/layout/radial6"/>
    <dgm:cxn modelId="{95F22185-D6DC-4E01-9A5A-A91A1022131A}" type="presParOf" srcId="{45F67C51-D93E-4AC1-9018-53E81F2FF60B}" destId="{1ACF0D99-90E5-46D1-BE94-71F9637D05F9}" srcOrd="6" destOrd="0" presId="urn:microsoft.com/office/officeart/2005/8/layout/radial6"/>
    <dgm:cxn modelId="{C0C0A779-0A0B-4F1C-B753-39F77594AF78}" type="presParOf" srcId="{45F67C51-D93E-4AC1-9018-53E81F2FF60B}" destId="{CFA12EE9-14A8-4A8B-BD82-FD62278B321D}" srcOrd="7" destOrd="0" presId="urn:microsoft.com/office/officeart/2005/8/layout/radial6"/>
    <dgm:cxn modelId="{2800A02C-1C79-4930-A3CF-4FEE6F2E33FB}" type="presParOf" srcId="{45F67C51-D93E-4AC1-9018-53E81F2FF60B}" destId="{996C627B-C989-4318-8C18-FF9C58D707FC}" srcOrd="8" destOrd="0" presId="urn:microsoft.com/office/officeart/2005/8/layout/radial6"/>
    <dgm:cxn modelId="{783AB618-807F-4311-AA3A-AE752DDB1DCC}" type="presParOf" srcId="{45F67C51-D93E-4AC1-9018-53E81F2FF60B}" destId="{0DD9D628-929C-46F2-90D8-1E1F4E5500EC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864B5-B818-436C-9C30-043875E8EF02}">
      <dsp:nvSpPr>
        <dsp:cNvPr id="0" name=""/>
        <dsp:cNvSpPr/>
      </dsp:nvSpPr>
      <dsp:spPr>
        <a:xfrm rot="5400000">
          <a:off x="2730564" y="77267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xml</a:t>
          </a:r>
          <a:endParaRPr lang="zh-CN" altLang="en-US" sz="1500" kern="1200" dirty="0"/>
        </a:p>
      </dsp:txBody>
      <dsp:txXfrm rot="-5400000">
        <a:off x="2960086" y="181211"/>
        <a:ext cx="685278" cy="787675"/>
      </dsp:txXfrm>
    </dsp:sp>
    <dsp:sp modelId="{23DABAB5-C119-48A7-86F1-63E96CADBB9A}">
      <dsp:nvSpPr>
        <dsp:cNvPr id="0" name=""/>
        <dsp:cNvSpPr/>
      </dsp:nvSpPr>
      <dsp:spPr>
        <a:xfrm>
          <a:off x="3830716" y="231751"/>
          <a:ext cx="1277064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 </a:t>
          </a:r>
          <a:endParaRPr lang="zh-CN" altLang="en-US" sz="1500" kern="1200" dirty="0"/>
        </a:p>
      </dsp:txBody>
      <dsp:txXfrm>
        <a:off x="3830716" y="231751"/>
        <a:ext cx="1277064" cy="686593"/>
      </dsp:txXfrm>
    </dsp:sp>
    <dsp:sp modelId="{FB890808-2041-4DBC-9746-0F15E3CE90B9}">
      <dsp:nvSpPr>
        <dsp:cNvPr id="0" name=""/>
        <dsp:cNvSpPr/>
      </dsp:nvSpPr>
      <dsp:spPr>
        <a:xfrm rot="5400000">
          <a:off x="1655359" y="77267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Spring Resource</a:t>
          </a:r>
          <a:endParaRPr lang="zh-CN" altLang="en-US" sz="1400" kern="1200" dirty="0"/>
        </a:p>
      </dsp:txBody>
      <dsp:txXfrm rot="-5400000">
        <a:off x="1884881" y="181211"/>
        <a:ext cx="685278" cy="787675"/>
      </dsp:txXfrm>
    </dsp:sp>
    <dsp:sp modelId="{6DB6182C-F510-487E-864A-BDFA3CE86746}">
      <dsp:nvSpPr>
        <dsp:cNvPr id="0" name=""/>
        <dsp:cNvSpPr/>
      </dsp:nvSpPr>
      <dsp:spPr>
        <a:xfrm rot="5400000">
          <a:off x="2190902" y="1048568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anltr4</a:t>
          </a:r>
          <a:endParaRPr lang="zh-CN" altLang="en-US" sz="1500" kern="1200" dirty="0"/>
        </a:p>
      </dsp:txBody>
      <dsp:txXfrm rot="-5400000">
        <a:off x="2420424" y="1152512"/>
        <a:ext cx="685278" cy="787675"/>
      </dsp:txXfrm>
    </dsp:sp>
    <dsp:sp modelId="{39DC7E56-9B01-4E87-A264-4545AECB09C6}">
      <dsp:nvSpPr>
        <dsp:cNvPr id="0" name=""/>
        <dsp:cNvSpPr/>
      </dsp:nvSpPr>
      <dsp:spPr>
        <a:xfrm>
          <a:off x="988218" y="1203052"/>
          <a:ext cx="1235868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 </a:t>
          </a:r>
          <a:endParaRPr lang="zh-CN" altLang="en-US" sz="1500" kern="1200" dirty="0"/>
        </a:p>
      </dsp:txBody>
      <dsp:txXfrm>
        <a:off x="988218" y="1203052"/>
        <a:ext cx="1235868" cy="686593"/>
      </dsp:txXfrm>
    </dsp:sp>
    <dsp:sp modelId="{4C84D85D-1033-4CED-B448-801C0322A009}">
      <dsp:nvSpPr>
        <dsp:cNvPr id="0" name=""/>
        <dsp:cNvSpPr/>
      </dsp:nvSpPr>
      <dsp:spPr>
        <a:xfrm rot="5400000">
          <a:off x="3283828" y="1023382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annotation</a:t>
          </a:r>
          <a:endParaRPr lang="zh-CN" altLang="en-US" sz="1100" kern="1200" dirty="0"/>
        </a:p>
      </dsp:txBody>
      <dsp:txXfrm rot="-5400000">
        <a:off x="3513350" y="1127326"/>
        <a:ext cx="685278" cy="787675"/>
      </dsp:txXfrm>
    </dsp:sp>
    <dsp:sp modelId="{36B70142-F169-4836-9DE7-E6F08F210853}">
      <dsp:nvSpPr>
        <dsp:cNvPr id="0" name=""/>
        <dsp:cNvSpPr/>
      </dsp:nvSpPr>
      <dsp:spPr>
        <a:xfrm rot="5400000">
          <a:off x="2730564" y="2019870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tomcat</a:t>
          </a:r>
          <a:endParaRPr lang="zh-CN" altLang="en-US" sz="1500" kern="1200" dirty="0"/>
        </a:p>
      </dsp:txBody>
      <dsp:txXfrm rot="-5400000">
        <a:off x="2960086" y="2123814"/>
        <a:ext cx="685278" cy="787675"/>
      </dsp:txXfrm>
    </dsp:sp>
    <dsp:sp modelId="{E1F3B72D-2B2B-446A-B5EB-227C590DC4EF}">
      <dsp:nvSpPr>
        <dsp:cNvPr id="0" name=""/>
        <dsp:cNvSpPr/>
      </dsp:nvSpPr>
      <dsp:spPr>
        <a:xfrm>
          <a:off x="3830716" y="2174353"/>
          <a:ext cx="1277064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ECBB2-2A55-4BC5-86BF-7E2B4730E716}">
      <dsp:nvSpPr>
        <dsp:cNvPr id="0" name=""/>
        <dsp:cNvSpPr/>
      </dsp:nvSpPr>
      <dsp:spPr>
        <a:xfrm rot="5400000">
          <a:off x="1673079" y="1994683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Hbase</a:t>
          </a:r>
          <a:r>
            <a:rPr lang="en-US" altLang="zh-CN" sz="1800" kern="1200" dirty="0" smtClean="0"/>
            <a:t> client API</a:t>
          </a:r>
          <a:endParaRPr lang="zh-CN" altLang="en-US" sz="1800" kern="1200" dirty="0"/>
        </a:p>
      </dsp:txBody>
      <dsp:txXfrm rot="-5400000">
        <a:off x="1902601" y="2098627"/>
        <a:ext cx="685278" cy="787675"/>
      </dsp:txXfrm>
    </dsp:sp>
    <dsp:sp modelId="{0B625B16-BE7C-4A66-8E53-5C5E678EECA7}">
      <dsp:nvSpPr>
        <dsp:cNvPr id="0" name=""/>
        <dsp:cNvSpPr/>
      </dsp:nvSpPr>
      <dsp:spPr>
        <a:xfrm rot="5400000">
          <a:off x="2190902" y="2991171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maven</a:t>
          </a:r>
          <a:endParaRPr lang="zh-CN" altLang="en-US" sz="1500" kern="1200" dirty="0"/>
        </a:p>
      </dsp:txBody>
      <dsp:txXfrm rot="-5400000">
        <a:off x="2420424" y="3095115"/>
        <a:ext cx="685278" cy="787675"/>
      </dsp:txXfrm>
    </dsp:sp>
    <dsp:sp modelId="{5B1B5DFB-CBBA-4630-9F02-D2B4628A6D60}">
      <dsp:nvSpPr>
        <dsp:cNvPr id="0" name=""/>
        <dsp:cNvSpPr/>
      </dsp:nvSpPr>
      <dsp:spPr>
        <a:xfrm>
          <a:off x="988218" y="3145655"/>
          <a:ext cx="1235868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 </a:t>
          </a:r>
          <a:endParaRPr lang="zh-CN" altLang="en-US" sz="1500" kern="1200" dirty="0"/>
        </a:p>
      </dsp:txBody>
      <dsp:txXfrm>
        <a:off x="988218" y="3145655"/>
        <a:ext cx="1235868" cy="686593"/>
      </dsp:txXfrm>
    </dsp:sp>
    <dsp:sp modelId="{65B8F4F5-84F8-4925-BC4C-EE7E0C606FBB}">
      <dsp:nvSpPr>
        <dsp:cNvPr id="0" name=""/>
        <dsp:cNvSpPr/>
      </dsp:nvSpPr>
      <dsp:spPr>
        <a:xfrm rot="5400000">
          <a:off x="3266107" y="2991171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reflection</a:t>
          </a:r>
          <a:endParaRPr lang="zh-CN" altLang="en-US" sz="1300" kern="1200" dirty="0"/>
        </a:p>
      </dsp:txBody>
      <dsp:txXfrm rot="-5400000">
        <a:off x="3495629" y="3095115"/>
        <a:ext cx="685278" cy="787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9D628-929C-46F2-90D8-1E1F4E5500EC}">
      <dsp:nvSpPr>
        <dsp:cNvPr id="0" name=""/>
        <dsp:cNvSpPr/>
      </dsp:nvSpPr>
      <dsp:spPr>
        <a:xfrm>
          <a:off x="1896055" y="582972"/>
          <a:ext cx="3888213" cy="3888213"/>
        </a:xfrm>
        <a:prstGeom prst="blockArc">
          <a:avLst>
            <a:gd name="adj1" fmla="val 900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F0D99-90E5-46D1-BE94-71F9637D05F9}">
      <dsp:nvSpPr>
        <dsp:cNvPr id="0" name=""/>
        <dsp:cNvSpPr/>
      </dsp:nvSpPr>
      <dsp:spPr>
        <a:xfrm>
          <a:off x="1896055" y="582972"/>
          <a:ext cx="3888213" cy="3888213"/>
        </a:xfrm>
        <a:prstGeom prst="blockArc">
          <a:avLst>
            <a:gd name="adj1" fmla="val 1800000"/>
            <a:gd name="adj2" fmla="val 90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AFA4B-A99C-4881-AF06-52F79CE5E14E}">
      <dsp:nvSpPr>
        <dsp:cNvPr id="0" name=""/>
        <dsp:cNvSpPr/>
      </dsp:nvSpPr>
      <dsp:spPr>
        <a:xfrm>
          <a:off x="1896055" y="582972"/>
          <a:ext cx="3888213" cy="3888213"/>
        </a:xfrm>
        <a:prstGeom prst="blockArc">
          <a:avLst>
            <a:gd name="adj1" fmla="val 16200000"/>
            <a:gd name="adj2" fmla="val 18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B1BB5-DE3C-4540-8067-E4AD8E5DB3AA}">
      <dsp:nvSpPr>
        <dsp:cNvPr id="0" name=""/>
        <dsp:cNvSpPr/>
      </dsp:nvSpPr>
      <dsp:spPr>
        <a:xfrm>
          <a:off x="2945749" y="1632666"/>
          <a:ext cx="1788825" cy="17888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JOPO</a:t>
          </a:r>
        </a:p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err="1" smtClean="0"/>
            <a:t>config</a:t>
          </a:r>
          <a:endParaRPr lang="zh-CN" altLang="en-US" sz="3500" kern="1200" dirty="0"/>
        </a:p>
      </dsp:txBody>
      <dsp:txXfrm>
        <a:off x="3207716" y="1894633"/>
        <a:ext cx="1264891" cy="1264891"/>
      </dsp:txXfrm>
    </dsp:sp>
    <dsp:sp modelId="{016013E3-B657-434D-A198-023BED9E7D1B}">
      <dsp:nvSpPr>
        <dsp:cNvPr id="0" name=""/>
        <dsp:cNvSpPr/>
      </dsp:nvSpPr>
      <dsp:spPr>
        <a:xfrm>
          <a:off x="3214073" y="1961"/>
          <a:ext cx="1252177" cy="12521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@</a:t>
          </a:r>
          <a:r>
            <a:rPr lang="en-US" altLang="en-US" sz="900" kern="1200" dirty="0" err="1" smtClean="0"/>
            <a:t>HBaseColumn</a:t>
          </a:r>
          <a:endParaRPr lang="zh-CN" altLang="en-US" sz="900" kern="1200" dirty="0"/>
        </a:p>
      </dsp:txBody>
      <dsp:txXfrm>
        <a:off x="3397450" y="185338"/>
        <a:ext cx="885423" cy="885423"/>
      </dsp:txXfrm>
    </dsp:sp>
    <dsp:sp modelId="{5BE8D70E-AA72-499F-B8D9-86415E328A49}">
      <dsp:nvSpPr>
        <dsp:cNvPr id="0" name=""/>
        <dsp:cNvSpPr/>
      </dsp:nvSpPr>
      <dsp:spPr>
        <a:xfrm>
          <a:off x="4858680" y="2850504"/>
          <a:ext cx="1252177" cy="12521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@</a:t>
          </a:r>
          <a:r>
            <a:rPr lang="en-US" altLang="en-US" sz="900" kern="1200" dirty="0" err="1" smtClean="0"/>
            <a:t>HBaseTable</a:t>
          </a:r>
          <a:endParaRPr lang="zh-CN" altLang="en-US" sz="900" kern="1200" dirty="0"/>
        </a:p>
      </dsp:txBody>
      <dsp:txXfrm>
        <a:off x="5042057" y="3033881"/>
        <a:ext cx="885423" cy="885423"/>
      </dsp:txXfrm>
    </dsp:sp>
    <dsp:sp modelId="{CFA12EE9-14A8-4A8B-BD82-FD62278B321D}">
      <dsp:nvSpPr>
        <dsp:cNvPr id="0" name=""/>
        <dsp:cNvSpPr/>
      </dsp:nvSpPr>
      <dsp:spPr>
        <a:xfrm>
          <a:off x="1569466" y="2850504"/>
          <a:ext cx="1252177" cy="12521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@</a:t>
          </a:r>
          <a:r>
            <a:rPr lang="en-US" altLang="en-US" sz="900" kern="1200" dirty="0" err="1" smtClean="0"/>
            <a:t>HBaseVersion</a:t>
          </a:r>
          <a:endParaRPr lang="zh-CN" altLang="en-US" sz="900" kern="1200" dirty="0"/>
        </a:p>
      </dsp:txBody>
      <dsp:txXfrm>
        <a:off x="1752843" y="3033881"/>
        <a:ext cx="885423" cy="885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ang-xzhi/simplehbaseviewer" TargetMode="External"/><Relationship Id="rId2" Type="http://schemas.openxmlformats.org/officeDocument/2006/relationships/hyperlink" Target="https://github.com/zhang-xzhi/simplehba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hang-xzhi/simplehbaseviewer" TargetMode="External"/><Relationship Id="rId3" Type="http://schemas.openxmlformats.org/officeDocument/2006/relationships/hyperlink" Target="https://github.com/zhang-xzhi/simplehbase/wiki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s://github.com/zhang-xzhi/simplehb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hyperlink" Target="https://github.com/zhang-xzhi/simplehbaseviewer/wiki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4956448"/>
            <a:ext cx="8540054" cy="1640904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github.com/zhang-xzhi/simplehbase</a:t>
            </a:r>
            <a:endParaRPr lang="en-US" altLang="zh-CN" dirty="0" smtClean="0"/>
          </a:p>
          <a:p>
            <a:pPr algn="r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github.com/zhang-xzhi/simplehbaseviewer</a:t>
            </a:r>
            <a:endParaRPr lang="en-US" altLang="zh-CN" dirty="0" smtClean="0"/>
          </a:p>
          <a:p>
            <a:pPr algn="r"/>
            <a:endParaRPr lang="en-US" altLang="zh-CN" dirty="0"/>
          </a:p>
          <a:p>
            <a:pPr algn="r"/>
            <a:r>
              <a:rPr lang="en-US" altLang="zh-CN" dirty="0" err="1" smtClean="0"/>
              <a:t>xinzhi.zhang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6" y="457200"/>
            <a:ext cx="8468046" cy="2438399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Simplehbase0.5 </a:t>
            </a:r>
            <a:r>
              <a:rPr lang="en-US" altLang="zh-CN" sz="4800" dirty="0"/>
              <a:t>Introduction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7110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例子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698182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8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小例子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file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62322"/>
            <a:ext cx="7632848" cy="530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0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 smtClean="0"/>
              <a:t>技术依赖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900210330"/>
              </p:ext>
            </p:extLst>
          </p:nvPr>
        </p:nvGraphicFramePr>
        <p:xfrm>
          <a:off x="1187624" y="17008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56176" y="371703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simplehbaseviewer</a:t>
            </a:r>
            <a:endParaRPr lang="zh-CN" altLang="en-US" dirty="0"/>
          </a:p>
        </p:txBody>
      </p:sp>
      <p:cxnSp>
        <p:nvCxnSpPr>
          <p:cNvPr id="5" name="直接连接符 4"/>
          <p:cNvCxnSpPr>
            <a:endCxn id="2" idx="1"/>
          </p:cNvCxnSpPr>
          <p:nvPr/>
        </p:nvCxnSpPr>
        <p:spPr>
          <a:xfrm flipV="1">
            <a:off x="4932040" y="3901698"/>
            <a:ext cx="1224136" cy="3193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9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81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019162380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88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809716187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91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513190871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0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TableSchema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9" y="3645024"/>
            <a:ext cx="741682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9" y="1556792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</a:t>
            </a:r>
            <a:r>
              <a:rPr lang="en-US" altLang="zh-CN" dirty="0" err="1"/>
              <a:t>htable</a:t>
            </a:r>
            <a:r>
              <a:rPr lang="zh-CN" altLang="en-US" dirty="0"/>
              <a:t>的</a:t>
            </a:r>
            <a:r>
              <a:rPr lang="en-US" altLang="zh-CN" dirty="0"/>
              <a:t>schema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err="1"/>
              <a:t>tableName</a:t>
            </a:r>
            <a:r>
              <a:rPr lang="en-US" altLang="zh-CN" dirty="0"/>
              <a:t> </a:t>
            </a:r>
            <a:r>
              <a:rPr lang="zh-CN" altLang="en-US" dirty="0"/>
              <a:t>必填 表名。</a:t>
            </a:r>
          </a:p>
          <a:p>
            <a:r>
              <a:rPr lang="en-US" altLang="zh-CN" dirty="0" err="1"/>
              <a:t>defaultFamily</a:t>
            </a:r>
            <a:r>
              <a:rPr lang="en-US" altLang="zh-CN" dirty="0"/>
              <a:t> </a:t>
            </a:r>
            <a:r>
              <a:rPr lang="zh-CN" altLang="en-US" dirty="0"/>
              <a:t>选填 默认</a:t>
            </a:r>
            <a:r>
              <a:rPr lang="en-US" altLang="zh-CN" dirty="0"/>
              <a:t>family</a:t>
            </a:r>
            <a:r>
              <a:rPr lang="zh-CN" altLang="en-US" dirty="0"/>
              <a:t>名。</a:t>
            </a:r>
          </a:p>
          <a:p>
            <a:r>
              <a:rPr lang="en-US" altLang="zh-CN" dirty="0" err="1"/>
              <a:t>rowKeyHandlerName</a:t>
            </a:r>
            <a:r>
              <a:rPr lang="en-US" altLang="zh-CN" dirty="0"/>
              <a:t> </a:t>
            </a:r>
            <a:r>
              <a:rPr lang="zh-CN" altLang="en-US" dirty="0"/>
              <a:t>选填 </a:t>
            </a:r>
            <a:r>
              <a:rPr lang="en-US" altLang="zh-CN" dirty="0" err="1"/>
              <a:t>rowkey</a:t>
            </a:r>
            <a:r>
              <a:rPr lang="zh-CN" altLang="en-US" dirty="0"/>
              <a:t>由</a:t>
            </a:r>
            <a:r>
              <a:rPr lang="en-US" altLang="zh-CN" dirty="0"/>
              <a:t>bytes</a:t>
            </a:r>
            <a:r>
              <a:rPr lang="zh-CN" altLang="en-US" dirty="0" smtClean="0"/>
              <a:t>转为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的</a:t>
            </a:r>
            <a:r>
              <a:rPr lang="en-US" altLang="zh-CN" dirty="0"/>
              <a:t>handler</a:t>
            </a:r>
            <a:r>
              <a:rPr lang="zh-CN" altLang="en-US" dirty="0"/>
              <a:t>类名。默认值为</a:t>
            </a:r>
            <a:r>
              <a:rPr lang="en-US" altLang="zh-CN" dirty="0" err="1"/>
              <a:t>BytesRowKeyHandler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177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HBaseColumnSchema</a:t>
            </a:r>
            <a:r>
              <a:rPr lang="zh-CN" altLang="en-US" dirty="0"/>
              <a:t>中 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family </a:t>
            </a:r>
          </a:p>
          <a:p>
            <a:r>
              <a:rPr lang="zh-CN" altLang="en-US" dirty="0"/>
              <a:t>如果指定了</a:t>
            </a:r>
            <a:r>
              <a:rPr lang="en-US" altLang="zh-CN" dirty="0" err="1"/>
              <a:t>defaultFamily</a:t>
            </a:r>
            <a:r>
              <a:rPr lang="zh-CN" altLang="en-US" dirty="0"/>
              <a:t>，则可以不填该列的</a:t>
            </a:r>
            <a:r>
              <a:rPr lang="en-US" altLang="zh-CN" dirty="0"/>
              <a:t>family</a:t>
            </a:r>
            <a:r>
              <a:rPr lang="zh-CN" altLang="en-US" dirty="0"/>
              <a:t>，如果未指定</a:t>
            </a:r>
            <a:r>
              <a:rPr lang="en-US" altLang="zh-CN" dirty="0" err="1"/>
              <a:t>defaultFamily</a:t>
            </a:r>
            <a:r>
              <a:rPr lang="zh-CN" altLang="en-US" dirty="0"/>
              <a:t>，则必填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qualifier </a:t>
            </a:r>
          </a:p>
          <a:p>
            <a:r>
              <a:rPr lang="zh-CN" altLang="en-US" dirty="0"/>
              <a:t>列名 必</a:t>
            </a:r>
            <a:r>
              <a:rPr lang="zh-CN" altLang="en-US" dirty="0" smtClean="0"/>
              <a:t>填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err="1"/>
              <a:t>typeName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类型 必</a:t>
            </a:r>
            <a:r>
              <a:rPr lang="zh-CN" altLang="en-US" dirty="0" smtClean="0"/>
              <a:t>填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handler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类型和</a:t>
            </a:r>
            <a:r>
              <a:rPr lang="en-US" altLang="zh-CN" dirty="0"/>
              <a:t>bytes</a:t>
            </a:r>
            <a:r>
              <a:rPr lang="zh-CN" altLang="en-US" dirty="0"/>
              <a:t>之间的数据转换</a:t>
            </a:r>
            <a:r>
              <a:rPr lang="en-US" altLang="zh-CN" dirty="0"/>
              <a:t>handler</a:t>
            </a:r>
            <a:r>
              <a:rPr lang="zh-CN" altLang="en-US" dirty="0"/>
              <a:t>，选填，不填则使用默认的</a:t>
            </a:r>
            <a:r>
              <a:rPr lang="en-US" altLang="zh-CN" dirty="0"/>
              <a:t>handler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TableSchema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89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/>
              <a:t>小</a:t>
            </a:r>
            <a:r>
              <a:rPr lang="zh-CN" altLang="en-US" dirty="0" smtClean="0"/>
              <a:t>例子</a:t>
            </a:r>
            <a:endParaRPr lang="en-US" altLang="zh-CN" dirty="0" smtClean="0"/>
          </a:p>
          <a:p>
            <a:r>
              <a:rPr lang="en-US" altLang="zh-CN" dirty="0" err="1"/>
              <a:t>Simplehbase</a:t>
            </a:r>
            <a:r>
              <a:rPr lang="zh-CN" altLang="en-US" dirty="0" smtClean="0"/>
              <a:t>技术依赖</a:t>
            </a:r>
            <a:endParaRPr lang="en-US" altLang="zh-CN" dirty="0" smtClean="0"/>
          </a:p>
          <a:p>
            <a:r>
              <a:rPr lang="en-US" altLang="zh-CN" dirty="0" err="1" smtClean="0"/>
              <a:t>Simplehbase</a:t>
            </a:r>
            <a:r>
              <a:rPr lang="zh-CN" altLang="en-US" dirty="0" smtClean="0"/>
              <a:t>架构与组件</a:t>
            </a:r>
            <a:endParaRPr lang="en-US" altLang="zh-CN" dirty="0" smtClean="0"/>
          </a:p>
          <a:p>
            <a:r>
              <a:rPr lang="en-US" altLang="zh-CN" dirty="0" err="1" smtClean="0"/>
              <a:t>Simplehbase</a:t>
            </a:r>
            <a:r>
              <a:rPr lang="zh-CN" altLang="en-US" dirty="0" smtClean="0"/>
              <a:t>数据映射</a:t>
            </a:r>
            <a:endParaRPr lang="en-US" altLang="zh-CN" dirty="0" smtClean="0"/>
          </a:p>
          <a:p>
            <a:r>
              <a:rPr lang="en-US" altLang="zh-CN" dirty="0" smtClean="0"/>
              <a:t>code test doc</a:t>
            </a:r>
          </a:p>
          <a:p>
            <a:r>
              <a:rPr lang="en-US" altLang="zh-CN" dirty="0" err="1" smtClean="0"/>
              <a:t>simplehbaseviewer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4135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r>
              <a:rPr lang="en-US" altLang="zh-CN" dirty="0" err="1"/>
              <a:t>typeName</a:t>
            </a:r>
            <a:r>
              <a:rPr lang="zh-CN" altLang="en-US" dirty="0"/>
              <a:t>对于普通</a:t>
            </a:r>
            <a:r>
              <a:rPr lang="en-US" altLang="zh-CN" dirty="0"/>
              <a:t>java</a:t>
            </a:r>
            <a:r>
              <a:rPr lang="zh-CN" altLang="en-US" dirty="0"/>
              <a:t>类型需要使用全类名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对于以下类型可以使用缩写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byte short </a:t>
            </a:r>
            <a:r>
              <a:rPr lang="en-US" altLang="zh-CN" dirty="0" err="1"/>
              <a:t>int</a:t>
            </a:r>
            <a:r>
              <a:rPr lang="en-US" altLang="zh-CN" dirty="0"/>
              <a:t> long char float double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Byte Short </a:t>
            </a:r>
            <a:r>
              <a:rPr lang="en-US" altLang="zh-CN" dirty="0" err="1"/>
              <a:t>Int</a:t>
            </a:r>
            <a:r>
              <a:rPr lang="en-US" altLang="zh-CN" dirty="0"/>
              <a:t> Long Char Float Double Boolean 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String</a:t>
            </a:r>
            <a:r>
              <a:rPr lang="en-US" altLang="zh-CN" dirty="0"/>
              <a:t> date </a:t>
            </a:r>
            <a:r>
              <a:rPr lang="en-US" altLang="zh-CN" dirty="0" err="1"/>
              <a:t>Date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TableSchema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12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sz="1400" dirty="0"/>
              <a:t>当不指定</a:t>
            </a:r>
            <a:r>
              <a:rPr lang="en-US" altLang="zh-CN" sz="1400" dirty="0"/>
              <a:t>handler</a:t>
            </a:r>
            <a:r>
              <a:rPr lang="zh-CN" altLang="en-US" sz="1400" dirty="0"/>
              <a:t>时，使用如下默认</a:t>
            </a:r>
            <a:r>
              <a:rPr lang="en-US" altLang="zh-CN" sz="1400" dirty="0"/>
              <a:t>handler</a:t>
            </a:r>
            <a:r>
              <a:rPr lang="zh-CN" altLang="en-US" sz="1400" dirty="0"/>
              <a:t>。</a:t>
            </a:r>
          </a:p>
          <a:p>
            <a:endParaRPr lang="zh-CN" altLang="en-US" sz="1400" dirty="0"/>
          </a:p>
          <a:p>
            <a:r>
              <a:rPr lang="en-US" altLang="zh-CN" sz="1400" dirty="0" err="1"/>
              <a:t>boolean</a:t>
            </a:r>
            <a:r>
              <a:rPr lang="en-US" altLang="zh-CN" sz="1400" dirty="0"/>
              <a:t> Boolean </a:t>
            </a:r>
            <a:r>
              <a:rPr lang="en-US" altLang="zh-CN" sz="1400" dirty="0" err="1"/>
              <a:t>BooleanHandler</a:t>
            </a:r>
            <a:r>
              <a:rPr lang="en-US" altLang="zh-CN" sz="1400" dirty="0"/>
              <a:t> 1 byte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byte </a:t>
            </a:r>
            <a:r>
              <a:rPr lang="en-US" altLang="zh-CN" sz="1400" dirty="0" err="1"/>
              <a:t>Byte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ByteHandler</a:t>
            </a:r>
            <a:r>
              <a:rPr lang="en-US" altLang="zh-CN" sz="1400" dirty="0"/>
              <a:t> 1 byte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char Character </a:t>
            </a:r>
            <a:r>
              <a:rPr lang="en-US" altLang="zh-CN" sz="1400" dirty="0" err="1"/>
              <a:t>CharacterHandler</a:t>
            </a:r>
            <a:r>
              <a:rPr lang="en-US" altLang="zh-CN" sz="1400" dirty="0"/>
              <a:t> 2 bytes </a:t>
            </a:r>
            <a:r>
              <a:rPr lang="zh-CN" altLang="en-US" sz="1400" dirty="0"/>
              <a:t>保存。 </a:t>
            </a:r>
          </a:p>
          <a:p>
            <a:r>
              <a:rPr lang="en-US" altLang="zh-CN" sz="1400" dirty="0"/>
              <a:t>double </a:t>
            </a:r>
            <a:r>
              <a:rPr lang="en-US" altLang="zh-CN" sz="1400" dirty="0" err="1"/>
              <a:t>Double</a:t>
            </a:r>
            <a:r>
              <a:rPr lang="en-US" altLang="zh-CN" sz="1400" dirty="0"/>
              <a:t> 8 bytes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float </a:t>
            </a:r>
            <a:r>
              <a:rPr lang="en-US" altLang="zh-CN" sz="1400" dirty="0" err="1"/>
              <a:t>Float</a:t>
            </a:r>
            <a:r>
              <a:rPr lang="en-US" altLang="zh-CN" sz="1400" dirty="0"/>
              <a:t> 4 bytes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 err="1"/>
              <a:t>int</a:t>
            </a:r>
            <a:r>
              <a:rPr lang="en-US" altLang="zh-CN" sz="1400" dirty="0"/>
              <a:t> Integer 4 bytes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long </a:t>
            </a:r>
            <a:r>
              <a:rPr lang="en-US" altLang="zh-CN" sz="1400" dirty="0" err="1"/>
              <a:t>Long</a:t>
            </a:r>
            <a:r>
              <a:rPr lang="en-US" altLang="zh-CN" sz="1400" dirty="0"/>
              <a:t> 8 bytes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short </a:t>
            </a:r>
            <a:r>
              <a:rPr lang="en-US" altLang="zh-CN" sz="1400" dirty="0" err="1"/>
              <a:t>Short</a:t>
            </a:r>
            <a:r>
              <a:rPr lang="en-US" altLang="zh-CN" sz="1400" dirty="0"/>
              <a:t> 2 bytes </a:t>
            </a:r>
            <a:r>
              <a:rPr lang="zh-CN" altLang="en-US" sz="1400" dirty="0"/>
              <a:t>保存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endParaRPr lang="zh-CN" altLang="en-US" sz="1400" dirty="0"/>
          </a:p>
          <a:p>
            <a:r>
              <a:rPr lang="en-US" altLang="zh-CN" sz="1400" dirty="0"/>
              <a:t>String utf-8</a:t>
            </a:r>
            <a:r>
              <a:rPr lang="zh-CN" altLang="en-US" sz="1400" dirty="0"/>
              <a:t>编码后保存。</a:t>
            </a:r>
          </a:p>
          <a:p>
            <a:r>
              <a:rPr lang="en-US" altLang="zh-CN" sz="1400" dirty="0"/>
              <a:t>Date </a:t>
            </a:r>
            <a:r>
              <a:rPr lang="en-US" altLang="zh-CN" sz="1400" dirty="0" err="1"/>
              <a:t>DateHandler</a:t>
            </a:r>
            <a:r>
              <a:rPr lang="en-US" altLang="zh-CN" sz="1400" dirty="0"/>
              <a:t> 8 bytes </a:t>
            </a:r>
            <a:r>
              <a:rPr lang="zh-CN" altLang="en-US" sz="1400" dirty="0"/>
              <a:t>保存。保存</a:t>
            </a:r>
            <a:r>
              <a:rPr lang="en-US" altLang="zh-CN" sz="1400" dirty="0" err="1"/>
              <a:t>getTime</a:t>
            </a:r>
            <a:r>
              <a:rPr lang="zh-CN" altLang="en-US" sz="1400" dirty="0"/>
              <a:t>值。</a:t>
            </a:r>
          </a:p>
          <a:p>
            <a:endParaRPr lang="zh-CN" altLang="en-US" sz="1400" dirty="0"/>
          </a:p>
          <a:p>
            <a:r>
              <a:rPr lang="en-US" altLang="zh-CN" sz="1400" dirty="0" err="1"/>
              <a:t>Enum</a:t>
            </a:r>
            <a:r>
              <a:rPr lang="en-US" altLang="zh-CN" sz="1400" dirty="0"/>
              <a:t> name utf-8</a:t>
            </a:r>
            <a:r>
              <a:rPr lang="zh-CN" altLang="en-US" sz="1400" dirty="0"/>
              <a:t>编码后保存。</a:t>
            </a:r>
          </a:p>
          <a:p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TypeHandler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4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102985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自定义</a:t>
            </a:r>
            <a:r>
              <a:rPr lang="en-US" altLang="zh-CN" dirty="0" err="1" smtClean="0"/>
              <a:t>typehandler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可以通过实现</a:t>
            </a:r>
            <a:r>
              <a:rPr lang="en-US" altLang="zh-CN" dirty="0" err="1"/>
              <a:t>TypeHandler</a:t>
            </a:r>
            <a:r>
              <a:rPr lang="zh-CN" altLang="en-US" dirty="0"/>
              <a:t>来自定义</a:t>
            </a:r>
            <a:r>
              <a:rPr lang="en-US" altLang="zh-CN" dirty="0" err="1"/>
              <a:t>TypeHandler</a:t>
            </a:r>
            <a:r>
              <a:rPr lang="zh-CN" altLang="en-US" dirty="0"/>
              <a:t>。 推荐直接</a:t>
            </a:r>
            <a:r>
              <a:rPr lang="en-US" altLang="zh-CN" dirty="0"/>
              <a:t>extends </a:t>
            </a:r>
            <a:r>
              <a:rPr lang="en-US" altLang="zh-CN" dirty="0" err="1"/>
              <a:t>AbstractTypeHandler</a:t>
            </a:r>
            <a:r>
              <a:rPr lang="zh-CN" altLang="en-US" dirty="0"/>
              <a:t>实现。 </a:t>
            </a:r>
            <a:r>
              <a:rPr lang="en-US" altLang="zh-CN" dirty="0" err="1"/>
              <a:t>TypeHandler</a:t>
            </a:r>
            <a:r>
              <a:rPr lang="zh-CN" altLang="en-US" dirty="0"/>
              <a:t>定义如下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TypeHandler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0" y="2636912"/>
            <a:ext cx="5705475" cy="397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7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186485574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72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1" dirty="0" err="1"/>
              <a:t>hbase</a:t>
            </a:r>
            <a:r>
              <a:rPr lang="en-US" altLang="zh-CN" b="1" dirty="0"/>
              <a:t> query language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5328592" cy="134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5206320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目前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simplehbase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支持以下查询语句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条件语句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Count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条件语句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3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3528" y="1052736"/>
            <a:ext cx="7680960" cy="5688632"/>
          </a:xfrm>
        </p:spPr>
        <p:txBody>
          <a:bodyPr>
            <a:noAutofit/>
          </a:bodyPr>
          <a:lstStyle/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zh-CN" altLang="en-US" sz="2400" dirty="0" smtClean="0"/>
              <a:t>列</a:t>
            </a:r>
            <a:r>
              <a:rPr lang="zh-CN" altLang="en-US" sz="2400" dirty="0"/>
              <a:t>名 二元比较符 比较值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lessequal</a:t>
            </a:r>
            <a:r>
              <a:rPr lang="en-US" altLang="zh-CN" sz="2400" dirty="0"/>
              <a:t> less </a:t>
            </a:r>
            <a:r>
              <a:rPr lang="en-US" altLang="zh-CN" sz="2400" dirty="0" err="1"/>
              <a:t>greaterequal</a:t>
            </a:r>
            <a:r>
              <a:rPr lang="en-US" altLang="zh-CN" sz="2400" dirty="0"/>
              <a:t> greater </a:t>
            </a:r>
            <a:r>
              <a:rPr lang="en-US" altLang="zh-CN" sz="2400" dirty="0" err="1"/>
              <a:t>notequal</a:t>
            </a:r>
            <a:r>
              <a:rPr lang="en-US" altLang="zh-CN" sz="2400" dirty="0"/>
              <a:t> equal 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endParaRPr lang="en-US" altLang="zh-CN" sz="2400" dirty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String</a:t>
            </a:r>
            <a:r>
              <a:rPr lang="zh-CN" altLang="en-US" sz="2400" dirty="0"/>
              <a:t>类型特有的二元比较符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notmatch</a:t>
            </a:r>
            <a:r>
              <a:rPr lang="en-US" altLang="zh-CN" sz="2400" dirty="0"/>
              <a:t> match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endParaRPr lang="en-US" altLang="zh-CN" sz="2400" dirty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zh-CN" altLang="en-US" sz="2400" dirty="0"/>
              <a:t>包含操作符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in </a:t>
            </a:r>
            <a:r>
              <a:rPr lang="en-US" altLang="zh-CN" sz="2400" dirty="0" err="1"/>
              <a:t>notin</a:t>
            </a:r>
            <a:endParaRPr lang="en-US" altLang="zh-CN" sz="2400" dirty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in ( </a:t>
            </a:r>
            <a:r>
              <a:rPr lang="zh-CN" altLang="en-US" sz="2400" dirty="0"/>
              <a:t>常量 </a:t>
            </a:r>
            <a:r>
              <a:rPr lang="en-US" altLang="zh-CN" sz="2400" dirty="0"/>
              <a:t>, </a:t>
            </a:r>
            <a:r>
              <a:rPr lang="zh-CN" altLang="en-US" sz="2400" dirty="0"/>
              <a:t>常量 </a:t>
            </a:r>
            <a:r>
              <a:rPr lang="en-US" altLang="zh-CN" sz="2400" dirty="0"/>
              <a:t>, </a:t>
            </a:r>
            <a:r>
              <a:rPr lang="zh-CN" altLang="en-US" sz="2400" dirty="0"/>
              <a:t>常量 </a:t>
            </a:r>
            <a:r>
              <a:rPr lang="en-US" altLang="zh-CN" sz="2400" dirty="0"/>
              <a:t>)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in </a:t>
            </a:r>
            <a:r>
              <a:rPr lang="zh-CN" altLang="en-US" sz="2400" dirty="0"/>
              <a:t>变量 变量必须为列表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notin</a:t>
            </a:r>
            <a:r>
              <a:rPr lang="en-US" altLang="zh-CN" sz="2400" dirty="0"/>
              <a:t> ( </a:t>
            </a:r>
            <a:r>
              <a:rPr lang="zh-CN" altLang="en-US" sz="2400" dirty="0"/>
              <a:t>常量 </a:t>
            </a:r>
            <a:r>
              <a:rPr lang="en-US" altLang="zh-CN" sz="2400" dirty="0"/>
              <a:t>, </a:t>
            </a:r>
            <a:r>
              <a:rPr lang="zh-CN" altLang="en-US" sz="2400" dirty="0"/>
              <a:t>常量 </a:t>
            </a:r>
            <a:r>
              <a:rPr lang="en-US" altLang="zh-CN" sz="2400" dirty="0"/>
              <a:t>, </a:t>
            </a:r>
            <a:r>
              <a:rPr lang="zh-CN" altLang="en-US" sz="2400" dirty="0"/>
              <a:t>常量 </a:t>
            </a:r>
            <a:r>
              <a:rPr lang="en-US" altLang="zh-CN" sz="2400" dirty="0"/>
              <a:t>)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notin</a:t>
            </a:r>
            <a:r>
              <a:rPr lang="en-US" altLang="zh-CN" sz="2400" dirty="0"/>
              <a:t> </a:t>
            </a:r>
            <a:r>
              <a:rPr lang="zh-CN" altLang="en-US" sz="2400" dirty="0"/>
              <a:t>变量 变量必须为列表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endParaRPr lang="zh-CN" altLang="en-US" sz="2400" dirty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between</a:t>
            </a:r>
            <a:r>
              <a:rPr lang="zh-CN" altLang="en-US" sz="2400" dirty="0"/>
              <a:t>操作符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between </a:t>
            </a:r>
            <a:r>
              <a:rPr lang="zh-CN" altLang="en-US" sz="2400" dirty="0"/>
              <a:t>常量 </a:t>
            </a:r>
            <a:r>
              <a:rPr lang="en-US" altLang="zh-CN" sz="2400" dirty="0"/>
              <a:t>and </a:t>
            </a:r>
            <a:r>
              <a:rPr lang="zh-CN" altLang="en-US" sz="2400" dirty="0"/>
              <a:t>常量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between </a:t>
            </a:r>
            <a:r>
              <a:rPr lang="zh-CN" altLang="en-US" sz="2400" dirty="0"/>
              <a:t>变量 </a:t>
            </a:r>
            <a:r>
              <a:rPr lang="en-US" altLang="zh-CN" sz="2400" dirty="0"/>
              <a:t>and </a:t>
            </a:r>
            <a:r>
              <a:rPr lang="zh-CN" altLang="en-US" sz="2400" dirty="0"/>
              <a:t>变量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notbetween</a:t>
            </a:r>
            <a:r>
              <a:rPr lang="en-US" altLang="zh-CN" sz="2400" dirty="0"/>
              <a:t> </a:t>
            </a:r>
            <a:r>
              <a:rPr lang="zh-CN" altLang="en-US" sz="2400" dirty="0"/>
              <a:t>常量 </a:t>
            </a:r>
            <a:r>
              <a:rPr lang="en-US" altLang="zh-CN" sz="2400" dirty="0"/>
              <a:t>and </a:t>
            </a:r>
            <a:r>
              <a:rPr lang="zh-CN" altLang="en-US" sz="2400" dirty="0"/>
              <a:t>常量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notbetween</a:t>
            </a:r>
            <a:r>
              <a:rPr lang="en-US" altLang="zh-CN" sz="2400" dirty="0"/>
              <a:t> </a:t>
            </a:r>
            <a:r>
              <a:rPr lang="zh-CN" altLang="en-US" sz="2400" dirty="0"/>
              <a:t>变量 </a:t>
            </a:r>
            <a:r>
              <a:rPr lang="en-US" altLang="zh-CN" sz="2400" dirty="0"/>
              <a:t>and </a:t>
            </a:r>
            <a:r>
              <a:rPr lang="zh-CN" altLang="en-US" sz="2400" dirty="0"/>
              <a:t>变量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80960" cy="7200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HQL - </a:t>
            </a:r>
            <a:r>
              <a:rPr lang="zh-CN" altLang="en-US" dirty="0" smtClean="0"/>
              <a:t>二元操作符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列名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isnull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列名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isnotnull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列名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ismissing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列名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isnotmissing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 – </a:t>
            </a:r>
            <a:r>
              <a:rPr lang="zh-CN" altLang="en-US" dirty="0"/>
              <a:t>单目操作符</a:t>
            </a:r>
          </a:p>
        </p:txBody>
      </p:sp>
    </p:spTree>
    <p:extLst>
      <p:ext uri="{BB962C8B-B14F-4D97-AF65-F5344CB8AC3E}">
        <p14:creationId xmlns:p14="http://schemas.microsoft.com/office/powerpoint/2010/main" val="36639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逻辑连接符</a:t>
            </a:r>
          </a:p>
          <a:p>
            <a:r>
              <a:rPr lang="en-US" altLang="zh-CN" sz="3600" dirty="0"/>
              <a:t>and or</a:t>
            </a:r>
          </a:p>
          <a:p>
            <a:endParaRPr lang="en-US" altLang="zh-CN" sz="3600" dirty="0"/>
          </a:p>
          <a:p>
            <a:r>
              <a:rPr lang="zh-CN" altLang="en-US" sz="3600" dirty="0"/>
              <a:t>优先级符</a:t>
            </a:r>
          </a:p>
          <a:p>
            <a:r>
              <a:rPr lang="zh-CN" altLang="en-US" sz="3600" dirty="0"/>
              <a:t>小括号</a:t>
            </a:r>
            <a:r>
              <a:rPr lang="en-US" altLang="zh-CN" sz="3600" dirty="0"/>
              <a:t>()</a:t>
            </a:r>
            <a:endParaRPr lang="zh-CN" altLang="en-US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 – </a:t>
            </a:r>
            <a:r>
              <a:rPr lang="zh-CN" altLang="en-US" dirty="0" smtClean="0"/>
              <a:t>其他操作符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4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常量使用字符串外包双引号的形式。如</a:t>
            </a:r>
            <a:r>
              <a:rPr lang="en-US" altLang="zh-CN" dirty="0"/>
              <a:t>"1","2011-10-10"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目前支持的常量类型。</a:t>
            </a:r>
          </a:p>
          <a:p>
            <a:r>
              <a:rPr lang="en-US" altLang="zh-CN" dirty="0" err="1"/>
              <a:t>String,Boolean,Byte,Short,Character,Integer,Long,Float,Double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Date </a:t>
            </a:r>
            <a:r>
              <a:rPr lang="zh-CN" altLang="en-US" dirty="0"/>
              <a:t>支持格式</a:t>
            </a:r>
          </a:p>
          <a:p>
            <a:r>
              <a:rPr lang="en-US" altLang="zh-CN" dirty="0" err="1"/>
              <a:t>yyyy-MM-dd_HH:mm:ss:SSS</a:t>
            </a:r>
            <a:endParaRPr lang="en-US" altLang="zh-CN" dirty="0"/>
          </a:p>
          <a:p>
            <a:r>
              <a:rPr lang="en-US" altLang="zh-CN" dirty="0" err="1"/>
              <a:t>yyyy-MM-dd_HH:mm:ss</a:t>
            </a:r>
            <a:endParaRPr lang="en-US" altLang="zh-CN" dirty="0"/>
          </a:p>
          <a:p>
            <a:r>
              <a:rPr lang="en-US" altLang="zh-CN" dirty="0" err="1"/>
              <a:t>yyyy-MM-dd_HH:mm</a:t>
            </a:r>
            <a:endParaRPr lang="en-US" altLang="zh-CN" dirty="0"/>
          </a:p>
          <a:p>
            <a:r>
              <a:rPr lang="en-US" altLang="zh-CN" dirty="0" err="1"/>
              <a:t>yyyy</a:t>
            </a:r>
            <a:r>
              <a:rPr lang="en-US" altLang="zh-CN" dirty="0"/>
              <a:t>-MM-</a:t>
            </a:r>
            <a:r>
              <a:rPr lang="en-US" altLang="zh-CN" dirty="0" err="1"/>
              <a:t>dd_HH</a:t>
            </a:r>
            <a:endParaRPr lang="en-US" altLang="zh-CN" dirty="0"/>
          </a:p>
          <a:p>
            <a:r>
              <a:rPr lang="en-US" altLang="zh-CN" dirty="0" err="1"/>
              <a:t>yyyy</a:t>
            </a:r>
            <a:r>
              <a:rPr lang="en-US" altLang="zh-CN" dirty="0"/>
              <a:t>-MM-</a:t>
            </a:r>
            <a:r>
              <a:rPr lang="en-US" altLang="zh-CN" dirty="0" err="1"/>
              <a:t>dd</a:t>
            </a:r>
            <a:endParaRPr lang="en-US" altLang="zh-CN" dirty="0"/>
          </a:p>
          <a:p>
            <a:r>
              <a:rPr lang="en-US" altLang="zh-CN" dirty="0" err="1"/>
              <a:t>Enum</a:t>
            </a:r>
            <a:r>
              <a:rPr lang="zh-CN" altLang="en-US" dirty="0"/>
              <a:t>支持</a:t>
            </a:r>
            <a:r>
              <a:rPr lang="en-US" altLang="zh-CN" dirty="0"/>
              <a:t>name</a:t>
            </a:r>
            <a:r>
              <a:rPr lang="zh-CN" altLang="en-US" dirty="0"/>
              <a:t>的字符串表示。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 – </a:t>
            </a:r>
            <a:r>
              <a:rPr lang="zh-CN" altLang="en-US" dirty="0" smtClean="0"/>
              <a:t>常量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14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simplehbase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和</a:t>
            </a:r>
            <a:r>
              <a:rPr lang="en-US" altLang="zh-CN" dirty="0" err="1"/>
              <a:t>hbase</a:t>
            </a:r>
            <a:r>
              <a:rPr lang="zh-CN" altLang="en-US" dirty="0"/>
              <a:t>之间的轻量级中间件。 主要包含以下功能。</a:t>
            </a:r>
          </a:p>
          <a:p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数据类型映射：</a:t>
            </a:r>
            <a:r>
              <a:rPr lang="en-US" altLang="zh-CN" dirty="0"/>
              <a:t>java</a:t>
            </a:r>
            <a:r>
              <a:rPr lang="zh-CN" altLang="en-US" dirty="0"/>
              <a:t>类型和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/>
              <a:t>bytes</a:t>
            </a:r>
            <a:r>
              <a:rPr lang="zh-CN" altLang="en-US" dirty="0"/>
              <a:t>之间的数据转换。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简单操作封装：封装了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 err="1"/>
              <a:t>put,get,scan</a:t>
            </a:r>
            <a:r>
              <a:rPr lang="zh-CN" altLang="en-US" dirty="0"/>
              <a:t>等操作为简单的</a:t>
            </a:r>
            <a:r>
              <a:rPr lang="en-US" altLang="zh-CN" dirty="0"/>
              <a:t>java</a:t>
            </a:r>
            <a:r>
              <a:rPr lang="zh-CN" altLang="en-US" dirty="0"/>
              <a:t>操作方式。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</a:t>
            </a:r>
            <a:r>
              <a:rPr lang="en-US" altLang="zh-CN" dirty="0" err="1"/>
              <a:t>hbase</a:t>
            </a:r>
            <a:r>
              <a:rPr lang="en-US" altLang="zh-CN" dirty="0"/>
              <a:t> query</a:t>
            </a:r>
            <a:r>
              <a:rPr lang="zh-CN" altLang="en-US" dirty="0"/>
              <a:t>封装：封装了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/>
              <a:t>filter</a:t>
            </a:r>
            <a:r>
              <a:rPr lang="zh-CN" altLang="en-US" dirty="0"/>
              <a:t>，可以使用</a:t>
            </a:r>
            <a:r>
              <a:rPr lang="en-US" altLang="zh-CN" dirty="0" err="1"/>
              <a:t>sql</a:t>
            </a:r>
            <a:r>
              <a:rPr lang="en-US" altLang="zh-CN" dirty="0"/>
              <a:t>-like</a:t>
            </a:r>
            <a:r>
              <a:rPr lang="zh-CN" altLang="en-US" dirty="0"/>
              <a:t>的方式操作</a:t>
            </a:r>
            <a:r>
              <a:rPr lang="en-US" altLang="zh-CN" dirty="0" err="1"/>
              <a:t>hbase</a:t>
            </a:r>
            <a:r>
              <a:rPr lang="zh-CN" altLang="en-US" dirty="0"/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动态</a:t>
            </a:r>
            <a:r>
              <a:rPr lang="en-US" altLang="zh-CN" dirty="0"/>
              <a:t>query</a:t>
            </a:r>
            <a:r>
              <a:rPr lang="zh-CN" altLang="en-US" dirty="0"/>
              <a:t>封装：类似于</a:t>
            </a:r>
            <a:r>
              <a:rPr lang="en-US" altLang="zh-CN" dirty="0" err="1"/>
              <a:t>myibatis</a:t>
            </a:r>
            <a:r>
              <a:rPr lang="zh-CN" altLang="en-US" dirty="0"/>
              <a:t>，可以使用</a:t>
            </a:r>
            <a:r>
              <a:rPr lang="en-US" altLang="zh-CN" dirty="0"/>
              <a:t>xml</a:t>
            </a:r>
            <a:r>
              <a:rPr lang="zh-CN" altLang="en-US" dirty="0"/>
              <a:t>配置动态语句查询</a:t>
            </a:r>
            <a:r>
              <a:rPr lang="en-US" altLang="zh-CN" dirty="0" err="1"/>
              <a:t>hbase</a:t>
            </a:r>
            <a:r>
              <a:rPr lang="zh-CN" altLang="en-US" dirty="0"/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</a:t>
            </a:r>
            <a:r>
              <a:rPr lang="en-US" altLang="zh-CN" dirty="0" err="1"/>
              <a:t>insert,update</a:t>
            </a:r>
            <a:r>
              <a:rPr lang="zh-CN" altLang="en-US" dirty="0"/>
              <a:t>支持</a:t>
            </a:r>
            <a:r>
              <a:rPr lang="en-US" altLang="zh-CN" dirty="0"/>
              <a:t>: </a:t>
            </a:r>
            <a:r>
              <a:rPr lang="zh-CN" altLang="en-US" dirty="0"/>
              <a:t>建立在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 err="1"/>
              <a:t>checkAndPut</a:t>
            </a:r>
            <a:r>
              <a:rPr lang="zh-CN" altLang="en-US" dirty="0"/>
              <a:t>之上。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</a:t>
            </a:r>
            <a:r>
              <a:rPr lang="en-US" altLang="zh-CN" dirty="0" err="1"/>
              <a:t>hbase</a:t>
            </a:r>
            <a:r>
              <a:rPr lang="zh-CN" altLang="en-US" dirty="0"/>
              <a:t>多版本支持：提供接口可以对</a:t>
            </a:r>
            <a:r>
              <a:rPr lang="en-US" altLang="zh-CN" dirty="0" err="1"/>
              <a:t>hbase</a:t>
            </a:r>
            <a:r>
              <a:rPr lang="zh-CN" altLang="en-US" dirty="0"/>
              <a:t>多版本数据进行查询</a:t>
            </a:r>
            <a:r>
              <a:rPr lang="en-US" altLang="zh-CN" dirty="0"/>
              <a:t>,</a:t>
            </a:r>
            <a:r>
              <a:rPr lang="zh-CN" altLang="en-US" dirty="0"/>
              <a:t>映射。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</a:t>
            </a:r>
            <a:r>
              <a:rPr lang="en-US" altLang="zh-CN" dirty="0" err="1"/>
              <a:t>hbase</a:t>
            </a:r>
            <a:r>
              <a:rPr lang="zh-CN" altLang="en-US" dirty="0"/>
              <a:t>原生接口支持。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9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另外，支持用户自定义常量解释器。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具体</a:t>
            </a:r>
            <a:r>
              <a:rPr lang="zh-CN" altLang="en-US" dirty="0"/>
              <a:t>请参考</a:t>
            </a:r>
            <a:r>
              <a:rPr lang="en-US" altLang="zh-CN" dirty="0" err="1"/>
              <a:t>SimpleHbaseRuntimeSetting</a:t>
            </a:r>
            <a:r>
              <a:rPr lang="zh-CN" altLang="en-US" dirty="0"/>
              <a:t>和</a:t>
            </a:r>
            <a:r>
              <a:rPr lang="en-US" altLang="zh-CN" dirty="0" err="1"/>
              <a:t>LiteralInterpreter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HQL – </a:t>
            </a:r>
            <a:r>
              <a:rPr lang="zh-CN" altLang="en-US" dirty="0"/>
              <a:t>常量</a:t>
            </a:r>
          </a:p>
        </p:txBody>
      </p:sp>
    </p:spTree>
    <p:extLst>
      <p:ext uri="{BB962C8B-B14F-4D97-AF65-F5344CB8AC3E}">
        <p14:creationId xmlns:p14="http://schemas.microsoft.com/office/powerpoint/2010/main" val="314884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变量使用字符串外包</a:t>
            </a:r>
            <a:r>
              <a:rPr lang="en-US" altLang="zh-CN" dirty="0"/>
              <a:t>#</a:t>
            </a:r>
            <a:r>
              <a:rPr lang="zh-CN" altLang="en-US" dirty="0"/>
              <a:t>的形式</a:t>
            </a:r>
            <a:r>
              <a:rPr lang="zh-CN" altLang="en-US" dirty="0" smtClean="0"/>
              <a:t>。如</a:t>
            </a:r>
            <a:r>
              <a:rPr lang="en-US" altLang="zh-CN" dirty="0"/>
              <a:t>#name#,#age#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由</a:t>
            </a:r>
            <a:r>
              <a:rPr lang="zh-CN" altLang="en-US" dirty="0"/>
              <a:t>查询时的</a:t>
            </a:r>
            <a:r>
              <a:rPr lang="en-US" altLang="zh-CN" dirty="0"/>
              <a:t>Map</a:t>
            </a:r>
            <a:r>
              <a:rPr lang="zh-CN" altLang="en-US" dirty="0"/>
              <a:t>对象传入。</a:t>
            </a:r>
            <a:r>
              <a:rPr lang="en-US" altLang="zh-CN" dirty="0"/>
              <a:t>#key#</a:t>
            </a:r>
            <a:r>
              <a:rPr lang="zh-CN" altLang="en-US" dirty="0"/>
              <a:t>自动解析参数</a:t>
            </a:r>
            <a:r>
              <a:rPr lang="en-US" altLang="zh-CN" dirty="0"/>
              <a:t>map</a:t>
            </a:r>
            <a:r>
              <a:rPr lang="zh-CN" altLang="en-US" dirty="0"/>
              <a:t>中的</a:t>
            </a:r>
            <a:r>
              <a:rPr lang="en-US" altLang="zh-CN" dirty="0"/>
              <a:t>value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 – 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2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DHQL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dynamic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query language</a:t>
            </a:r>
          </a:p>
          <a:p>
            <a:r>
              <a:rPr lang="en-US" altLang="zh-CN" dirty="0" err="1"/>
              <a:t>simplehbase</a:t>
            </a:r>
            <a:r>
              <a:rPr lang="zh-CN" altLang="en-US" dirty="0"/>
              <a:t>支持动态查询，动态查询可以避免应用代码大量</a:t>
            </a:r>
            <a:r>
              <a:rPr lang="en-US" altLang="zh-CN" dirty="0"/>
              <a:t>if-else</a:t>
            </a:r>
            <a:r>
              <a:rPr lang="zh-CN" altLang="en-US" dirty="0"/>
              <a:t>之类的判断，拼接查询条件，提高代码质量。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DHQL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612068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0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DHQL -</a:t>
            </a:r>
            <a:r>
              <a:rPr lang="zh-CN" altLang="en-US" b="1" dirty="0"/>
              <a:t>单目动态</a:t>
            </a:r>
            <a:r>
              <a:rPr lang="zh-CN" altLang="en-US" b="1" dirty="0" smtClean="0"/>
              <a:t>语句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6120680" cy="526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5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DHQL -</a:t>
            </a:r>
            <a:r>
              <a:rPr lang="zh-CN" altLang="en-US" b="1" dirty="0"/>
              <a:t>双目动态</a:t>
            </a:r>
            <a:r>
              <a:rPr lang="zh-CN" altLang="en-US" b="1" dirty="0" smtClean="0"/>
              <a:t>语句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95424"/>
            <a:ext cx="8352928" cy="48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5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DHQL </a:t>
            </a:r>
            <a:r>
              <a:rPr lang="en-US" altLang="zh-CN" dirty="0" smtClean="0"/>
              <a:t>-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Dynamic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74340"/>
            <a:ext cx="7031125" cy="217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5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691171765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2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148100479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5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Rowkey</a:t>
            </a:r>
            <a:r>
              <a:rPr lang="zh-CN" altLang="en-US" dirty="0" smtClean="0"/>
              <a:t>字符串函数。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转换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主要为</a:t>
            </a:r>
            <a:r>
              <a:rPr lang="en-US" altLang="zh-CN" dirty="0" err="1" smtClean="0"/>
              <a:t>simplebaseviewer</a:t>
            </a:r>
            <a:r>
              <a:rPr lang="zh-CN" altLang="en-US" dirty="0" smtClean="0"/>
              <a:t>中使用。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RowKeyTextFunc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7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4240551279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5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小例子 </a:t>
            </a:r>
            <a:r>
              <a:rPr lang="en-US" altLang="zh-CN" dirty="0" smtClean="0"/>
              <a:t>- put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3" y="1975784"/>
            <a:ext cx="8153400" cy="3757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07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189395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支持用户自定义常量解释器。</a:t>
            </a:r>
            <a:endParaRPr lang="en-US" altLang="zh-CN" dirty="0" smtClean="0"/>
          </a:p>
          <a:p>
            <a:r>
              <a:rPr lang="zh-CN" altLang="en-US" dirty="0" smtClean="0"/>
              <a:t>上下文自动类型感知。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 </a:t>
            </a:r>
            <a:r>
              <a:rPr lang="en-US" altLang="zh-CN" dirty="0" smtClean="0"/>
              <a:t>id equal 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类型</a:t>
            </a:r>
            <a:r>
              <a:rPr lang="zh-CN" altLang="en-US" dirty="0"/>
              <a:t>设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simplehbase</a:t>
            </a:r>
            <a:r>
              <a:rPr lang="zh-CN" altLang="en-US" dirty="0" smtClean="0"/>
              <a:t>默认不支持的类型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，需要自定义</a:t>
            </a:r>
            <a:r>
              <a:rPr lang="zh-CN" altLang="en-US" dirty="0"/>
              <a:t>常量</a:t>
            </a:r>
            <a:r>
              <a:rPr lang="zh-CN" altLang="en-US" dirty="0" smtClean="0"/>
              <a:t>解释器来解释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的含义，转换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类型的实例。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LiteralInterpreter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4104456" cy="26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41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9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19659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转换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对象为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框架提供了一些简单的实现。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65104"/>
            <a:ext cx="28003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5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8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86212616"/>
              </p:ext>
            </p:extLst>
          </p:nvPr>
        </p:nvGraphicFramePr>
        <p:xfrm>
          <a:off x="352425" y="1463675"/>
          <a:ext cx="7680325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7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6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2136339"/>
            <a:ext cx="63184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分层服务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BasicService</a:t>
            </a:r>
            <a:endParaRPr lang="en-US" altLang="zh-CN" dirty="0" smtClean="0"/>
          </a:p>
          <a:p>
            <a:r>
              <a:rPr lang="en-US" altLang="zh-CN" dirty="0" err="1" smtClean="0"/>
              <a:t>AggregateService</a:t>
            </a:r>
            <a:endParaRPr lang="en-US" altLang="zh-CN" dirty="0" smtClean="0"/>
          </a:p>
          <a:p>
            <a:r>
              <a:rPr lang="en-US" altLang="zh-CN" dirty="0" err="1" smtClean="0"/>
              <a:t>SimpleHbaseVersionedService</a:t>
            </a:r>
            <a:endParaRPr lang="en-US" altLang="zh-CN" dirty="0"/>
          </a:p>
          <a:p>
            <a:r>
              <a:rPr lang="en-US" altLang="zh-CN" dirty="0" err="1" smtClean="0"/>
              <a:t>HbaseMultipleVersionService</a:t>
            </a:r>
            <a:endParaRPr lang="en-US" altLang="zh-CN" dirty="0"/>
          </a:p>
          <a:p>
            <a:r>
              <a:rPr lang="en-US" altLang="zh-CN" dirty="0" err="1" smtClean="0"/>
              <a:t>HbaseRawService</a:t>
            </a:r>
            <a:endParaRPr lang="en-US" altLang="zh-CN" dirty="0"/>
          </a:p>
          <a:p>
            <a:r>
              <a:rPr lang="en-US" altLang="zh-CN" dirty="0" err="1" smtClean="0"/>
              <a:t>HbaseService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HBaseDataSourceAware</a:t>
            </a:r>
            <a:endParaRPr lang="en-US" altLang="zh-CN" dirty="0"/>
          </a:p>
          <a:p>
            <a:r>
              <a:rPr lang="en-US" altLang="zh-CN" dirty="0" err="1" smtClean="0"/>
              <a:t>HBaseTableConfigAware</a:t>
            </a:r>
            <a:endParaRPr lang="en-US" altLang="zh-CN" dirty="0" smtClean="0"/>
          </a:p>
          <a:p>
            <a:r>
              <a:rPr lang="en-US" altLang="zh-CN" dirty="0" err="1" smtClean="0"/>
              <a:t>SimpleHbaseRuntimeSettingAware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3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BasicService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484784"/>
            <a:ext cx="5616624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629176"/>
            <a:ext cx="2736303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76018"/>
            <a:ext cx="7977311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3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AggregateService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41814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3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SimpleHbaseVersionedService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561662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8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小例子 </a:t>
            </a:r>
            <a:r>
              <a:rPr lang="en-US" altLang="zh-CN" dirty="0" smtClean="0"/>
              <a:t>- search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792088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35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HbaseMultipleVersionService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1057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423" y="4797152"/>
            <a:ext cx="3390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7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HbaseRawService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39338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53136"/>
            <a:ext cx="40862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33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HbaseService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460851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2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Simplehbase</a:t>
            </a:r>
            <a:r>
              <a:rPr lang="zh-CN" altLang="en-US" dirty="0"/>
              <a:t>数据</a:t>
            </a:r>
            <a:r>
              <a:rPr lang="zh-CN" altLang="en-US" dirty="0" smtClean="0"/>
              <a:t>映射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5445224"/>
            <a:ext cx="684076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67744" y="5920415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44008" y="5661248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Cf:column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32040" y="6136439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Cf:column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36383" y="55224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39752" y="3717032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3124582" y="4407556"/>
            <a:ext cx="276221" cy="1469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>
            <a:off x="2790801" y="4436045"/>
            <a:ext cx="235025" cy="14127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32040" y="3711103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TYPE</a:t>
            </a:r>
            <a:endParaRPr lang="zh-CN" altLang="en-US" dirty="0"/>
          </a:p>
        </p:txBody>
      </p:sp>
      <p:sp>
        <p:nvSpPr>
          <p:cNvPr id="14" name="上下箭头 13"/>
          <p:cNvSpPr/>
          <p:nvPr/>
        </p:nvSpPr>
        <p:spPr>
          <a:xfrm>
            <a:off x="5724128" y="4407556"/>
            <a:ext cx="288032" cy="11149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05883" y="1628800"/>
            <a:ext cx="211148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HQL </a:t>
            </a:r>
            <a:r>
              <a:rPr lang="en-US" altLang="zh-CN" dirty="0" err="1" smtClean="0"/>
              <a:t>rowkey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3071643" y="2337239"/>
            <a:ext cx="246248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12403" y="1628800"/>
            <a:ext cx="211148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HQL </a:t>
            </a:r>
            <a:r>
              <a:rPr lang="zh-CN" altLang="en-US" dirty="0" smtClean="0"/>
              <a:t>中常量字符串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5712317" y="2343121"/>
            <a:ext cx="288032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12160" y="2708920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LiteralInterpreter</a:t>
            </a:r>
            <a:endParaRPr lang="en-US" altLang="zh-CN" dirty="0" smtClean="0"/>
          </a:p>
          <a:p>
            <a:r>
              <a:rPr lang="zh-CN" altLang="en-US" dirty="0"/>
              <a:t>字面</a:t>
            </a:r>
            <a:r>
              <a:rPr lang="zh-CN" altLang="en-US" dirty="0" smtClean="0"/>
              <a:t>值解释器</a:t>
            </a:r>
            <a:endParaRPr lang="en-US" altLang="zh-CN" dirty="0" smtClean="0"/>
          </a:p>
          <a:p>
            <a:r>
              <a:rPr lang="zh-CN" altLang="en-US" dirty="0" smtClean="0"/>
              <a:t>大量默认实现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56176" y="465313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TypeHandler</a:t>
            </a:r>
            <a:endParaRPr lang="en-US" altLang="zh-CN" dirty="0" smtClean="0"/>
          </a:p>
          <a:p>
            <a:r>
              <a:rPr lang="zh-CN" altLang="en-US" dirty="0" smtClean="0"/>
              <a:t>大量默认实现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47864" y="2662145"/>
            <a:ext cx="189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RowKeyTextFunc</a:t>
            </a:r>
            <a:endParaRPr lang="en-US" altLang="zh-CN" dirty="0" smtClean="0"/>
          </a:p>
          <a:p>
            <a:r>
              <a:rPr lang="en-US" altLang="zh-CN" dirty="0" err="1" smtClean="0"/>
              <a:t>Rowkey</a:t>
            </a:r>
            <a:r>
              <a:rPr lang="zh-CN" altLang="en-US" dirty="0" smtClean="0"/>
              <a:t>生成函数</a:t>
            </a:r>
            <a:endParaRPr lang="en-US" altLang="zh-CN" dirty="0" smtClean="0"/>
          </a:p>
          <a:p>
            <a:r>
              <a:rPr lang="zh-CN" altLang="en-US" dirty="0" smtClean="0"/>
              <a:t>少量默认实现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07682" y="4641850"/>
            <a:ext cx="132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r>
              <a:rPr lang="zh-CN" altLang="en-US" dirty="0" smtClean="0"/>
              <a:t>少量实现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4315" y="458019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RowKeyHandler</a:t>
            </a:r>
            <a:endParaRPr lang="en-US" altLang="zh-CN" dirty="0" smtClean="0"/>
          </a:p>
          <a:p>
            <a:r>
              <a:rPr lang="zh-CN" altLang="en-US" dirty="0" smtClean="0"/>
              <a:t>少量实现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14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Simplehbase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 mapping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5445224"/>
            <a:ext cx="684076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67744" y="5920415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44008" y="5661248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Cf:column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32040" y="6136439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Cf:column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36383" y="55224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39752" y="3717032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3071643" y="4407556"/>
            <a:ext cx="276221" cy="1469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>
            <a:off x="2627784" y="4450502"/>
            <a:ext cx="283822" cy="13838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32040" y="3711103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TYPE</a:t>
            </a:r>
            <a:endParaRPr lang="zh-CN" altLang="en-US" dirty="0"/>
          </a:p>
        </p:txBody>
      </p:sp>
      <p:sp>
        <p:nvSpPr>
          <p:cNvPr id="14" name="上下箭头 13"/>
          <p:cNvSpPr/>
          <p:nvPr/>
        </p:nvSpPr>
        <p:spPr>
          <a:xfrm>
            <a:off x="5724128" y="4407556"/>
            <a:ext cx="288032" cy="11149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05883" y="1628800"/>
            <a:ext cx="211148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HQL </a:t>
            </a:r>
            <a:r>
              <a:rPr lang="en-US" altLang="zh-CN" dirty="0" err="1" smtClean="0"/>
              <a:t>rowkey</a:t>
            </a:r>
            <a:r>
              <a:rPr lang="en-US" altLang="zh-CN" dirty="0" smtClean="0"/>
              <a:t> </a:t>
            </a:r>
            <a:r>
              <a:rPr lang="zh-CN" altLang="en-US" dirty="0"/>
              <a:t> </a:t>
            </a:r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3071643" y="2337239"/>
            <a:ext cx="246248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12403" y="1628800"/>
            <a:ext cx="211148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The string constant in HQL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5712317" y="2343121"/>
            <a:ext cx="288032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12160" y="270892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LiteralInterpreter</a:t>
            </a:r>
            <a:endParaRPr lang="en-US" altLang="zh-CN" dirty="0" smtClean="0"/>
          </a:p>
          <a:p>
            <a:r>
              <a:rPr lang="en-US" altLang="zh-CN" dirty="0" smtClean="0"/>
              <a:t>A lot build-ins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56176" y="465313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TypeHandler</a:t>
            </a:r>
            <a:endParaRPr lang="en-US" altLang="zh-CN" dirty="0" smtClean="0"/>
          </a:p>
          <a:p>
            <a:r>
              <a:rPr lang="en-US" altLang="zh-CN" dirty="0" smtClean="0"/>
              <a:t>A lot build-ins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47864" y="2662145"/>
            <a:ext cx="2364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RowKeyTextFunc</a:t>
            </a:r>
            <a:endParaRPr lang="en-US" altLang="zh-CN" dirty="0" smtClean="0"/>
          </a:p>
          <a:p>
            <a:r>
              <a:rPr lang="en-US" altLang="zh-CN" dirty="0" err="1" smtClean="0"/>
              <a:t>Rowkey</a:t>
            </a:r>
            <a:r>
              <a:rPr lang="en-US" altLang="zh-CN" dirty="0" smtClean="0"/>
              <a:t> generating </a:t>
            </a:r>
            <a:r>
              <a:rPr lang="en-US" altLang="zh-CN" dirty="0" err="1" smtClean="0"/>
              <a:t>fuc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07682" y="4641850"/>
            <a:ext cx="132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6029" y="48152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RowKeyHandler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71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813832"/>
          </a:xfrm>
        </p:spPr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github.com/zhang-xzhi/simplehbase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github.com/zhang-xzhi/simplehbase/wiki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test doc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62" y="3694931"/>
            <a:ext cx="46482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458789"/>
            <a:ext cx="5334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96" y="2420888"/>
            <a:ext cx="1971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95" y="5805264"/>
            <a:ext cx="20193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1"/>
          <p:cNvSpPr txBox="1">
            <a:spLocks/>
          </p:cNvSpPr>
          <p:nvPr/>
        </p:nvSpPr>
        <p:spPr>
          <a:xfrm>
            <a:off x="323528" y="4663684"/>
            <a:ext cx="5544616" cy="911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hlinkClick r:id="rId8"/>
              </a:rPr>
              <a:t>https://github.com/zhang-xzhi/simplehbaseviewer</a:t>
            </a:r>
            <a:endParaRPr lang="en-US" altLang="zh-CN" dirty="0" smtClean="0"/>
          </a:p>
          <a:p>
            <a:r>
              <a:rPr lang="en-US" altLang="zh-CN" dirty="0" smtClean="0">
                <a:hlinkClick r:id="rId9"/>
              </a:rPr>
              <a:t>https://github.com/zhang-xzhi/simplehbaseviewer/wiki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8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simplehbaseviewer</a:t>
            </a:r>
            <a:r>
              <a:rPr lang="zh-CN" altLang="en-US" dirty="0"/>
              <a:t>是基于</a:t>
            </a:r>
            <a:r>
              <a:rPr lang="en-US" altLang="zh-CN" dirty="0" err="1"/>
              <a:t>simplehbase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操作界面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目前提供以下功能：</a:t>
            </a:r>
          </a:p>
          <a:p>
            <a:r>
              <a:rPr lang="en-US" altLang="zh-CN" dirty="0" err="1"/>
              <a:t>htable</a:t>
            </a:r>
            <a:r>
              <a:rPr lang="zh-CN" altLang="en-US" dirty="0"/>
              <a:t>插入数据，指定时间戳。</a:t>
            </a:r>
          </a:p>
          <a:p>
            <a:r>
              <a:rPr lang="en-US" altLang="zh-CN" dirty="0" err="1"/>
              <a:t>htable</a:t>
            </a:r>
            <a:r>
              <a:rPr lang="zh-CN" altLang="en-US" dirty="0"/>
              <a:t>查询数据，</a:t>
            </a:r>
            <a:r>
              <a:rPr lang="en-US" altLang="zh-CN" dirty="0"/>
              <a:t>SQL-Like</a:t>
            </a:r>
            <a:r>
              <a:rPr lang="zh-CN" altLang="en-US" dirty="0"/>
              <a:t>，可以指定</a:t>
            </a:r>
            <a:r>
              <a:rPr lang="en-US" altLang="zh-CN" dirty="0" err="1"/>
              <a:t>maxversion</a:t>
            </a:r>
            <a:r>
              <a:rPr lang="zh-CN" altLang="en-US" dirty="0"/>
              <a:t>，时间戳范围，</a:t>
            </a:r>
            <a:r>
              <a:rPr lang="en-US" altLang="zh-CN" dirty="0"/>
              <a:t>limit</a:t>
            </a:r>
            <a:r>
              <a:rPr lang="zh-CN" altLang="en-US" dirty="0"/>
              <a:t>分页查询。</a:t>
            </a:r>
          </a:p>
          <a:p>
            <a:r>
              <a:rPr lang="en-US" altLang="zh-CN" dirty="0" err="1"/>
              <a:t>htable</a:t>
            </a:r>
            <a:r>
              <a:rPr lang="zh-CN" altLang="en-US" dirty="0"/>
              <a:t>删除数据。</a:t>
            </a:r>
          </a:p>
          <a:p>
            <a:r>
              <a:rPr lang="zh-CN" altLang="en-US" dirty="0"/>
              <a:t>自定义</a:t>
            </a:r>
            <a:r>
              <a:rPr lang="en-US" altLang="zh-CN" dirty="0" err="1"/>
              <a:t>rowkey</a:t>
            </a:r>
            <a:r>
              <a:rPr lang="zh-CN" altLang="en-US" dirty="0"/>
              <a:t>生成函数，方便查询。 </a:t>
            </a:r>
            <a:endParaRPr lang="en-US" altLang="zh-CN" dirty="0" smtClean="0"/>
          </a:p>
          <a:p>
            <a:r>
              <a:rPr lang="zh-CN" altLang="en-US" dirty="0" smtClean="0"/>
              <a:t>例子： 月</a:t>
            </a:r>
            <a:r>
              <a:rPr lang="zh-CN" altLang="en-US" dirty="0"/>
              <a:t>账单</a:t>
            </a:r>
            <a:r>
              <a:rPr lang="en-US" altLang="zh-CN" dirty="0" err="1"/>
              <a:t>rowkey</a:t>
            </a:r>
            <a:r>
              <a:rPr lang="zh-CN" altLang="en-US" dirty="0"/>
              <a:t>设计如下： </a:t>
            </a:r>
            <a:r>
              <a:rPr lang="en-US" altLang="zh-CN" dirty="0"/>
              <a:t>md5(</a:t>
            </a:r>
            <a:r>
              <a:rPr lang="en-US" altLang="zh-CN" dirty="0" err="1"/>
              <a:t>userId</a:t>
            </a:r>
            <a:r>
              <a:rPr lang="en-US" altLang="zh-CN" dirty="0"/>
              <a:t>)</a:t>
            </a:r>
            <a:r>
              <a:rPr lang="zh-CN" altLang="en-US" dirty="0"/>
              <a:t>前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i="1" dirty="0" err="1"/>
              <a:t>userId</a:t>
            </a:r>
            <a:r>
              <a:rPr lang="zh-CN" altLang="en-US" i="1" dirty="0"/>
              <a:t>反转</a:t>
            </a:r>
            <a:r>
              <a:rPr lang="zh-CN" altLang="en-US" dirty="0"/>
              <a:t>账单周期反转 自定义一个</a:t>
            </a:r>
            <a:r>
              <a:rPr lang="en-US" altLang="zh-CN" dirty="0" err="1"/>
              <a:t>rowkey</a:t>
            </a:r>
            <a:r>
              <a:rPr lang="zh-CN" altLang="en-US" dirty="0"/>
              <a:t>生成函数</a:t>
            </a:r>
            <a:r>
              <a:rPr lang="en-US" altLang="zh-CN" dirty="0" err="1"/>
              <a:t>billCategoryRowKey</a:t>
            </a:r>
            <a:r>
              <a:rPr lang="zh-CN" altLang="en-US" dirty="0"/>
              <a:t>，配置在</a:t>
            </a:r>
            <a:r>
              <a:rPr lang="en-US" altLang="zh-CN" dirty="0" err="1"/>
              <a:t>simplehbaseviewer</a:t>
            </a:r>
            <a:r>
              <a:rPr lang="zh-CN" altLang="en-US" dirty="0"/>
              <a:t>中，可以使用如下方式查询。</a:t>
            </a:r>
          </a:p>
          <a:p>
            <a:r>
              <a:rPr lang="en-US" altLang="zh-CN" dirty="0"/>
              <a:t>select * from </a:t>
            </a:r>
            <a:r>
              <a:rPr lang="en-US" altLang="zh-CN" dirty="0" err="1"/>
              <a:t>billCategory</a:t>
            </a:r>
            <a:r>
              <a:rPr lang="en-US" altLang="zh-CN" dirty="0"/>
              <a:t> </a:t>
            </a:r>
            <a:r>
              <a:rPr lang="en-US" altLang="zh-CN" dirty="0" err="1"/>
              <a:t>rowkey</a:t>
            </a:r>
            <a:r>
              <a:rPr lang="en-US" altLang="zh-CN" dirty="0"/>
              <a:t> is </a:t>
            </a:r>
            <a:r>
              <a:rPr lang="en-US" altLang="zh-CN" dirty="0" err="1"/>
              <a:t>billCategoryRowKey</a:t>
            </a:r>
            <a:r>
              <a:rPr lang="en-US" altLang="zh-CN" dirty="0"/>
              <a:t> ("2088123456781234_20140401")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simplehbaseviewer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htable</a:t>
            </a:r>
            <a:r>
              <a:rPr lang="zh-CN" altLang="en-US" dirty="0"/>
              <a:t>查看功能：</a:t>
            </a:r>
          </a:p>
          <a:p>
            <a:r>
              <a:rPr lang="zh-CN" altLang="en-US" dirty="0"/>
              <a:t>查看</a:t>
            </a:r>
            <a:r>
              <a:rPr lang="en-US" altLang="zh-CN" dirty="0" err="1"/>
              <a:t>htable</a:t>
            </a:r>
            <a:r>
              <a:rPr lang="zh-CN" altLang="en-US" dirty="0"/>
              <a:t>信息。</a:t>
            </a:r>
          </a:p>
          <a:p>
            <a:r>
              <a:rPr lang="zh-CN" altLang="en-US" dirty="0"/>
              <a:t>查看</a:t>
            </a:r>
            <a:r>
              <a:rPr lang="en-US" altLang="zh-CN" dirty="0" err="1"/>
              <a:t>htable</a:t>
            </a:r>
            <a:r>
              <a:rPr lang="zh-CN" altLang="en-US" dirty="0"/>
              <a:t>数据列的配置信息。</a:t>
            </a:r>
          </a:p>
          <a:p>
            <a:r>
              <a:rPr lang="zh-CN" altLang="en-US" dirty="0"/>
              <a:t>查看该表上的</a:t>
            </a:r>
            <a:r>
              <a:rPr lang="en-US" altLang="zh-CN" dirty="0" err="1"/>
              <a:t>rowkey</a:t>
            </a:r>
            <a:r>
              <a:rPr lang="zh-CN" altLang="en-US" dirty="0"/>
              <a:t>函数。</a:t>
            </a:r>
          </a:p>
          <a:p>
            <a:r>
              <a:rPr lang="zh-CN" altLang="en-US" dirty="0"/>
              <a:t>查看该表上的字面常量解释器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simplehbaseviewer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9544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simplehbaseviewer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6838950" cy="491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0112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simplehbaseviewer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08672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70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小例子 </a:t>
            </a:r>
            <a:r>
              <a:rPr lang="en-US" altLang="zh-CN" dirty="0" smtClean="0"/>
              <a:t>- </a:t>
            </a:r>
            <a:r>
              <a:rPr lang="en-US" altLang="zh-CN" dirty="0"/>
              <a:t>dynamic query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61055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395788"/>
            <a:ext cx="5328592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0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simplehbaseviewer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6619875" cy="456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1209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90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小例子 </a:t>
            </a:r>
            <a:r>
              <a:rPr lang="en-US" altLang="zh-CN" dirty="0" smtClean="0"/>
              <a:t>- delete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77686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49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 - POJO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34481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47900"/>
            <a:ext cx="6480720" cy="355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7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聚脂薄膜</Template>
  <TotalTime>428</TotalTime>
  <Words>1260</Words>
  <Application>Microsoft Office PowerPoint</Application>
  <PresentationFormat>全屏显示(4:3)</PresentationFormat>
  <Paragraphs>404</Paragraphs>
  <Slides>61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2" baseType="lpstr">
      <vt:lpstr>Mylar</vt:lpstr>
      <vt:lpstr>Simplehbase0.5 Introduction</vt:lpstr>
      <vt:lpstr>提纲</vt:lpstr>
      <vt:lpstr>简介</vt:lpstr>
      <vt:lpstr>小例子 - put</vt:lpstr>
      <vt:lpstr>小例子 - search</vt:lpstr>
      <vt:lpstr>小例子 - dynamic query</vt:lpstr>
      <vt:lpstr>小例子 - delete</vt:lpstr>
      <vt:lpstr>小例子 - POJO</vt:lpstr>
      <vt:lpstr>小例子 - rowkey</vt:lpstr>
      <vt:lpstr>小例子 - simplehbaseclient</vt:lpstr>
      <vt:lpstr>小例子 – config file</vt:lpstr>
      <vt:lpstr>Simplehbase技术依赖</vt:lpstr>
      <vt:lpstr>Simplehbase架构</vt:lpstr>
      <vt:lpstr>Simplehbase架构</vt:lpstr>
      <vt:lpstr>Client config</vt:lpstr>
      <vt:lpstr>Client config</vt:lpstr>
      <vt:lpstr>Client config</vt:lpstr>
      <vt:lpstr>TableSchema</vt:lpstr>
      <vt:lpstr>TableSchema</vt:lpstr>
      <vt:lpstr>TableSchema</vt:lpstr>
      <vt:lpstr>TypeHandler</vt:lpstr>
      <vt:lpstr>TypeHandler</vt:lpstr>
      <vt:lpstr>Client config</vt:lpstr>
      <vt:lpstr>HQL</vt:lpstr>
      <vt:lpstr>HQL</vt:lpstr>
      <vt:lpstr>HQL - 二元操作符</vt:lpstr>
      <vt:lpstr>HQL – 单目操作符</vt:lpstr>
      <vt:lpstr>HQL – 其他操作符</vt:lpstr>
      <vt:lpstr>HQL – 常量</vt:lpstr>
      <vt:lpstr>HQL – 常量</vt:lpstr>
      <vt:lpstr>HQL – 变量</vt:lpstr>
      <vt:lpstr>DHQL</vt:lpstr>
      <vt:lpstr>DHQL -单目动态语句</vt:lpstr>
      <vt:lpstr>DHQL -双目动态语句</vt:lpstr>
      <vt:lpstr>DHQL - Dynamic</vt:lpstr>
      <vt:lpstr>Client config</vt:lpstr>
      <vt:lpstr>Client config</vt:lpstr>
      <vt:lpstr>RowKeyTextFunc</vt:lpstr>
      <vt:lpstr>Client config</vt:lpstr>
      <vt:lpstr>LiteralInterpreter</vt:lpstr>
      <vt:lpstr>Simplehbase架构</vt:lpstr>
      <vt:lpstr>RowKey</vt:lpstr>
      <vt:lpstr>Simplehbase架构</vt:lpstr>
      <vt:lpstr>JOPO config</vt:lpstr>
      <vt:lpstr>Simplehbase架构</vt:lpstr>
      <vt:lpstr>simplehbaseclient</vt:lpstr>
      <vt:lpstr>BasicService</vt:lpstr>
      <vt:lpstr>AggregateService</vt:lpstr>
      <vt:lpstr>SimpleHbaseVersionedService</vt:lpstr>
      <vt:lpstr>HbaseMultipleVersionService</vt:lpstr>
      <vt:lpstr>HbaseRawService</vt:lpstr>
      <vt:lpstr>HbaseService</vt:lpstr>
      <vt:lpstr>Simplehbase数据映射</vt:lpstr>
      <vt:lpstr>Simplehbase data mapping</vt:lpstr>
      <vt:lpstr>Code test doc</vt:lpstr>
      <vt:lpstr>simplehbaseviewer</vt:lpstr>
      <vt:lpstr>simplehbaseviewer</vt:lpstr>
      <vt:lpstr>simplehbaseviewer</vt:lpstr>
      <vt:lpstr>simplehbaseviewer</vt:lpstr>
      <vt:lpstr>simplehbaseviewer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汪信之</dc:creator>
  <cp:lastModifiedBy>汪信之</cp:lastModifiedBy>
  <cp:revision>440</cp:revision>
  <dcterms:created xsi:type="dcterms:W3CDTF">2014-03-16T11:15:20Z</dcterms:created>
  <dcterms:modified xsi:type="dcterms:W3CDTF">2014-03-25T02:14:13Z</dcterms:modified>
</cp:coreProperties>
</file>