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532"/>
    <a:srgbClr val="D66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D133-1A70-78BA-43A9-B6ED48A5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C45F6-8DBE-2F39-AD58-AEAD5021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0855-D41F-4DA5-2776-1648390E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31FF-489A-2580-1023-B649CEF6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2197-014B-1020-FB27-C965FE3C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984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AA84-D772-491D-9B64-4EF73BDA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0AF6F-AF24-E6B5-2028-CAEE2DCAB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BE2B-FE82-8755-39DA-653F284C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F2EB-9049-2943-915B-2D1C9294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E586-E482-B9B2-6EB8-4BE750AA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8902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8B9CE-6AF9-5218-950B-CB9ED3081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21B5-89EE-BAD6-6BDB-0A73A59F4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7808-B7B4-1064-0E46-79E8C6EC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09A5-51F9-BDFE-A992-19115693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8597-2338-4373-EC92-62D98AB0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0210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FD9E-8F5C-3D72-29DB-79C429CB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92A5-111B-14C3-D4E3-ACD15848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F9B3A-C3A9-05F4-8D20-396F166C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9833-3AFE-2448-430B-F18114ED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703C-A9C4-1D78-A40D-E2517175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372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6D55-383E-2576-9120-1DA22AF6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E4C3-31B7-A82E-EDE6-B5F28FFBF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BE7A-AAB6-B045-9286-3DB81FE5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40AD9-99EB-1ED8-3FC5-ABA81D23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07DA-A86F-9F90-FD06-4100FA75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1024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DA74-E024-037B-F544-935D7E96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8DDF-032F-C160-2E64-16F0A34AA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C59D-5E6C-7841-5C7D-914069CA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1B1E6-BF66-49D8-637B-5F8C680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1E23C-A9A0-7856-EE7A-B4A2BAC7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5161-8AEC-1590-3871-1D62672D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3612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3AC2-58F0-CA00-4FC7-53DD980A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405BE-C84F-54DB-4E96-F81CAFE3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6BC3E-FB87-E543-7F28-B4A9AFCD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A5E71-37C6-E0A6-D2EF-4EFE3B6AA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438BA-31E6-C1D7-1E7E-D024B43B4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D0E73-A065-5428-E2C3-EC798C55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D84EA-ADB3-ECF0-AB79-0CCC65AB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74516-2ED3-F1C8-2632-A8217F5F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0794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C1CB-1695-7411-F574-17A8F544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92289-918A-9F60-C5A4-2A9AF49D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2E886-020B-693F-3309-1ECF8563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1F94B-008C-07E7-3884-EE2F21BF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259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DAB66-0C68-BF39-BDF4-E9694BED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7C0B4-7FD8-4F3D-298C-04A7624C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1EBAB-7AE9-3480-F111-00D679E7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8411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21F5-3202-AE9D-2AB1-8FCBB5C9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A17F-B513-B7C3-4CFC-F2643F1D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C988-D5D5-655C-E2CB-3F2A3C293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EDBD-9631-B74F-16D5-F0500A9B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73BB-11A5-6377-0724-B46B8535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49997-32D1-1958-60A0-903C0A9D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3768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6020-F955-1515-E836-578D8884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D4C35-8782-FF4D-1772-11D48933F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91D6D-F747-223B-A4BD-763A173D2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724A-CA60-429D-907E-5285BC72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F2DA-82CA-FA81-7F90-66A09E6F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1B2A7-F98B-8C67-CDEF-6D724BCB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2265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A5C64-5B88-FA28-FF2E-052337A1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8C9DF-B3C1-837B-4114-2DBEE0A9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DA69-A0AD-8869-4016-F6844BF34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F316-5E36-4CA2-8BA4-48309FBC3ECA}" type="datetimeFigureOut">
              <a:rPr lang="en-150" smtClean="0"/>
              <a:t>05/07/2022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2F36-A04D-67B5-D072-0C78F8CD8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BC97-ABF7-47A8-1AC9-7718FF2E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ED99A-E749-404A-A57C-AE00E9977E3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5568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1621EF8-A29B-E6A8-E569-2EB3F925BB98}"/>
              </a:ext>
            </a:extLst>
          </p:cNvPr>
          <p:cNvGrpSpPr/>
          <p:nvPr/>
        </p:nvGrpSpPr>
        <p:grpSpPr>
          <a:xfrm>
            <a:off x="516368" y="1382506"/>
            <a:ext cx="5839011" cy="1248567"/>
            <a:chOff x="516368" y="889446"/>
            <a:chExt cx="5839011" cy="124856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6F403F8-6D49-EDB3-8995-137513AF8BD0}"/>
                </a:ext>
              </a:extLst>
            </p:cNvPr>
            <p:cNvGrpSpPr/>
            <p:nvPr/>
          </p:nvGrpSpPr>
          <p:grpSpPr>
            <a:xfrm rot="10800000">
              <a:off x="3387499" y="957877"/>
              <a:ext cx="2140702" cy="1180136"/>
              <a:chOff x="1410073" y="2013801"/>
              <a:chExt cx="2074583" cy="1180136"/>
            </a:xfrm>
          </p:grpSpPr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260CC736-9DAE-9358-EAB5-FC3C8CEE07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962835" y="1922040"/>
                <a:ext cx="12700" cy="1030941"/>
              </a:xfrm>
              <a:prstGeom prst="bentConnector4">
                <a:avLst>
                  <a:gd name="adj1" fmla="val 1447055"/>
                  <a:gd name="adj2" fmla="val 100435"/>
                </a:avLst>
              </a:prstGeom>
              <a:ln w="19050">
                <a:solidFill>
                  <a:srgbClr val="D660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CAEFCF09-B74E-AF13-0106-3C89626502C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19194" y="1922040"/>
                <a:ext cx="12700" cy="1030941"/>
              </a:xfrm>
              <a:prstGeom prst="bentConnector4">
                <a:avLst>
                  <a:gd name="adj1" fmla="val 1447055"/>
                  <a:gd name="adj2" fmla="val 100435"/>
                </a:avLst>
              </a:prstGeom>
              <a:ln w="19050">
                <a:solidFill>
                  <a:srgbClr val="D660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DA00837-A9D3-7F2C-D0E3-D77F044306D5}"/>
                  </a:ext>
                </a:extLst>
              </p:cNvPr>
              <p:cNvSpPr/>
              <p:nvPr/>
            </p:nvSpPr>
            <p:spPr>
              <a:xfrm rot="10800000">
                <a:off x="1788160" y="2970133"/>
                <a:ext cx="1318410" cy="22380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D6604D"/>
                    </a:solidFill>
                  </a:rPr>
                  <a:t>Central residue</a:t>
                </a:r>
                <a:endParaRPr lang="en-150" sz="1400" dirty="0">
                  <a:solidFill>
                    <a:srgbClr val="D6604D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928E19B-BB7B-B121-CA80-A9DCAF6454D8}"/>
                  </a:ext>
                </a:extLst>
              </p:cNvPr>
              <p:cNvSpPr/>
              <p:nvPr/>
            </p:nvSpPr>
            <p:spPr>
              <a:xfrm rot="10800000">
                <a:off x="1410074" y="2013801"/>
                <a:ext cx="2074582" cy="22380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D6604D"/>
                    </a:solidFill>
                  </a:rPr>
                  <a:t>Window</a:t>
                </a:r>
                <a:endParaRPr lang="en-150" sz="1400" dirty="0">
                  <a:solidFill>
                    <a:srgbClr val="D6604D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C35EF4B-EC2B-E71B-24A6-382DC525AAC1}"/>
                  </a:ext>
                </a:extLst>
              </p:cNvPr>
              <p:cNvSpPr/>
              <p:nvPr/>
            </p:nvSpPr>
            <p:spPr>
              <a:xfrm>
                <a:off x="2357718" y="2327021"/>
                <a:ext cx="179294" cy="630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>
                  <a:solidFill>
                    <a:srgbClr val="D6604D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5481C5-9E4F-C8EB-EEA5-13B9044080BF}"/>
                </a:ext>
              </a:extLst>
            </p:cNvPr>
            <p:cNvGrpSpPr/>
            <p:nvPr/>
          </p:nvGrpSpPr>
          <p:grpSpPr>
            <a:xfrm>
              <a:off x="516368" y="889446"/>
              <a:ext cx="2104912" cy="1175102"/>
              <a:chOff x="1410073" y="2006299"/>
              <a:chExt cx="2074583" cy="1175102"/>
            </a:xfrm>
          </p:grpSpPr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EBADD61C-721C-DE8E-B691-A14A73AEF27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962835" y="1922040"/>
                <a:ext cx="12700" cy="1030941"/>
              </a:xfrm>
              <a:prstGeom prst="bentConnector4">
                <a:avLst>
                  <a:gd name="adj1" fmla="val 1447055"/>
                  <a:gd name="adj2" fmla="val 100435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374A58CE-43B4-E6F3-2CFE-416C9627EA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19194" y="1922040"/>
                <a:ext cx="12700" cy="1030941"/>
              </a:xfrm>
              <a:prstGeom prst="bentConnector4">
                <a:avLst>
                  <a:gd name="adj1" fmla="val 1447055"/>
                  <a:gd name="adj2" fmla="val 100435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9E356D-43B8-A701-C990-0776FCBF08C6}"/>
                  </a:ext>
                </a:extLst>
              </p:cNvPr>
              <p:cNvSpPr/>
              <p:nvPr/>
            </p:nvSpPr>
            <p:spPr>
              <a:xfrm>
                <a:off x="1788160" y="2957597"/>
                <a:ext cx="1318410" cy="22380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</a:rPr>
                  <a:t>Central residue</a:t>
                </a:r>
                <a:endParaRPr lang="en-150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EF4DCCD-16CC-B0C5-7231-537CFE348540}"/>
                  </a:ext>
                </a:extLst>
              </p:cNvPr>
              <p:cNvSpPr/>
              <p:nvPr/>
            </p:nvSpPr>
            <p:spPr>
              <a:xfrm>
                <a:off x="1410074" y="2006299"/>
                <a:ext cx="2074582" cy="22380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</a:rPr>
                  <a:t>Window</a:t>
                </a:r>
                <a:endParaRPr lang="en-150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F073E2-AD3F-B387-DB43-9D71303E5367}"/>
                  </a:ext>
                </a:extLst>
              </p:cNvPr>
              <p:cNvSpPr/>
              <p:nvPr/>
            </p:nvSpPr>
            <p:spPr>
              <a:xfrm>
                <a:off x="2357718" y="2327021"/>
                <a:ext cx="179294" cy="630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819F1-188D-F107-EC48-A5B5DC5F7809}"/>
                </a:ext>
              </a:extLst>
            </p:cNvPr>
            <p:cNvSpPr txBox="1"/>
            <p:nvPr/>
          </p:nvSpPr>
          <p:spPr>
            <a:xfrm>
              <a:off x="1416424" y="1208897"/>
              <a:ext cx="493895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150" dirty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A</a:t>
              </a:r>
              <a:r>
                <a:rPr lang="en-150" dirty="0">
                  <a:latin typeface="Consolas" panose="020B0609020204030204" pitchFamily="49" charset="0"/>
                  <a:cs typeface="Courier New" panose="02070309020205020404" pitchFamily="49" charset="0"/>
                </a:rPr>
                <a:t>AADGDDSL</a:t>
              </a:r>
              <a:r>
                <a:rPr lang="en-US" dirty="0">
                  <a:latin typeface="Consolas" panose="020B0609020204030204" pitchFamily="49" charset="0"/>
                  <a:cs typeface="Courier New" panose="02070309020205020404" pitchFamily="49" charset="0"/>
                </a:rPr>
                <a:t>YPIAVLIDELRNED</a:t>
              </a:r>
              <a:r>
                <a:rPr lang="en-US" dirty="0">
                  <a:solidFill>
                    <a:srgbClr val="D6604D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V</a:t>
              </a:r>
              <a:r>
                <a:rPr lang="en-US" dirty="0">
                  <a:latin typeface="Consolas" panose="020B0609020204030204" pitchFamily="49" charset="0"/>
                  <a:cs typeface="Courier New" panose="02070309020205020404" pitchFamily="49" charset="0"/>
                </a:rPr>
                <a:t>QLRLNSIKK…</a:t>
              </a:r>
              <a:br>
                <a:rPr lang="en-US" dirty="0"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1</a:t>
              </a:r>
              <a:r>
                <a:rPr lang="en-US" dirty="0">
                  <a:latin typeface="Consolas" panose="020B0609020204030204" pitchFamily="49" charset="0"/>
                  <a:cs typeface="Courier New" panose="02070309020205020404" pitchFamily="49" charset="0"/>
                </a:rPr>
                <a:t>1111111100000000011111</a:t>
              </a:r>
              <a:r>
                <a:rPr lang="en-US" dirty="0">
                  <a:solidFill>
                    <a:srgbClr val="D6604D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0</a:t>
              </a:r>
              <a:r>
                <a:rPr lang="en-US" dirty="0">
                  <a:latin typeface="Consolas" panose="020B0609020204030204" pitchFamily="49" charset="0"/>
                  <a:cs typeface="Courier New" panose="02070309020205020404" pitchFamily="49" charset="0"/>
                </a:rPr>
                <a:t>000000001…</a:t>
              </a:r>
              <a:endParaRPr lang="en-150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101A76B-7C65-6C12-AF9A-146F81127643}"/>
              </a:ext>
            </a:extLst>
          </p:cNvPr>
          <p:cNvSpPr txBox="1"/>
          <p:nvPr/>
        </p:nvSpPr>
        <p:spPr>
          <a:xfrm>
            <a:off x="7843627" y="924141"/>
            <a:ext cx="30753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87654321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12345678 | Label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BBBBBBBB</a:t>
            </a:r>
            <a:r>
              <a:rPr lang="en-150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150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AADGDDS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 | 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BBBBBBBA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ADGDDSLY | 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BBBBBBAA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DGDDSLYP | 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⋮           ⋮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AA</a:t>
            </a:r>
            <a:r>
              <a:rPr lang="en-150" sz="1600" dirty="0">
                <a:latin typeface="Consolas" panose="020B0609020204030204" pitchFamily="49" charset="0"/>
                <a:cs typeface="Courier New" panose="02070309020205020404" pitchFamily="49" charset="0"/>
              </a:rPr>
              <a:t>DGDDSL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PIAVLIDE | 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  <a:cs typeface="Courier New" panose="02070309020205020404" pitchFamily="49" charset="0"/>
              </a:rPr>
              <a:t>DGDDSL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IAVLIDEL | 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⋮           ⋮</a:t>
            </a:r>
          </a:p>
          <a:p>
            <a:r>
              <a:rPr lang="en-US" sz="1600" dirty="0">
                <a:solidFill>
                  <a:srgbClr val="D6604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IDELRNED</a:t>
            </a:r>
            <a:r>
              <a:rPr lang="en-US" sz="1600" b="1" dirty="0">
                <a:solidFill>
                  <a:srgbClr val="D6604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D6604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QLRLNSIK | 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DELRNEDV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LRLNSIKK | 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⋮           ⋮</a:t>
            </a:r>
            <a:endParaRPr lang="en-150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AAB78C-7B05-016A-36F4-819B29C1B018}"/>
              </a:ext>
            </a:extLst>
          </p:cNvPr>
          <p:cNvSpPr/>
          <p:nvPr/>
        </p:nvSpPr>
        <p:spPr>
          <a:xfrm>
            <a:off x="516368" y="241345"/>
            <a:ext cx="5477496" cy="4055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Full amino acid sequence and its secondary structure</a:t>
            </a:r>
            <a:endParaRPr lang="en-150" sz="16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8DA76C-1AA1-0317-AAAC-F151E397A60D}"/>
              </a:ext>
            </a:extLst>
          </p:cNvPr>
          <p:cNvSpPr/>
          <p:nvPr/>
        </p:nvSpPr>
        <p:spPr>
          <a:xfrm>
            <a:off x="6938682" y="241345"/>
            <a:ext cx="4310890" cy="4055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 with a context of 17 residues</a:t>
            </a:r>
            <a:endParaRPr lang="en-150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B846F4-885F-5396-7653-EE67FED832EA}"/>
              </a:ext>
            </a:extLst>
          </p:cNvPr>
          <p:cNvSpPr/>
          <p:nvPr/>
        </p:nvSpPr>
        <p:spPr>
          <a:xfrm>
            <a:off x="5993864" y="1733578"/>
            <a:ext cx="1195957" cy="491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⇒</a:t>
            </a:r>
            <a:endParaRPr lang="en-150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9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1621EF8-A29B-E6A8-E569-2EB3F925BB98}"/>
              </a:ext>
            </a:extLst>
          </p:cNvPr>
          <p:cNvGrpSpPr/>
          <p:nvPr/>
        </p:nvGrpSpPr>
        <p:grpSpPr>
          <a:xfrm>
            <a:off x="516368" y="1160892"/>
            <a:ext cx="5839011" cy="1248567"/>
            <a:chOff x="516368" y="889446"/>
            <a:chExt cx="5839011" cy="124856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6F403F8-6D49-EDB3-8995-137513AF8BD0}"/>
                </a:ext>
              </a:extLst>
            </p:cNvPr>
            <p:cNvGrpSpPr/>
            <p:nvPr/>
          </p:nvGrpSpPr>
          <p:grpSpPr>
            <a:xfrm rot="10800000">
              <a:off x="3387499" y="957877"/>
              <a:ext cx="2140702" cy="1180136"/>
              <a:chOff x="1410073" y="2013801"/>
              <a:chExt cx="2074583" cy="1180136"/>
            </a:xfrm>
          </p:grpSpPr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260CC736-9DAE-9358-EAB5-FC3C8CEE07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962835" y="1922040"/>
                <a:ext cx="12700" cy="1030941"/>
              </a:xfrm>
              <a:prstGeom prst="bentConnector4">
                <a:avLst>
                  <a:gd name="adj1" fmla="val 1447055"/>
                  <a:gd name="adj2" fmla="val 100435"/>
                </a:avLst>
              </a:prstGeom>
              <a:ln w="19050">
                <a:solidFill>
                  <a:srgbClr val="D660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CAEFCF09-B74E-AF13-0106-3C89626502C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19194" y="1922040"/>
                <a:ext cx="12700" cy="1030941"/>
              </a:xfrm>
              <a:prstGeom prst="bentConnector4">
                <a:avLst>
                  <a:gd name="adj1" fmla="val 1447055"/>
                  <a:gd name="adj2" fmla="val 100435"/>
                </a:avLst>
              </a:prstGeom>
              <a:ln w="19050">
                <a:solidFill>
                  <a:srgbClr val="D660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DA00837-A9D3-7F2C-D0E3-D77F044306D5}"/>
                  </a:ext>
                </a:extLst>
              </p:cNvPr>
              <p:cNvSpPr/>
              <p:nvPr/>
            </p:nvSpPr>
            <p:spPr>
              <a:xfrm rot="10800000">
                <a:off x="1788160" y="2970133"/>
                <a:ext cx="1318410" cy="22380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D6604D"/>
                    </a:solidFill>
                  </a:rPr>
                  <a:t>Central residue</a:t>
                </a:r>
                <a:endParaRPr lang="en-150" sz="1400" dirty="0">
                  <a:solidFill>
                    <a:srgbClr val="D6604D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928E19B-BB7B-B121-CA80-A9DCAF6454D8}"/>
                  </a:ext>
                </a:extLst>
              </p:cNvPr>
              <p:cNvSpPr/>
              <p:nvPr/>
            </p:nvSpPr>
            <p:spPr>
              <a:xfrm rot="10800000">
                <a:off x="1410074" y="2013801"/>
                <a:ext cx="2074582" cy="22380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D6604D"/>
                    </a:solidFill>
                  </a:rPr>
                  <a:t>Window</a:t>
                </a:r>
                <a:endParaRPr lang="en-150" sz="1400" dirty="0">
                  <a:solidFill>
                    <a:srgbClr val="D6604D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C35EF4B-EC2B-E71B-24A6-382DC525AAC1}"/>
                  </a:ext>
                </a:extLst>
              </p:cNvPr>
              <p:cNvSpPr/>
              <p:nvPr/>
            </p:nvSpPr>
            <p:spPr>
              <a:xfrm>
                <a:off x="2357718" y="2327021"/>
                <a:ext cx="179294" cy="630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>
                  <a:solidFill>
                    <a:srgbClr val="D6604D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5481C5-9E4F-C8EB-EEA5-13B9044080BF}"/>
                </a:ext>
              </a:extLst>
            </p:cNvPr>
            <p:cNvGrpSpPr/>
            <p:nvPr/>
          </p:nvGrpSpPr>
          <p:grpSpPr>
            <a:xfrm>
              <a:off x="516368" y="889446"/>
              <a:ext cx="2104912" cy="1175102"/>
              <a:chOff x="1410073" y="2006299"/>
              <a:chExt cx="2074583" cy="1175102"/>
            </a:xfrm>
          </p:grpSpPr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EBADD61C-721C-DE8E-B691-A14A73AEF27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962835" y="1922040"/>
                <a:ext cx="12700" cy="1030941"/>
              </a:xfrm>
              <a:prstGeom prst="bentConnector4">
                <a:avLst>
                  <a:gd name="adj1" fmla="val 1447055"/>
                  <a:gd name="adj2" fmla="val 100435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374A58CE-43B4-E6F3-2CFE-416C9627EA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19194" y="1922040"/>
                <a:ext cx="12700" cy="1030941"/>
              </a:xfrm>
              <a:prstGeom prst="bentConnector4">
                <a:avLst>
                  <a:gd name="adj1" fmla="val 1447055"/>
                  <a:gd name="adj2" fmla="val 100435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9E356D-43B8-A701-C990-0776FCBF08C6}"/>
                  </a:ext>
                </a:extLst>
              </p:cNvPr>
              <p:cNvSpPr/>
              <p:nvPr/>
            </p:nvSpPr>
            <p:spPr>
              <a:xfrm>
                <a:off x="1788160" y="2957597"/>
                <a:ext cx="1318410" cy="22380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</a:rPr>
                  <a:t>Central residue</a:t>
                </a:r>
                <a:endParaRPr lang="en-150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EF4DCCD-16CC-B0C5-7231-537CFE348540}"/>
                  </a:ext>
                </a:extLst>
              </p:cNvPr>
              <p:cNvSpPr/>
              <p:nvPr/>
            </p:nvSpPr>
            <p:spPr>
              <a:xfrm>
                <a:off x="1410074" y="2006299"/>
                <a:ext cx="2074582" cy="22380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</a:rPr>
                  <a:t>Window</a:t>
                </a:r>
                <a:endParaRPr lang="en-150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F073E2-AD3F-B387-DB43-9D71303E5367}"/>
                  </a:ext>
                </a:extLst>
              </p:cNvPr>
              <p:cNvSpPr/>
              <p:nvPr/>
            </p:nvSpPr>
            <p:spPr>
              <a:xfrm>
                <a:off x="2357718" y="2327021"/>
                <a:ext cx="179294" cy="630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819F1-188D-F107-EC48-A5B5DC5F7809}"/>
                </a:ext>
              </a:extLst>
            </p:cNvPr>
            <p:cNvSpPr txBox="1"/>
            <p:nvPr/>
          </p:nvSpPr>
          <p:spPr>
            <a:xfrm>
              <a:off x="1416424" y="1208897"/>
              <a:ext cx="493895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150" dirty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A</a:t>
              </a:r>
              <a:r>
                <a:rPr lang="en-150" dirty="0">
                  <a:latin typeface="Consolas" panose="020B0609020204030204" pitchFamily="49" charset="0"/>
                  <a:cs typeface="Courier New" panose="02070309020205020404" pitchFamily="49" charset="0"/>
                </a:rPr>
                <a:t>AADGDDSL</a:t>
              </a:r>
              <a:r>
                <a:rPr lang="en-US" dirty="0">
                  <a:latin typeface="Consolas" panose="020B0609020204030204" pitchFamily="49" charset="0"/>
                  <a:cs typeface="Courier New" panose="02070309020205020404" pitchFamily="49" charset="0"/>
                </a:rPr>
                <a:t>YPIAVLIDELRNED</a:t>
              </a:r>
              <a:r>
                <a:rPr lang="en-US" dirty="0">
                  <a:solidFill>
                    <a:srgbClr val="D6604D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V</a:t>
              </a:r>
              <a:r>
                <a:rPr lang="en-US" dirty="0">
                  <a:latin typeface="Consolas" panose="020B0609020204030204" pitchFamily="49" charset="0"/>
                  <a:cs typeface="Courier New" panose="02070309020205020404" pitchFamily="49" charset="0"/>
                </a:rPr>
                <a:t>QLRLNSIKK…</a:t>
              </a:r>
              <a:br>
                <a:rPr lang="en-US" dirty="0"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1</a:t>
              </a:r>
              <a:r>
                <a:rPr lang="en-US" dirty="0">
                  <a:latin typeface="Consolas" panose="020B0609020204030204" pitchFamily="49" charset="0"/>
                  <a:cs typeface="Courier New" panose="02070309020205020404" pitchFamily="49" charset="0"/>
                </a:rPr>
                <a:t>1111111100000000011111</a:t>
              </a:r>
              <a:r>
                <a:rPr lang="en-US" dirty="0">
                  <a:solidFill>
                    <a:srgbClr val="D6604D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0</a:t>
              </a:r>
              <a:r>
                <a:rPr lang="en-US" dirty="0">
                  <a:latin typeface="Consolas" panose="020B0609020204030204" pitchFamily="49" charset="0"/>
                  <a:cs typeface="Courier New" panose="02070309020205020404" pitchFamily="49" charset="0"/>
                </a:rPr>
                <a:t>000000001…</a:t>
              </a:r>
              <a:endParaRPr lang="en-150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101A76B-7C65-6C12-AF9A-146F81127643}"/>
              </a:ext>
            </a:extLst>
          </p:cNvPr>
          <p:cNvSpPr txBox="1"/>
          <p:nvPr/>
        </p:nvSpPr>
        <p:spPr>
          <a:xfrm>
            <a:off x="7843627" y="385661"/>
            <a:ext cx="30753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87654321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12345678 | Label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BBBBBBBB</a:t>
            </a:r>
            <a:r>
              <a:rPr lang="en-150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150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AADGDDS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 | 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BBBBBBBA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ADGDDSLY | 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BBBBBBAA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DGDDSLYP | 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⋮           ⋮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AA</a:t>
            </a:r>
            <a:r>
              <a:rPr lang="en-150" sz="1600" dirty="0">
                <a:latin typeface="Consolas" panose="020B0609020204030204" pitchFamily="49" charset="0"/>
                <a:cs typeface="Courier New" panose="02070309020205020404" pitchFamily="49" charset="0"/>
              </a:rPr>
              <a:t>DGDDSL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PIAVLIDE | 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  <a:cs typeface="Courier New" panose="02070309020205020404" pitchFamily="49" charset="0"/>
              </a:rPr>
              <a:t>DGDDSL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IAVLIDEL | 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⋮           ⋮</a:t>
            </a:r>
          </a:p>
          <a:p>
            <a:r>
              <a:rPr lang="en-US" sz="1600" dirty="0">
                <a:solidFill>
                  <a:srgbClr val="D6604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IDELRNED</a:t>
            </a:r>
            <a:r>
              <a:rPr lang="en-US" sz="1600" b="1" dirty="0">
                <a:solidFill>
                  <a:srgbClr val="D6604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D6604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QLRLNSIK | 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DELRNEDV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LRLNSIKK | 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⋮           ⋮</a:t>
            </a:r>
            <a:endParaRPr lang="en-150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AAB78C-7B05-016A-36F4-819B29C1B018}"/>
              </a:ext>
            </a:extLst>
          </p:cNvPr>
          <p:cNvSpPr/>
          <p:nvPr/>
        </p:nvSpPr>
        <p:spPr>
          <a:xfrm>
            <a:off x="516368" y="3184689"/>
            <a:ext cx="5477496" cy="4055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Full amino acid sequence and its secondary structure</a:t>
            </a:r>
            <a:endParaRPr lang="en-150" sz="16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8DA76C-1AA1-0317-AAAC-F151E397A60D}"/>
              </a:ext>
            </a:extLst>
          </p:cNvPr>
          <p:cNvSpPr/>
          <p:nvPr/>
        </p:nvSpPr>
        <p:spPr>
          <a:xfrm>
            <a:off x="6938682" y="3184689"/>
            <a:ext cx="4310890" cy="4055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 with a context of 17 residues</a:t>
            </a:r>
            <a:endParaRPr lang="en-150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B846F4-885F-5396-7653-EE67FED832EA}"/>
              </a:ext>
            </a:extLst>
          </p:cNvPr>
          <p:cNvSpPr/>
          <p:nvPr/>
        </p:nvSpPr>
        <p:spPr>
          <a:xfrm>
            <a:off x="5993864" y="1511964"/>
            <a:ext cx="1195957" cy="491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⇒</a:t>
            </a:r>
            <a:endParaRPr lang="en-150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9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90AD5-13D4-4FCD-884B-81A117C8B6DC}"/>
              </a:ext>
            </a:extLst>
          </p:cNvPr>
          <p:cNvSpPr txBox="1"/>
          <p:nvPr/>
        </p:nvSpPr>
        <p:spPr>
          <a:xfrm>
            <a:off x="4754880" y="386834"/>
            <a:ext cx="268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DELRNEDV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LRLNSIKK</a:t>
            </a:r>
            <a:endParaRPr lang="en-15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6423C-FE39-6A48-9331-0A2FD00B84CA}"/>
              </a:ext>
            </a:extLst>
          </p:cNvPr>
          <p:cNvGrpSpPr/>
          <p:nvPr/>
        </p:nvGrpSpPr>
        <p:grpSpPr>
          <a:xfrm>
            <a:off x="4978400" y="830580"/>
            <a:ext cx="2196592" cy="1351280"/>
            <a:chOff x="4978400" y="640080"/>
            <a:chExt cx="3108960" cy="1351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E4219-5C7E-DC8D-1312-F8B40AFF5423}"/>
                </a:ext>
              </a:extLst>
            </p:cNvPr>
            <p:cNvSpPr/>
            <p:nvPr/>
          </p:nvSpPr>
          <p:spPr>
            <a:xfrm>
              <a:off x="49784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621BC-E479-371C-2F2E-3A09DE210C59}"/>
                </a:ext>
              </a:extLst>
            </p:cNvPr>
            <p:cNvSpPr/>
            <p:nvPr/>
          </p:nvSpPr>
          <p:spPr>
            <a:xfrm>
              <a:off x="51612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6786DA-C454-6EA9-0E12-1FC3FCCC42E0}"/>
                </a:ext>
              </a:extLst>
            </p:cNvPr>
            <p:cNvSpPr/>
            <p:nvPr/>
          </p:nvSpPr>
          <p:spPr>
            <a:xfrm>
              <a:off x="53441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F151E-6D07-C8A7-DC4A-FD5379DF6AFF}"/>
                </a:ext>
              </a:extLst>
            </p:cNvPr>
            <p:cNvSpPr/>
            <p:nvPr/>
          </p:nvSpPr>
          <p:spPr>
            <a:xfrm>
              <a:off x="55270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C3CD16-C4CE-24C0-022A-5E6B771D6BBD}"/>
                </a:ext>
              </a:extLst>
            </p:cNvPr>
            <p:cNvSpPr/>
            <p:nvPr/>
          </p:nvSpPr>
          <p:spPr>
            <a:xfrm>
              <a:off x="57099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25FB15-64B9-A366-A42B-8551CD0A185F}"/>
                </a:ext>
              </a:extLst>
            </p:cNvPr>
            <p:cNvSpPr/>
            <p:nvPr/>
          </p:nvSpPr>
          <p:spPr>
            <a:xfrm>
              <a:off x="58928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502726-ACCD-2752-15F2-5368022740B6}"/>
                </a:ext>
              </a:extLst>
            </p:cNvPr>
            <p:cNvSpPr/>
            <p:nvPr/>
          </p:nvSpPr>
          <p:spPr>
            <a:xfrm>
              <a:off x="60756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F62C01-74B8-2DDF-6AEE-6E497D490408}"/>
                </a:ext>
              </a:extLst>
            </p:cNvPr>
            <p:cNvSpPr/>
            <p:nvPr/>
          </p:nvSpPr>
          <p:spPr>
            <a:xfrm>
              <a:off x="62585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ABF9C7-4610-E558-77E0-26E52FBB3B45}"/>
                </a:ext>
              </a:extLst>
            </p:cNvPr>
            <p:cNvSpPr/>
            <p:nvPr/>
          </p:nvSpPr>
          <p:spPr>
            <a:xfrm>
              <a:off x="64414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FBF741-15DF-0A57-2C3D-469DF86B9F21}"/>
                </a:ext>
              </a:extLst>
            </p:cNvPr>
            <p:cNvSpPr/>
            <p:nvPr/>
          </p:nvSpPr>
          <p:spPr>
            <a:xfrm>
              <a:off x="66243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694AC-AE6B-D099-3084-BDECEF9CD93A}"/>
                </a:ext>
              </a:extLst>
            </p:cNvPr>
            <p:cNvSpPr/>
            <p:nvPr/>
          </p:nvSpPr>
          <p:spPr>
            <a:xfrm>
              <a:off x="68072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07195-AF50-6F33-AC93-F42749A980BA}"/>
                </a:ext>
              </a:extLst>
            </p:cNvPr>
            <p:cNvSpPr/>
            <p:nvPr/>
          </p:nvSpPr>
          <p:spPr>
            <a:xfrm>
              <a:off x="69900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15E910-3D9E-196D-8CEF-87EEDA0ED7AA}"/>
                </a:ext>
              </a:extLst>
            </p:cNvPr>
            <p:cNvSpPr/>
            <p:nvPr/>
          </p:nvSpPr>
          <p:spPr>
            <a:xfrm>
              <a:off x="71729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9EB29D-A99E-5A31-3C1A-6E75E14C75AD}"/>
                </a:ext>
              </a:extLst>
            </p:cNvPr>
            <p:cNvSpPr/>
            <p:nvPr/>
          </p:nvSpPr>
          <p:spPr>
            <a:xfrm>
              <a:off x="73558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690D69-768C-D12E-3363-49C015B3D562}"/>
                </a:ext>
              </a:extLst>
            </p:cNvPr>
            <p:cNvSpPr/>
            <p:nvPr/>
          </p:nvSpPr>
          <p:spPr>
            <a:xfrm>
              <a:off x="75387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7BEA75-C8AC-8D3A-ABB4-F5E59170731E}"/>
                </a:ext>
              </a:extLst>
            </p:cNvPr>
            <p:cNvSpPr/>
            <p:nvPr/>
          </p:nvSpPr>
          <p:spPr>
            <a:xfrm>
              <a:off x="77216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B0D265-80C8-CB2B-DB6B-FB223808B05D}"/>
                </a:ext>
              </a:extLst>
            </p:cNvPr>
            <p:cNvSpPr/>
            <p:nvPr/>
          </p:nvSpPr>
          <p:spPr>
            <a:xfrm>
              <a:off x="79044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8903C9D-F313-8614-F6BB-D6278D03CD7E}"/>
              </a:ext>
            </a:extLst>
          </p:cNvPr>
          <p:cNvSpPr txBox="1"/>
          <p:nvPr/>
        </p:nvSpPr>
        <p:spPr>
          <a:xfrm>
            <a:off x="7764780" y="386834"/>
            <a:ext cx="268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17 residues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5101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90AD5-13D4-4FCD-884B-81A117C8B6DC}"/>
              </a:ext>
            </a:extLst>
          </p:cNvPr>
          <p:cNvSpPr txBox="1"/>
          <p:nvPr/>
        </p:nvSpPr>
        <p:spPr>
          <a:xfrm>
            <a:off x="1104003" y="386834"/>
            <a:ext cx="268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DELRNEDV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LRLNSIKK</a:t>
            </a:r>
            <a:endParaRPr lang="en-15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6423C-FE39-6A48-9331-0A2FD00B84CA}"/>
              </a:ext>
            </a:extLst>
          </p:cNvPr>
          <p:cNvGrpSpPr/>
          <p:nvPr/>
        </p:nvGrpSpPr>
        <p:grpSpPr>
          <a:xfrm>
            <a:off x="327211" y="1230391"/>
            <a:ext cx="4235824" cy="229900"/>
            <a:chOff x="4978400" y="640080"/>
            <a:chExt cx="3108960" cy="1351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E4219-5C7E-DC8D-1312-F8B40AFF5423}"/>
                </a:ext>
              </a:extLst>
            </p:cNvPr>
            <p:cNvSpPr/>
            <p:nvPr/>
          </p:nvSpPr>
          <p:spPr>
            <a:xfrm>
              <a:off x="49784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621BC-E479-371C-2F2E-3A09DE210C59}"/>
                </a:ext>
              </a:extLst>
            </p:cNvPr>
            <p:cNvSpPr/>
            <p:nvPr/>
          </p:nvSpPr>
          <p:spPr>
            <a:xfrm>
              <a:off x="51612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6786DA-C454-6EA9-0E12-1FC3FCCC42E0}"/>
                </a:ext>
              </a:extLst>
            </p:cNvPr>
            <p:cNvSpPr/>
            <p:nvPr/>
          </p:nvSpPr>
          <p:spPr>
            <a:xfrm>
              <a:off x="53441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F151E-6D07-C8A7-DC4A-FD5379DF6AFF}"/>
                </a:ext>
              </a:extLst>
            </p:cNvPr>
            <p:cNvSpPr/>
            <p:nvPr/>
          </p:nvSpPr>
          <p:spPr>
            <a:xfrm>
              <a:off x="55270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C3CD16-C4CE-24C0-022A-5E6B771D6BBD}"/>
                </a:ext>
              </a:extLst>
            </p:cNvPr>
            <p:cNvSpPr/>
            <p:nvPr/>
          </p:nvSpPr>
          <p:spPr>
            <a:xfrm>
              <a:off x="57099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25FB15-64B9-A366-A42B-8551CD0A185F}"/>
                </a:ext>
              </a:extLst>
            </p:cNvPr>
            <p:cNvSpPr/>
            <p:nvPr/>
          </p:nvSpPr>
          <p:spPr>
            <a:xfrm>
              <a:off x="58928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502726-ACCD-2752-15F2-5368022740B6}"/>
                </a:ext>
              </a:extLst>
            </p:cNvPr>
            <p:cNvSpPr/>
            <p:nvPr/>
          </p:nvSpPr>
          <p:spPr>
            <a:xfrm>
              <a:off x="60756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F62C01-74B8-2DDF-6AEE-6E497D490408}"/>
                </a:ext>
              </a:extLst>
            </p:cNvPr>
            <p:cNvSpPr/>
            <p:nvPr/>
          </p:nvSpPr>
          <p:spPr>
            <a:xfrm>
              <a:off x="62585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ABF9C7-4610-E558-77E0-26E52FBB3B45}"/>
                </a:ext>
              </a:extLst>
            </p:cNvPr>
            <p:cNvSpPr/>
            <p:nvPr/>
          </p:nvSpPr>
          <p:spPr>
            <a:xfrm>
              <a:off x="64414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FBF741-15DF-0A57-2C3D-469DF86B9F21}"/>
                </a:ext>
              </a:extLst>
            </p:cNvPr>
            <p:cNvSpPr/>
            <p:nvPr/>
          </p:nvSpPr>
          <p:spPr>
            <a:xfrm>
              <a:off x="66243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694AC-AE6B-D099-3084-BDECEF9CD93A}"/>
                </a:ext>
              </a:extLst>
            </p:cNvPr>
            <p:cNvSpPr/>
            <p:nvPr/>
          </p:nvSpPr>
          <p:spPr>
            <a:xfrm>
              <a:off x="68072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07195-AF50-6F33-AC93-F42749A980BA}"/>
                </a:ext>
              </a:extLst>
            </p:cNvPr>
            <p:cNvSpPr/>
            <p:nvPr/>
          </p:nvSpPr>
          <p:spPr>
            <a:xfrm>
              <a:off x="69900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15E910-3D9E-196D-8CEF-87EEDA0ED7AA}"/>
                </a:ext>
              </a:extLst>
            </p:cNvPr>
            <p:cNvSpPr/>
            <p:nvPr/>
          </p:nvSpPr>
          <p:spPr>
            <a:xfrm>
              <a:off x="71729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9EB29D-A99E-5A31-3C1A-6E75E14C75AD}"/>
                </a:ext>
              </a:extLst>
            </p:cNvPr>
            <p:cNvSpPr/>
            <p:nvPr/>
          </p:nvSpPr>
          <p:spPr>
            <a:xfrm>
              <a:off x="73558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690D69-768C-D12E-3363-49C015B3D562}"/>
                </a:ext>
              </a:extLst>
            </p:cNvPr>
            <p:cNvSpPr/>
            <p:nvPr/>
          </p:nvSpPr>
          <p:spPr>
            <a:xfrm>
              <a:off x="75387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7BEA75-C8AC-8D3A-ABB4-F5E59170731E}"/>
                </a:ext>
              </a:extLst>
            </p:cNvPr>
            <p:cNvSpPr/>
            <p:nvPr/>
          </p:nvSpPr>
          <p:spPr>
            <a:xfrm>
              <a:off x="77216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B0D265-80C8-CB2B-DB6B-FB223808B05D}"/>
                </a:ext>
              </a:extLst>
            </p:cNvPr>
            <p:cNvSpPr/>
            <p:nvPr/>
          </p:nvSpPr>
          <p:spPr>
            <a:xfrm>
              <a:off x="79044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FDA4F19-C12E-996D-8AC3-AC3692F90A4F}"/>
              </a:ext>
            </a:extLst>
          </p:cNvPr>
          <p:cNvSpPr txBox="1"/>
          <p:nvPr/>
        </p:nvSpPr>
        <p:spPr>
          <a:xfrm>
            <a:off x="4752878" y="1165887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Input: 340 (17*20)</a:t>
            </a:r>
            <a:endParaRPr lang="en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16C2F-4451-D4C7-D06E-0394B691B434}"/>
              </a:ext>
            </a:extLst>
          </p:cNvPr>
          <p:cNvSpPr txBox="1"/>
          <p:nvPr/>
        </p:nvSpPr>
        <p:spPr>
          <a:xfrm>
            <a:off x="4752878" y="386834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Input subsequence: 17</a:t>
            </a:r>
            <a:endParaRPr lang="en-15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8195CD0-85A5-F952-04E0-ACAD0A264266}"/>
              </a:ext>
            </a:extLst>
          </p:cNvPr>
          <p:cNvSpPr/>
          <p:nvPr/>
        </p:nvSpPr>
        <p:spPr>
          <a:xfrm rot="5400000">
            <a:off x="2260456" y="890007"/>
            <a:ext cx="369332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59D21E-37B5-2252-E703-9307688F3961}"/>
              </a:ext>
            </a:extLst>
          </p:cNvPr>
          <p:cNvSpPr txBox="1"/>
          <p:nvPr/>
        </p:nvSpPr>
        <p:spPr>
          <a:xfrm>
            <a:off x="4752878" y="2238891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Weight matrix: 340 x 3</a:t>
            </a:r>
            <a:endParaRPr lang="en-1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30A551-6C2B-361D-6D8A-F5BEF1FE4D34}"/>
              </a:ext>
            </a:extLst>
          </p:cNvPr>
          <p:cNvGrpSpPr/>
          <p:nvPr/>
        </p:nvGrpSpPr>
        <p:grpSpPr>
          <a:xfrm>
            <a:off x="327211" y="2085966"/>
            <a:ext cx="4235824" cy="766862"/>
            <a:chOff x="882062" y="1983426"/>
            <a:chExt cx="6998876" cy="457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EE7BDC0-AF20-DDAB-CC73-C08425BE09D6}"/>
                </a:ext>
              </a:extLst>
            </p:cNvPr>
            <p:cNvGrpSpPr/>
            <p:nvPr/>
          </p:nvGrpSpPr>
          <p:grpSpPr>
            <a:xfrm>
              <a:off x="882062" y="1983426"/>
              <a:ext cx="6998876" cy="152400"/>
              <a:chOff x="4978400" y="640080"/>
              <a:chExt cx="3108960" cy="135128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BECCD65-A799-8D54-FD61-067BB436A243}"/>
                  </a:ext>
                </a:extLst>
              </p:cNvPr>
              <p:cNvSpPr/>
              <p:nvPr/>
            </p:nvSpPr>
            <p:spPr>
              <a:xfrm>
                <a:off x="49784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B9F92B-1918-529F-E6A2-40C35BF8C467}"/>
                  </a:ext>
                </a:extLst>
              </p:cNvPr>
              <p:cNvSpPr/>
              <p:nvPr/>
            </p:nvSpPr>
            <p:spPr>
              <a:xfrm>
                <a:off x="51612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BB8921-3532-5DF9-317C-E0F95A9F654B}"/>
                  </a:ext>
                </a:extLst>
              </p:cNvPr>
              <p:cNvSpPr/>
              <p:nvPr/>
            </p:nvSpPr>
            <p:spPr>
              <a:xfrm>
                <a:off x="534416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21B9BC-E03A-8592-68FC-941801F72C69}"/>
                  </a:ext>
                </a:extLst>
              </p:cNvPr>
              <p:cNvSpPr/>
              <p:nvPr/>
            </p:nvSpPr>
            <p:spPr>
              <a:xfrm>
                <a:off x="552704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1C8A69-329E-82B1-467E-B6F6AB4114E5}"/>
                  </a:ext>
                </a:extLst>
              </p:cNvPr>
              <p:cNvSpPr/>
              <p:nvPr/>
            </p:nvSpPr>
            <p:spPr>
              <a:xfrm>
                <a:off x="570992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1F6861-D0E2-506C-7CB5-190FCAE0EF34}"/>
                  </a:ext>
                </a:extLst>
              </p:cNvPr>
              <p:cNvSpPr/>
              <p:nvPr/>
            </p:nvSpPr>
            <p:spPr>
              <a:xfrm>
                <a:off x="58928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22064B5-E2B8-0513-E120-522B55F3E8F3}"/>
                  </a:ext>
                </a:extLst>
              </p:cNvPr>
              <p:cNvSpPr/>
              <p:nvPr/>
            </p:nvSpPr>
            <p:spPr>
              <a:xfrm>
                <a:off x="60756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B033703-CD13-1377-D2FF-FD8E145EE7C9}"/>
                  </a:ext>
                </a:extLst>
              </p:cNvPr>
              <p:cNvSpPr/>
              <p:nvPr/>
            </p:nvSpPr>
            <p:spPr>
              <a:xfrm>
                <a:off x="625856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BA32382-9A01-1D70-6B24-E26CC8FDCE4E}"/>
                  </a:ext>
                </a:extLst>
              </p:cNvPr>
              <p:cNvSpPr/>
              <p:nvPr/>
            </p:nvSpPr>
            <p:spPr>
              <a:xfrm>
                <a:off x="644144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296D3F-0F5E-89F4-2B95-58A8076441D4}"/>
                  </a:ext>
                </a:extLst>
              </p:cNvPr>
              <p:cNvSpPr/>
              <p:nvPr/>
            </p:nvSpPr>
            <p:spPr>
              <a:xfrm>
                <a:off x="662432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F593CBC-3C29-031E-1FE3-B2DEF5F17316}"/>
                  </a:ext>
                </a:extLst>
              </p:cNvPr>
              <p:cNvSpPr/>
              <p:nvPr/>
            </p:nvSpPr>
            <p:spPr>
              <a:xfrm>
                <a:off x="68072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DED8ED-C83C-6CB5-2E6B-89C11F2F542E}"/>
                  </a:ext>
                </a:extLst>
              </p:cNvPr>
              <p:cNvSpPr/>
              <p:nvPr/>
            </p:nvSpPr>
            <p:spPr>
              <a:xfrm>
                <a:off x="69900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24EE430-64C1-FDF2-030F-20D08ED31E48}"/>
                  </a:ext>
                </a:extLst>
              </p:cNvPr>
              <p:cNvSpPr/>
              <p:nvPr/>
            </p:nvSpPr>
            <p:spPr>
              <a:xfrm>
                <a:off x="717296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24F3E9A-0191-4738-8734-720336FC39B8}"/>
                  </a:ext>
                </a:extLst>
              </p:cNvPr>
              <p:cNvSpPr/>
              <p:nvPr/>
            </p:nvSpPr>
            <p:spPr>
              <a:xfrm>
                <a:off x="735584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AF8C545-1E21-2A26-842A-F79BCD5D186B}"/>
                  </a:ext>
                </a:extLst>
              </p:cNvPr>
              <p:cNvSpPr/>
              <p:nvPr/>
            </p:nvSpPr>
            <p:spPr>
              <a:xfrm>
                <a:off x="753872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D40B473-1870-C2D0-0CF7-C655EADBBED2}"/>
                  </a:ext>
                </a:extLst>
              </p:cNvPr>
              <p:cNvSpPr/>
              <p:nvPr/>
            </p:nvSpPr>
            <p:spPr>
              <a:xfrm>
                <a:off x="77216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EF6E345-410C-8464-F74E-FA2B3197FFB5}"/>
                  </a:ext>
                </a:extLst>
              </p:cNvPr>
              <p:cNvSpPr/>
              <p:nvPr/>
            </p:nvSpPr>
            <p:spPr>
              <a:xfrm>
                <a:off x="79044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052DD7-23BA-2FFA-A6C6-EEA81CC20D97}"/>
                </a:ext>
              </a:extLst>
            </p:cNvPr>
            <p:cNvGrpSpPr/>
            <p:nvPr/>
          </p:nvGrpSpPr>
          <p:grpSpPr>
            <a:xfrm>
              <a:off x="882062" y="2135826"/>
              <a:ext cx="6998876" cy="152400"/>
              <a:chOff x="4978400" y="640080"/>
              <a:chExt cx="3108960" cy="135128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F984212-110D-4EF8-F67A-F43321E11F65}"/>
                  </a:ext>
                </a:extLst>
              </p:cNvPr>
              <p:cNvSpPr/>
              <p:nvPr/>
            </p:nvSpPr>
            <p:spPr>
              <a:xfrm>
                <a:off x="49784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C58729-EEF3-34D5-42D4-770DEBF43F3C}"/>
                  </a:ext>
                </a:extLst>
              </p:cNvPr>
              <p:cNvSpPr/>
              <p:nvPr/>
            </p:nvSpPr>
            <p:spPr>
              <a:xfrm>
                <a:off x="51612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FB64EC3-2DEF-AAC0-C74C-E64C6F62D759}"/>
                  </a:ext>
                </a:extLst>
              </p:cNvPr>
              <p:cNvSpPr/>
              <p:nvPr/>
            </p:nvSpPr>
            <p:spPr>
              <a:xfrm>
                <a:off x="534416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3C4DF03-C3EE-5549-2EDB-835A9DD2246B}"/>
                  </a:ext>
                </a:extLst>
              </p:cNvPr>
              <p:cNvSpPr/>
              <p:nvPr/>
            </p:nvSpPr>
            <p:spPr>
              <a:xfrm>
                <a:off x="552704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3D36FC2-DD0A-04C4-D315-8DFA82B7EBED}"/>
                  </a:ext>
                </a:extLst>
              </p:cNvPr>
              <p:cNvSpPr/>
              <p:nvPr/>
            </p:nvSpPr>
            <p:spPr>
              <a:xfrm>
                <a:off x="570992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543B319-AAC5-1E6B-4148-75B429C4ABE7}"/>
                  </a:ext>
                </a:extLst>
              </p:cNvPr>
              <p:cNvSpPr/>
              <p:nvPr/>
            </p:nvSpPr>
            <p:spPr>
              <a:xfrm>
                <a:off x="58928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2E21368-62CF-5B2A-2158-354A5C3792F8}"/>
                  </a:ext>
                </a:extLst>
              </p:cNvPr>
              <p:cNvSpPr/>
              <p:nvPr/>
            </p:nvSpPr>
            <p:spPr>
              <a:xfrm>
                <a:off x="60756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7C5C921-3D36-2565-CF39-D2412FF4B3BD}"/>
                  </a:ext>
                </a:extLst>
              </p:cNvPr>
              <p:cNvSpPr/>
              <p:nvPr/>
            </p:nvSpPr>
            <p:spPr>
              <a:xfrm>
                <a:off x="625856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9EDA1F-4F66-1879-C9C2-883F01E24750}"/>
                  </a:ext>
                </a:extLst>
              </p:cNvPr>
              <p:cNvSpPr/>
              <p:nvPr/>
            </p:nvSpPr>
            <p:spPr>
              <a:xfrm>
                <a:off x="644144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449765D-2922-6BC3-B60D-F6F91B6ABBAB}"/>
                  </a:ext>
                </a:extLst>
              </p:cNvPr>
              <p:cNvSpPr/>
              <p:nvPr/>
            </p:nvSpPr>
            <p:spPr>
              <a:xfrm>
                <a:off x="662432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6C5C1B4-A41B-56DC-5ABA-8F9AE7682BC8}"/>
                  </a:ext>
                </a:extLst>
              </p:cNvPr>
              <p:cNvSpPr/>
              <p:nvPr/>
            </p:nvSpPr>
            <p:spPr>
              <a:xfrm>
                <a:off x="68072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05C9191-C2EE-CC43-E3DD-47CFC186FA2E}"/>
                  </a:ext>
                </a:extLst>
              </p:cNvPr>
              <p:cNvSpPr/>
              <p:nvPr/>
            </p:nvSpPr>
            <p:spPr>
              <a:xfrm>
                <a:off x="69900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0528E2F-4E30-6329-9BAB-0837350E84E6}"/>
                  </a:ext>
                </a:extLst>
              </p:cNvPr>
              <p:cNvSpPr/>
              <p:nvPr/>
            </p:nvSpPr>
            <p:spPr>
              <a:xfrm>
                <a:off x="717296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34AD9E-1813-9616-5576-F356B4A7CE08}"/>
                  </a:ext>
                </a:extLst>
              </p:cNvPr>
              <p:cNvSpPr/>
              <p:nvPr/>
            </p:nvSpPr>
            <p:spPr>
              <a:xfrm>
                <a:off x="735584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92D1947-E82C-45F4-D8C4-CA87CE9ED507}"/>
                  </a:ext>
                </a:extLst>
              </p:cNvPr>
              <p:cNvSpPr/>
              <p:nvPr/>
            </p:nvSpPr>
            <p:spPr>
              <a:xfrm>
                <a:off x="753872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BD795E5-A322-7495-D9E7-85F3BB523B0D}"/>
                  </a:ext>
                </a:extLst>
              </p:cNvPr>
              <p:cNvSpPr/>
              <p:nvPr/>
            </p:nvSpPr>
            <p:spPr>
              <a:xfrm>
                <a:off x="77216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881EDB-61A2-C7F7-93E7-DDA1449995FC}"/>
                  </a:ext>
                </a:extLst>
              </p:cNvPr>
              <p:cNvSpPr/>
              <p:nvPr/>
            </p:nvSpPr>
            <p:spPr>
              <a:xfrm>
                <a:off x="79044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469E794-65B9-09F1-DBED-D6858F8CCBC4}"/>
                </a:ext>
              </a:extLst>
            </p:cNvPr>
            <p:cNvGrpSpPr/>
            <p:nvPr/>
          </p:nvGrpSpPr>
          <p:grpSpPr>
            <a:xfrm>
              <a:off x="882062" y="2288226"/>
              <a:ext cx="6998876" cy="152400"/>
              <a:chOff x="4978400" y="640080"/>
              <a:chExt cx="3108960" cy="135128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A4768A6-B784-1781-3367-29092C407115}"/>
                  </a:ext>
                </a:extLst>
              </p:cNvPr>
              <p:cNvSpPr/>
              <p:nvPr/>
            </p:nvSpPr>
            <p:spPr>
              <a:xfrm>
                <a:off x="49784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112EBE3-096B-A4BB-54D9-3823C637F351}"/>
                  </a:ext>
                </a:extLst>
              </p:cNvPr>
              <p:cNvSpPr/>
              <p:nvPr/>
            </p:nvSpPr>
            <p:spPr>
              <a:xfrm>
                <a:off x="51612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F131B09-6D98-20C4-37E4-98821C27BFCA}"/>
                  </a:ext>
                </a:extLst>
              </p:cNvPr>
              <p:cNvSpPr/>
              <p:nvPr/>
            </p:nvSpPr>
            <p:spPr>
              <a:xfrm>
                <a:off x="534416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2AD93DB-EF23-C118-4FC8-F9BDDA4E7522}"/>
                  </a:ext>
                </a:extLst>
              </p:cNvPr>
              <p:cNvSpPr/>
              <p:nvPr/>
            </p:nvSpPr>
            <p:spPr>
              <a:xfrm>
                <a:off x="552704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5245BF9-8147-DE34-AC8A-CE024EAB2087}"/>
                  </a:ext>
                </a:extLst>
              </p:cNvPr>
              <p:cNvSpPr/>
              <p:nvPr/>
            </p:nvSpPr>
            <p:spPr>
              <a:xfrm>
                <a:off x="570992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517BDDA-71BA-5D2D-3557-4151537B85CF}"/>
                  </a:ext>
                </a:extLst>
              </p:cNvPr>
              <p:cNvSpPr/>
              <p:nvPr/>
            </p:nvSpPr>
            <p:spPr>
              <a:xfrm>
                <a:off x="58928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33A7DBD-82BD-7970-A50A-40B9A0848DAB}"/>
                  </a:ext>
                </a:extLst>
              </p:cNvPr>
              <p:cNvSpPr/>
              <p:nvPr/>
            </p:nvSpPr>
            <p:spPr>
              <a:xfrm>
                <a:off x="60756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E905077-6D74-D657-CD3D-9378C4B748D9}"/>
                  </a:ext>
                </a:extLst>
              </p:cNvPr>
              <p:cNvSpPr/>
              <p:nvPr/>
            </p:nvSpPr>
            <p:spPr>
              <a:xfrm>
                <a:off x="625856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428324B-6224-5356-7B7D-05925DD4FCB7}"/>
                  </a:ext>
                </a:extLst>
              </p:cNvPr>
              <p:cNvSpPr/>
              <p:nvPr/>
            </p:nvSpPr>
            <p:spPr>
              <a:xfrm>
                <a:off x="644144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F4F7C6E-3D40-3A54-18EF-950935A0D768}"/>
                  </a:ext>
                </a:extLst>
              </p:cNvPr>
              <p:cNvSpPr/>
              <p:nvPr/>
            </p:nvSpPr>
            <p:spPr>
              <a:xfrm>
                <a:off x="662432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9D571E5-E5DA-0F24-DEBF-0FB107629C3E}"/>
                  </a:ext>
                </a:extLst>
              </p:cNvPr>
              <p:cNvSpPr/>
              <p:nvPr/>
            </p:nvSpPr>
            <p:spPr>
              <a:xfrm>
                <a:off x="68072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E4F4B0F-E427-34CD-CAF7-2C3EF75F519A}"/>
                  </a:ext>
                </a:extLst>
              </p:cNvPr>
              <p:cNvSpPr/>
              <p:nvPr/>
            </p:nvSpPr>
            <p:spPr>
              <a:xfrm>
                <a:off x="69900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111983F-F797-7BBA-0135-29C6AB94E6E3}"/>
                  </a:ext>
                </a:extLst>
              </p:cNvPr>
              <p:cNvSpPr/>
              <p:nvPr/>
            </p:nvSpPr>
            <p:spPr>
              <a:xfrm>
                <a:off x="717296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E739A7C-1033-9ED7-2368-15076E882DB9}"/>
                  </a:ext>
                </a:extLst>
              </p:cNvPr>
              <p:cNvSpPr/>
              <p:nvPr/>
            </p:nvSpPr>
            <p:spPr>
              <a:xfrm>
                <a:off x="735584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A6042E5-CE6A-F0C5-258C-2A793B87E433}"/>
                  </a:ext>
                </a:extLst>
              </p:cNvPr>
              <p:cNvSpPr/>
              <p:nvPr/>
            </p:nvSpPr>
            <p:spPr>
              <a:xfrm>
                <a:off x="753872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C7B1AB0-7FBD-A0B9-F738-F36749FA2C60}"/>
                  </a:ext>
                </a:extLst>
              </p:cNvPr>
              <p:cNvSpPr/>
              <p:nvPr/>
            </p:nvSpPr>
            <p:spPr>
              <a:xfrm>
                <a:off x="772160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0ED229A-173F-F401-8CD5-15EF0C473AA8}"/>
                  </a:ext>
                </a:extLst>
              </p:cNvPr>
              <p:cNvSpPr/>
              <p:nvPr/>
            </p:nvSpPr>
            <p:spPr>
              <a:xfrm>
                <a:off x="7904480" y="640080"/>
                <a:ext cx="182880" cy="1351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 dirty="0"/>
              </a:p>
            </p:txBody>
          </p:sp>
        </p:grpSp>
      </p:grp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288AC14-D73D-0EC7-56C5-060F0F0840CB}"/>
              </a:ext>
            </a:extLst>
          </p:cNvPr>
          <p:cNvSpPr/>
          <p:nvPr/>
        </p:nvSpPr>
        <p:spPr>
          <a:xfrm rot="5400000">
            <a:off x="2260456" y="1698425"/>
            <a:ext cx="369332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F2548CCA-C53F-F9DC-E578-A2A577F26184}"/>
              </a:ext>
            </a:extLst>
          </p:cNvPr>
          <p:cNvSpPr/>
          <p:nvPr/>
        </p:nvSpPr>
        <p:spPr>
          <a:xfrm rot="5400000">
            <a:off x="2260456" y="3141136"/>
            <a:ext cx="369332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0E38286-F1D4-37B4-1204-1F1571DC73AE}"/>
              </a:ext>
            </a:extLst>
          </p:cNvPr>
          <p:cNvGrpSpPr/>
          <p:nvPr/>
        </p:nvGrpSpPr>
        <p:grpSpPr>
          <a:xfrm>
            <a:off x="2071373" y="3548113"/>
            <a:ext cx="747498" cy="229900"/>
            <a:chOff x="3763951" y="3750429"/>
            <a:chExt cx="1235096" cy="1524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1760EFF-5C14-E51F-0FD4-A57DE680DC35}"/>
                </a:ext>
              </a:extLst>
            </p:cNvPr>
            <p:cNvSpPr/>
            <p:nvPr/>
          </p:nvSpPr>
          <p:spPr>
            <a:xfrm>
              <a:off x="3763951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763C919-6797-471F-E546-4AE122DC8BCC}"/>
                </a:ext>
              </a:extLst>
            </p:cNvPr>
            <p:cNvSpPr/>
            <p:nvPr/>
          </p:nvSpPr>
          <p:spPr>
            <a:xfrm>
              <a:off x="4175649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DD084EB-74C9-066F-1F63-85F80B9DABA5}"/>
                </a:ext>
              </a:extLst>
            </p:cNvPr>
            <p:cNvSpPr/>
            <p:nvPr/>
          </p:nvSpPr>
          <p:spPr>
            <a:xfrm>
              <a:off x="4587348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D97BA0FA-ABFE-2C18-D33E-F9E2A362A86E}"/>
              </a:ext>
            </a:extLst>
          </p:cNvPr>
          <p:cNvSpPr txBox="1"/>
          <p:nvPr/>
        </p:nvSpPr>
        <p:spPr>
          <a:xfrm>
            <a:off x="4752878" y="3429966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Output: 3</a:t>
            </a:r>
            <a:endParaRPr lang="en-15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11665F-CDA1-E3B7-AE1E-917F103ED762}"/>
              </a:ext>
            </a:extLst>
          </p:cNvPr>
          <p:cNvSpPr/>
          <p:nvPr/>
        </p:nvSpPr>
        <p:spPr>
          <a:xfrm>
            <a:off x="1573041" y="2275291"/>
            <a:ext cx="1744162" cy="408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 / FFN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2728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90AD5-13D4-4FCD-884B-81A117C8B6DC}"/>
              </a:ext>
            </a:extLst>
          </p:cNvPr>
          <p:cNvSpPr txBox="1"/>
          <p:nvPr/>
        </p:nvSpPr>
        <p:spPr>
          <a:xfrm>
            <a:off x="1104003" y="386834"/>
            <a:ext cx="268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DELRNEDV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LRLNSIKK</a:t>
            </a:r>
            <a:endParaRPr lang="en-15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6423C-FE39-6A48-9331-0A2FD00B84CA}"/>
              </a:ext>
            </a:extLst>
          </p:cNvPr>
          <p:cNvGrpSpPr/>
          <p:nvPr/>
        </p:nvGrpSpPr>
        <p:grpSpPr>
          <a:xfrm>
            <a:off x="214614" y="1230391"/>
            <a:ext cx="4461018" cy="945110"/>
            <a:chOff x="4978400" y="640080"/>
            <a:chExt cx="3108960" cy="1351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E4219-5C7E-DC8D-1312-F8B40AFF5423}"/>
                </a:ext>
              </a:extLst>
            </p:cNvPr>
            <p:cNvSpPr/>
            <p:nvPr/>
          </p:nvSpPr>
          <p:spPr>
            <a:xfrm>
              <a:off x="49784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621BC-E479-371C-2F2E-3A09DE210C59}"/>
                </a:ext>
              </a:extLst>
            </p:cNvPr>
            <p:cNvSpPr/>
            <p:nvPr/>
          </p:nvSpPr>
          <p:spPr>
            <a:xfrm>
              <a:off x="51612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6786DA-C454-6EA9-0E12-1FC3FCCC42E0}"/>
                </a:ext>
              </a:extLst>
            </p:cNvPr>
            <p:cNvSpPr/>
            <p:nvPr/>
          </p:nvSpPr>
          <p:spPr>
            <a:xfrm>
              <a:off x="53441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F151E-6D07-C8A7-DC4A-FD5379DF6AFF}"/>
                </a:ext>
              </a:extLst>
            </p:cNvPr>
            <p:cNvSpPr/>
            <p:nvPr/>
          </p:nvSpPr>
          <p:spPr>
            <a:xfrm>
              <a:off x="55270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C3CD16-C4CE-24C0-022A-5E6B771D6BBD}"/>
                </a:ext>
              </a:extLst>
            </p:cNvPr>
            <p:cNvSpPr/>
            <p:nvPr/>
          </p:nvSpPr>
          <p:spPr>
            <a:xfrm>
              <a:off x="57099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25FB15-64B9-A366-A42B-8551CD0A185F}"/>
                </a:ext>
              </a:extLst>
            </p:cNvPr>
            <p:cNvSpPr/>
            <p:nvPr/>
          </p:nvSpPr>
          <p:spPr>
            <a:xfrm>
              <a:off x="58928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502726-ACCD-2752-15F2-5368022740B6}"/>
                </a:ext>
              </a:extLst>
            </p:cNvPr>
            <p:cNvSpPr/>
            <p:nvPr/>
          </p:nvSpPr>
          <p:spPr>
            <a:xfrm>
              <a:off x="60756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F62C01-74B8-2DDF-6AEE-6E497D490408}"/>
                </a:ext>
              </a:extLst>
            </p:cNvPr>
            <p:cNvSpPr/>
            <p:nvPr/>
          </p:nvSpPr>
          <p:spPr>
            <a:xfrm>
              <a:off x="62585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ABF9C7-4610-E558-77E0-26E52FBB3B45}"/>
                </a:ext>
              </a:extLst>
            </p:cNvPr>
            <p:cNvSpPr/>
            <p:nvPr/>
          </p:nvSpPr>
          <p:spPr>
            <a:xfrm>
              <a:off x="64414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FBF741-15DF-0A57-2C3D-469DF86B9F21}"/>
                </a:ext>
              </a:extLst>
            </p:cNvPr>
            <p:cNvSpPr/>
            <p:nvPr/>
          </p:nvSpPr>
          <p:spPr>
            <a:xfrm>
              <a:off x="66243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694AC-AE6B-D099-3084-BDECEF9CD93A}"/>
                </a:ext>
              </a:extLst>
            </p:cNvPr>
            <p:cNvSpPr/>
            <p:nvPr/>
          </p:nvSpPr>
          <p:spPr>
            <a:xfrm>
              <a:off x="68072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07195-AF50-6F33-AC93-F42749A980BA}"/>
                </a:ext>
              </a:extLst>
            </p:cNvPr>
            <p:cNvSpPr/>
            <p:nvPr/>
          </p:nvSpPr>
          <p:spPr>
            <a:xfrm>
              <a:off x="69900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15E910-3D9E-196D-8CEF-87EEDA0ED7AA}"/>
                </a:ext>
              </a:extLst>
            </p:cNvPr>
            <p:cNvSpPr/>
            <p:nvPr/>
          </p:nvSpPr>
          <p:spPr>
            <a:xfrm>
              <a:off x="71729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9EB29D-A99E-5A31-3C1A-6E75E14C75AD}"/>
                </a:ext>
              </a:extLst>
            </p:cNvPr>
            <p:cNvSpPr/>
            <p:nvPr/>
          </p:nvSpPr>
          <p:spPr>
            <a:xfrm>
              <a:off x="73558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690D69-768C-D12E-3363-49C015B3D562}"/>
                </a:ext>
              </a:extLst>
            </p:cNvPr>
            <p:cNvSpPr/>
            <p:nvPr/>
          </p:nvSpPr>
          <p:spPr>
            <a:xfrm>
              <a:off x="75387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7BEA75-C8AC-8D3A-ABB4-F5E59170731E}"/>
                </a:ext>
              </a:extLst>
            </p:cNvPr>
            <p:cNvSpPr/>
            <p:nvPr/>
          </p:nvSpPr>
          <p:spPr>
            <a:xfrm>
              <a:off x="77216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B0D265-80C8-CB2B-DB6B-FB223808B05D}"/>
                </a:ext>
              </a:extLst>
            </p:cNvPr>
            <p:cNvSpPr/>
            <p:nvPr/>
          </p:nvSpPr>
          <p:spPr>
            <a:xfrm>
              <a:off x="79044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FDA4F19-C12E-996D-8AC3-AC3692F90A4F}"/>
              </a:ext>
            </a:extLst>
          </p:cNvPr>
          <p:cNvSpPr txBox="1"/>
          <p:nvPr/>
        </p:nvSpPr>
        <p:spPr>
          <a:xfrm>
            <a:off x="4752878" y="1461368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Input: 17x20</a:t>
            </a:r>
            <a:endParaRPr lang="en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16C2F-4451-D4C7-D06E-0394B691B434}"/>
              </a:ext>
            </a:extLst>
          </p:cNvPr>
          <p:cNvSpPr txBox="1"/>
          <p:nvPr/>
        </p:nvSpPr>
        <p:spPr>
          <a:xfrm>
            <a:off x="4752878" y="386834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Input subsequence: 17</a:t>
            </a:r>
            <a:endParaRPr lang="en-15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8195CD0-85A5-F952-04E0-ACAD0A264266}"/>
              </a:ext>
            </a:extLst>
          </p:cNvPr>
          <p:cNvSpPr/>
          <p:nvPr/>
        </p:nvSpPr>
        <p:spPr>
          <a:xfrm rot="5400000">
            <a:off x="2260456" y="890007"/>
            <a:ext cx="369332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59D21E-37B5-2252-E703-9307688F3961}"/>
              </a:ext>
            </a:extLst>
          </p:cNvPr>
          <p:cNvSpPr txBox="1"/>
          <p:nvPr/>
        </p:nvSpPr>
        <p:spPr>
          <a:xfrm>
            <a:off x="4752878" y="2727427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LSTM units: 17x64</a:t>
            </a:r>
            <a:endParaRPr lang="en-1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40B473-1870-C2D0-0CF7-C655EADBBED2}"/>
              </a:ext>
            </a:extLst>
          </p:cNvPr>
          <p:cNvSpPr/>
          <p:nvPr/>
        </p:nvSpPr>
        <p:spPr>
          <a:xfrm>
            <a:off x="2437363" y="3792034"/>
            <a:ext cx="1659826" cy="180760"/>
          </a:xfrm>
          <a:prstGeom prst="rect">
            <a:avLst/>
          </a:prstGeom>
          <a:solidFill>
            <a:schemeClr val="bg1"/>
          </a:solidFill>
          <a:ln>
            <a:solidFill>
              <a:srgbClr val="D66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F6E345-410C-8464-F74E-FA2B3197FFB5}"/>
              </a:ext>
            </a:extLst>
          </p:cNvPr>
          <p:cNvSpPr/>
          <p:nvPr/>
        </p:nvSpPr>
        <p:spPr>
          <a:xfrm>
            <a:off x="769862" y="3792035"/>
            <a:ext cx="1659826" cy="18076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F2548CCA-C53F-F9DC-E578-A2A577F26184}"/>
              </a:ext>
            </a:extLst>
          </p:cNvPr>
          <p:cNvSpPr/>
          <p:nvPr/>
        </p:nvSpPr>
        <p:spPr>
          <a:xfrm rot="5400000">
            <a:off x="2323827" y="4108557"/>
            <a:ext cx="242590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0E38286-F1D4-37B4-1204-1F1571DC73AE}"/>
              </a:ext>
            </a:extLst>
          </p:cNvPr>
          <p:cNvGrpSpPr/>
          <p:nvPr/>
        </p:nvGrpSpPr>
        <p:grpSpPr>
          <a:xfrm>
            <a:off x="2071373" y="5794382"/>
            <a:ext cx="747498" cy="229900"/>
            <a:chOff x="3763951" y="3750429"/>
            <a:chExt cx="1235096" cy="1524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1760EFF-5C14-E51F-0FD4-A57DE680DC35}"/>
                </a:ext>
              </a:extLst>
            </p:cNvPr>
            <p:cNvSpPr/>
            <p:nvPr/>
          </p:nvSpPr>
          <p:spPr>
            <a:xfrm>
              <a:off x="3763951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763C919-6797-471F-E546-4AE122DC8BCC}"/>
                </a:ext>
              </a:extLst>
            </p:cNvPr>
            <p:cNvSpPr/>
            <p:nvPr/>
          </p:nvSpPr>
          <p:spPr>
            <a:xfrm>
              <a:off x="4175649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DD084EB-74C9-066F-1F63-85F80B9DABA5}"/>
                </a:ext>
              </a:extLst>
            </p:cNvPr>
            <p:cNvSpPr/>
            <p:nvPr/>
          </p:nvSpPr>
          <p:spPr>
            <a:xfrm>
              <a:off x="4587348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D97BA0FA-ABFE-2C18-D33E-F9E2A362A86E}"/>
              </a:ext>
            </a:extLst>
          </p:cNvPr>
          <p:cNvSpPr txBox="1"/>
          <p:nvPr/>
        </p:nvSpPr>
        <p:spPr>
          <a:xfrm>
            <a:off x="4752878" y="5676235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Output: 3</a:t>
            </a:r>
            <a:endParaRPr lang="en-150" dirty="0"/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D7258C5-8AC7-A54B-025E-69EB3A284298}"/>
              </a:ext>
            </a:extLst>
          </p:cNvPr>
          <p:cNvGrpSpPr/>
          <p:nvPr/>
        </p:nvGrpSpPr>
        <p:grpSpPr>
          <a:xfrm>
            <a:off x="263901" y="2364230"/>
            <a:ext cx="4692909" cy="1427804"/>
            <a:chOff x="263901" y="2364230"/>
            <a:chExt cx="4692909" cy="1427804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2D1FCD85-49F0-725D-AA5E-C3D83CF26597}"/>
                </a:ext>
              </a:extLst>
            </p:cNvPr>
            <p:cNvGrpSpPr/>
            <p:nvPr/>
          </p:nvGrpSpPr>
          <p:grpSpPr>
            <a:xfrm flipH="1">
              <a:off x="263901" y="2364230"/>
              <a:ext cx="3003375" cy="1427804"/>
              <a:chOff x="-2582914" y="1745803"/>
              <a:chExt cx="3003375" cy="1427804"/>
            </a:xfrm>
            <a:solidFill>
              <a:srgbClr val="D6604D"/>
            </a:solidFill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B27A6D10-44A5-3229-D4C4-0FCF01A561C1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888858C6-0971-5C9B-35CB-F113CDACFB2E}"/>
                  </a:ext>
                </a:extLst>
              </p:cNvPr>
              <p:cNvCxnSpPr>
                <a:cxnSpLocks/>
                <a:stCxn id="23" idx="2"/>
                <a:endCxn id="186" idx="0"/>
              </p:cNvCxnSpPr>
              <p:nvPr/>
            </p:nvCxnSpPr>
            <p:spPr>
              <a:xfrm rot="10800000" flipH="1" flipV="1">
                <a:off x="333120" y="1745803"/>
                <a:ext cx="12700" cy="832341"/>
              </a:xfrm>
              <a:prstGeom prst="bentConnector4">
                <a:avLst>
                  <a:gd name="adj1" fmla="val 1140000"/>
                  <a:gd name="adj2" fmla="val 74625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A23F35AB-27B7-A281-D814-E7C0877F3595}"/>
                  </a:ext>
                </a:extLst>
              </p:cNvPr>
              <p:cNvCxnSpPr>
                <a:cxnSpLocks/>
                <a:stCxn id="186" idx="4"/>
                <a:endCxn id="43" idx="0"/>
              </p:cNvCxnSpPr>
              <p:nvPr/>
            </p:nvCxnSpPr>
            <p:spPr>
              <a:xfrm rot="5400000">
                <a:off x="-1341637" y="1486150"/>
                <a:ext cx="446180" cy="292873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DB3D179-F0F3-5DF2-A273-6BC88FCBB513}"/>
                </a:ext>
              </a:extLst>
            </p:cNvPr>
            <p:cNvGrpSpPr/>
            <p:nvPr/>
          </p:nvGrpSpPr>
          <p:grpSpPr>
            <a:xfrm flipH="1">
              <a:off x="402293" y="2364230"/>
              <a:ext cx="266547" cy="1121857"/>
              <a:chOff x="271179" y="1745803"/>
              <a:chExt cx="266547" cy="1121857"/>
            </a:xfrm>
            <a:solidFill>
              <a:srgbClr val="D6604D"/>
            </a:solidFill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5083D071-7D10-BCDB-504A-9E6009281B97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03" name="Straight Arrow Connector 186">
                <a:extLst>
                  <a:ext uri="{FF2B5EF4-FFF2-40B4-BE49-F238E27FC236}">
                    <a16:creationId xmlns:a16="http://schemas.microsoft.com/office/drawing/2014/main" id="{265CE2AE-519B-7FFB-42C8-1BE85506C723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 rot="10800000" flipH="1" flipV="1">
                <a:off x="333120" y="1745803"/>
                <a:ext cx="12700" cy="832341"/>
              </a:xfrm>
              <a:prstGeom prst="bentConnector4">
                <a:avLst>
                  <a:gd name="adj1" fmla="val 1290000"/>
                  <a:gd name="adj2" fmla="val 74625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43C63874-6B26-26C3-0DC4-96B72E220D56}"/>
                  </a:ext>
                </a:extLst>
              </p:cNvPr>
              <p:cNvCxnSpPr>
                <a:cxnSpLocks/>
                <a:stCxn id="202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BF81588C-BADD-3AC9-9F4D-3EA0279E3034}"/>
                  </a:ext>
                </a:extLst>
              </p:cNvPr>
              <p:cNvCxnSpPr>
                <a:cxnSpLocks/>
                <a:stCxn id="202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4B3265C8-EF7B-1638-6108-56D0F1CF7390}"/>
                </a:ext>
              </a:extLst>
            </p:cNvPr>
            <p:cNvGrpSpPr/>
            <p:nvPr/>
          </p:nvGrpSpPr>
          <p:grpSpPr>
            <a:xfrm flipH="1">
              <a:off x="664609" y="2364230"/>
              <a:ext cx="266547" cy="1121857"/>
              <a:chOff x="271179" y="1745803"/>
              <a:chExt cx="266547" cy="1121857"/>
            </a:xfrm>
            <a:solidFill>
              <a:srgbClr val="D6604D"/>
            </a:solidFill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8333AD5-705E-93A4-E8B0-22C1E10953FC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08" name="Straight Arrow Connector 186">
                <a:extLst>
                  <a:ext uri="{FF2B5EF4-FFF2-40B4-BE49-F238E27FC236}">
                    <a16:creationId xmlns:a16="http://schemas.microsoft.com/office/drawing/2014/main" id="{FDB4EA2A-E2C9-A67C-DA47-CD9ADF8349D5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 rot="10800000" flipH="1" flipV="1">
                <a:off x="333120" y="1745803"/>
                <a:ext cx="12700" cy="832341"/>
              </a:xfrm>
              <a:prstGeom prst="bentConnector4">
                <a:avLst>
                  <a:gd name="adj1" fmla="val 1290000"/>
                  <a:gd name="adj2" fmla="val 74625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96DEE312-DBFD-C7C3-568D-F9DDF3D3E08A}"/>
                  </a:ext>
                </a:extLst>
              </p:cNvPr>
              <p:cNvCxnSpPr>
                <a:cxnSpLocks/>
                <a:stCxn id="207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E389959D-19C8-CF2D-94BE-A564111E78C6}"/>
                  </a:ext>
                </a:extLst>
              </p:cNvPr>
              <p:cNvCxnSpPr>
                <a:cxnSpLocks/>
                <a:stCxn id="207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C08D6B3-5376-C512-41C0-054DCD2D2864}"/>
                </a:ext>
              </a:extLst>
            </p:cNvPr>
            <p:cNvGrpSpPr/>
            <p:nvPr/>
          </p:nvGrpSpPr>
          <p:grpSpPr>
            <a:xfrm flipH="1">
              <a:off x="927411" y="2364230"/>
              <a:ext cx="266547" cy="1121857"/>
              <a:chOff x="271179" y="1745803"/>
              <a:chExt cx="266547" cy="1121857"/>
            </a:xfrm>
            <a:solidFill>
              <a:srgbClr val="D6604D"/>
            </a:solidFill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5AF5A0A1-E2FE-AA6F-DCBD-69E4B359FCF2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16" name="Straight Arrow Connector 186">
                <a:extLst>
                  <a:ext uri="{FF2B5EF4-FFF2-40B4-BE49-F238E27FC236}">
                    <a16:creationId xmlns:a16="http://schemas.microsoft.com/office/drawing/2014/main" id="{0BDDD653-7709-3806-5BFC-D6602EE36C3E}"/>
                  </a:ext>
                </a:extLst>
              </p:cNvPr>
              <p:cNvCxnSpPr>
                <a:cxnSpLocks/>
                <a:endCxn id="215" idx="0"/>
              </p:cNvCxnSpPr>
              <p:nvPr/>
            </p:nvCxnSpPr>
            <p:spPr>
              <a:xfrm rot="10800000" flipH="1" flipV="1">
                <a:off x="333120" y="1745803"/>
                <a:ext cx="12700" cy="832341"/>
              </a:xfrm>
              <a:prstGeom prst="bentConnector4">
                <a:avLst>
                  <a:gd name="adj1" fmla="val 1290000"/>
                  <a:gd name="adj2" fmla="val 74625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9104E951-EAFD-90B2-9315-984FACE3FD01}"/>
                  </a:ext>
                </a:extLst>
              </p:cNvPr>
              <p:cNvCxnSpPr>
                <a:cxnSpLocks/>
                <a:stCxn id="215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0BE7239A-B290-A74A-F56C-DEC21E1546A7}"/>
                  </a:ext>
                </a:extLst>
              </p:cNvPr>
              <p:cNvCxnSpPr>
                <a:cxnSpLocks/>
                <a:stCxn id="215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B0324A3F-F589-7750-CDA3-55B037436987}"/>
                </a:ext>
              </a:extLst>
            </p:cNvPr>
            <p:cNvGrpSpPr/>
            <p:nvPr/>
          </p:nvGrpSpPr>
          <p:grpSpPr>
            <a:xfrm flipH="1">
              <a:off x="4338100" y="2364230"/>
              <a:ext cx="266547" cy="1121857"/>
              <a:chOff x="271179" y="1745803"/>
              <a:chExt cx="266547" cy="1121857"/>
            </a:xfrm>
            <a:solidFill>
              <a:srgbClr val="D6604D"/>
            </a:solidFill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29C81F8-CDAF-CF47-E378-BE12BB8FB099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21" name="Straight Arrow Connector 186">
                <a:extLst>
                  <a:ext uri="{FF2B5EF4-FFF2-40B4-BE49-F238E27FC236}">
                    <a16:creationId xmlns:a16="http://schemas.microsoft.com/office/drawing/2014/main" id="{4C05F8E5-A81D-3965-095C-D52094D85644}"/>
                  </a:ext>
                </a:extLst>
              </p:cNvPr>
              <p:cNvCxnSpPr>
                <a:cxnSpLocks/>
                <a:endCxn id="220" idx="0"/>
              </p:cNvCxnSpPr>
              <p:nvPr/>
            </p:nvCxnSpPr>
            <p:spPr>
              <a:xfrm rot="10800000" flipH="1" flipV="1">
                <a:off x="333120" y="1745803"/>
                <a:ext cx="12700" cy="832341"/>
              </a:xfrm>
              <a:prstGeom prst="bentConnector4">
                <a:avLst>
                  <a:gd name="adj1" fmla="val 1290000"/>
                  <a:gd name="adj2" fmla="val 74625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20107C4B-D036-29D1-268D-5F5D7362FD92}"/>
                  </a:ext>
                </a:extLst>
              </p:cNvPr>
              <p:cNvCxnSpPr>
                <a:cxnSpLocks/>
                <a:stCxn id="220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E04E3B23-BC1C-75CE-97C0-7737017A71A5}"/>
                  </a:ext>
                </a:extLst>
              </p:cNvPr>
              <p:cNvCxnSpPr>
                <a:cxnSpLocks/>
                <a:stCxn id="220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C186EAC-DD06-B0D3-F4ED-5929222ED82B}"/>
                </a:ext>
              </a:extLst>
            </p:cNvPr>
            <p:cNvGrpSpPr/>
            <p:nvPr/>
          </p:nvGrpSpPr>
          <p:grpSpPr>
            <a:xfrm flipH="1">
              <a:off x="4079882" y="2364230"/>
              <a:ext cx="266547" cy="1121857"/>
              <a:chOff x="271179" y="1745803"/>
              <a:chExt cx="266547" cy="1121857"/>
            </a:xfrm>
            <a:solidFill>
              <a:srgbClr val="D6604D"/>
            </a:solidFill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732BEBE-45B1-C952-6E4F-4E9C4156DDF7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26" name="Straight Arrow Connector 186">
                <a:extLst>
                  <a:ext uri="{FF2B5EF4-FFF2-40B4-BE49-F238E27FC236}">
                    <a16:creationId xmlns:a16="http://schemas.microsoft.com/office/drawing/2014/main" id="{F93103F9-A05A-5A61-CA2F-4A7684AEA331}"/>
                  </a:ext>
                </a:extLst>
              </p:cNvPr>
              <p:cNvCxnSpPr>
                <a:cxnSpLocks/>
                <a:endCxn id="225" idx="0"/>
              </p:cNvCxnSpPr>
              <p:nvPr/>
            </p:nvCxnSpPr>
            <p:spPr>
              <a:xfrm rot="10800000" flipH="1" flipV="1">
                <a:off x="333120" y="1745803"/>
                <a:ext cx="12700" cy="832341"/>
              </a:xfrm>
              <a:prstGeom prst="bentConnector4">
                <a:avLst>
                  <a:gd name="adj1" fmla="val 1290000"/>
                  <a:gd name="adj2" fmla="val 74625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94C6E526-A109-A799-A1E3-D1CAC3E0B010}"/>
                  </a:ext>
                </a:extLst>
              </p:cNvPr>
              <p:cNvCxnSpPr>
                <a:cxnSpLocks/>
                <a:stCxn id="225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39812E7-F1E7-B45B-D1B9-2820D93E37AA}"/>
                  </a:ext>
                </a:extLst>
              </p:cNvPr>
              <p:cNvCxnSpPr>
                <a:cxnSpLocks/>
                <a:stCxn id="225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2463AC3D-E2B8-5DA7-C377-BA617C87599F}"/>
                </a:ext>
              </a:extLst>
            </p:cNvPr>
            <p:cNvGrpSpPr/>
            <p:nvPr/>
          </p:nvGrpSpPr>
          <p:grpSpPr>
            <a:xfrm flipH="1">
              <a:off x="3797387" y="2364230"/>
              <a:ext cx="266547" cy="1121857"/>
              <a:chOff x="271179" y="1745803"/>
              <a:chExt cx="266547" cy="1121857"/>
            </a:xfrm>
            <a:solidFill>
              <a:srgbClr val="D6604D"/>
            </a:solidFill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BD348D92-8BBA-6F61-1D92-2750ABD64EAD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31" name="Straight Arrow Connector 186">
                <a:extLst>
                  <a:ext uri="{FF2B5EF4-FFF2-40B4-BE49-F238E27FC236}">
                    <a16:creationId xmlns:a16="http://schemas.microsoft.com/office/drawing/2014/main" id="{1531594D-FF3E-4544-FD07-C2697875B762}"/>
                  </a:ext>
                </a:extLst>
              </p:cNvPr>
              <p:cNvCxnSpPr>
                <a:cxnSpLocks/>
                <a:endCxn id="230" idx="0"/>
              </p:cNvCxnSpPr>
              <p:nvPr/>
            </p:nvCxnSpPr>
            <p:spPr>
              <a:xfrm rot="10800000" flipH="1" flipV="1">
                <a:off x="333120" y="1745803"/>
                <a:ext cx="12700" cy="832341"/>
              </a:xfrm>
              <a:prstGeom prst="bentConnector4">
                <a:avLst>
                  <a:gd name="adj1" fmla="val 1290000"/>
                  <a:gd name="adj2" fmla="val 74625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850118B0-BF26-D6DF-D50B-5512A663E9F0}"/>
                  </a:ext>
                </a:extLst>
              </p:cNvPr>
              <p:cNvCxnSpPr>
                <a:cxnSpLocks/>
                <a:stCxn id="230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42024D22-A4DB-40A8-43B1-E8A0C0BEAB7C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E768B6C8-A269-7CF0-C84B-427B132C84A0}"/>
                </a:ext>
              </a:extLst>
            </p:cNvPr>
            <p:cNvGrpSpPr/>
            <p:nvPr/>
          </p:nvGrpSpPr>
          <p:grpSpPr>
            <a:xfrm flipH="1">
              <a:off x="3526548" y="2364230"/>
              <a:ext cx="266547" cy="1121857"/>
              <a:chOff x="271179" y="1745803"/>
              <a:chExt cx="266547" cy="1121857"/>
            </a:xfrm>
            <a:solidFill>
              <a:srgbClr val="D6604D"/>
            </a:solidFill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1188156-F157-CC14-E1F7-005E99DB3992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41" name="Straight Arrow Connector 186">
                <a:extLst>
                  <a:ext uri="{FF2B5EF4-FFF2-40B4-BE49-F238E27FC236}">
                    <a16:creationId xmlns:a16="http://schemas.microsoft.com/office/drawing/2014/main" id="{77C3D31D-7F37-DB1B-C566-BA93A6D7F89E}"/>
                  </a:ext>
                </a:extLst>
              </p:cNvPr>
              <p:cNvCxnSpPr>
                <a:cxnSpLocks/>
                <a:endCxn id="240" idx="0"/>
              </p:cNvCxnSpPr>
              <p:nvPr/>
            </p:nvCxnSpPr>
            <p:spPr>
              <a:xfrm rot="10800000" flipH="1" flipV="1">
                <a:off x="333120" y="1745803"/>
                <a:ext cx="12700" cy="832341"/>
              </a:xfrm>
              <a:prstGeom prst="bentConnector4">
                <a:avLst>
                  <a:gd name="adj1" fmla="val 1290000"/>
                  <a:gd name="adj2" fmla="val 74625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7A03FC50-635E-04A3-3AE2-1335781C3721}"/>
                  </a:ext>
                </a:extLst>
              </p:cNvPr>
              <p:cNvCxnSpPr>
                <a:cxnSpLocks/>
                <a:stCxn id="240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8C761974-429A-5678-D222-114E3390C708}"/>
                  </a:ext>
                </a:extLst>
              </p:cNvPr>
              <p:cNvCxnSpPr>
                <a:cxnSpLocks/>
                <a:stCxn id="240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5A7AFA48-C1DD-0534-F484-88E03101807C}"/>
                </a:ext>
              </a:extLst>
            </p:cNvPr>
            <p:cNvGrpSpPr/>
            <p:nvPr/>
          </p:nvGrpSpPr>
          <p:grpSpPr>
            <a:xfrm flipH="1">
              <a:off x="3272328" y="2364230"/>
              <a:ext cx="266547" cy="1121857"/>
              <a:chOff x="271179" y="1745803"/>
              <a:chExt cx="266547" cy="1121857"/>
            </a:xfrm>
            <a:solidFill>
              <a:srgbClr val="D6604D"/>
            </a:solidFill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26A78CF3-D72C-313C-F81E-065DD788961B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61" name="Straight Arrow Connector 186">
                <a:extLst>
                  <a:ext uri="{FF2B5EF4-FFF2-40B4-BE49-F238E27FC236}">
                    <a16:creationId xmlns:a16="http://schemas.microsoft.com/office/drawing/2014/main" id="{563F6784-3612-ED86-C450-B59B2148886A}"/>
                  </a:ext>
                </a:extLst>
              </p:cNvPr>
              <p:cNvCxnSpPr>
                <a:cxnSpLocks/>
                <a:endCxn id="260" idx="0"/>
              </p:cNvCxnSpPr>
              <p:nvPr/>
            </p:nvCxnSpPr>
            <p:spPr>
              <a:xfrm rot="10800000" flipH="1" flipV="1">
                <a:off x="333120" y="1745803"/>
                <a:ext cx="12700" cy="832341"/>
              </a:xfrm>
              <a:prstGeom prst="bentConnector4">
                <a:avLst>
                  <a:gd name="adj1" fmla="val 1290000"/>
                  <a:gd name="adj2" fmla="val 74625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67A39C49-D385-B9EB-8579-C21265ED243D}"/>
                  </a:ext>
                </a:extLst>
              </p:cNvPr>
              <p:cNvCxnSpPr>
                <a:cxnSpLocks/>
                <a:stCxn id="260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E23F20C0-D3F3-3B82-4267-913A29FAC7D8}"/>
                  </a:ext>
                </a:extLst>
              </p:cNvPr>
              <p:cNvCxnSpPr>
                <a:cxnSpLocks/>
                <a:stCxn id="260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7485016A-758B-A220-2FE4-5712D2328F34}"/>
                </a:ext>
              </a:extLst>
            </p:cNvPr>
            <p:cNvGrpSpPr/>
            <p:nvPr/>
          </p:nvGrpSpPr>
          <p:grpSpPr>
            <a:xfrm flipH="1">
              <a:off x="1193631" y="2364230"/>
              <a:ext cx="266547" cy="1121857"/>
              <a:chOff x="271179" y="1745803"/>
              <a:chExt cx="266547" cy="1121857"/>
            </a:xfrm>
            <a:solidFill>
              <a:srgbClr val="D6604D"/>
            </a:solidFill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33FE98A1-3122-6738-F8D6-ED5974E4C10C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71" name="Straight Arrow Connector 186">
                <a:extLst>
                  <a:ext uri="{FF2B5EF4-FFF2-40B4-BE49-F238E27FC236}">
                    <a16:creationId xmlns:a16="http://schemas.microsoft.com/office/drawing/2014/main" id="{47111C9A-EEA8-191F-78D0-AE1C962F25C5}"/>
                  </a:ext>
                </a:extLst>
              </p:cNvPr>
              <p:cNvCxnSpPr>
                <a:cxnSpLocks/>
                <a:endCxn id="270" idx="0"/>
              </p:cNvCxnSpPr>
              <p:nvPr/>
            </p:nvCxnSpPr>
            <p:spPr>
              <a:xfrm rot="10800000" flipH="1" flipV="1">
                <a:off x="333120" y="1745803"/>
                <a:ext cx="12700" cy="832341"/>
              </a:xfrm>
              <a:prstGeom prst="bentConnector4">
                <a:avLst>
                  <a:gd name="adj1" fmla="val 1290000"/>
                  <a:gd name="adj2" fmla="val 74625"/>
                </a:avLst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476B4FBC-C4B2-215A-7626-4CA2C1B0163E}"/>
                  </a:ext>
                </a:extLst>
              </p:cNvPr>
              <p:cNvCxnSpPr>
                <a:cxnSpLocks/>
                <a:stCxn id="270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3487B248-8D17-FF57-A9A4-3A64E65881E3}"/>
                  </a:ext>
                </a:extLst>
              </p:cNvPr>
              <p:cNvCxnSpPr>
                <a:cxnSpLocks/>
                <a:stCxn id="270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D6604D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B6C0888-A551-87C1-7366-CB665E2D9F02}"/>
                </a:ext>
              </a:extLst>
            </p:cNvPr>
            <p:cNvSpPr/>
            <p:nvPr/>
          </p:nvSpPr>
          <p:spPr>
            <a:xfrm>
              <a:off x="1407088" y="3137468"/>
              <a:ext cx="2062100" cy="242588"/>
            </a:xfrm>
            <a:prstGeom prst="rect">
              <a:avLst/>
            </a:prstGeom>
            <a:solidFill>
              <a:srgbClr val="D6604D"/>
            </a:solidFill>
            <a:ln>
              <a:solidFill>
                <a:srgbClr val="D66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Backward LSTM</a:t>
              </a:r>
              <a:endParaRPr lang="en-150" dirty="0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AF8AEBA2-DBD0-87D9-AF68-71B41A6D9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4647" y="3271213"/>
              <a:ext cx="352163" cy="0"/>
            </a:xfrm>
            <a:prstGeom prst="straightConnector1">
              <a:avLst/>
            </a:prstGeom>
            <a:ln w="12700">
              <a:solidFill>
                <a:srgbClr val="D6604D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2560CF8-6186-5FED-357C-A98A2D0EE05A}"/>
              </a:ext>
            </a:extLst>
          </p:cNvPr>
          <p:cNvGrpSpPr/>
          <p:nvPr/>
        </p:nvGrpSpPr>
        <p:grpSpPr>
          <a:xfrm>
            <a:off x="0" y="2175501"/>
            <a:ext cx="4614393" cy="1616534"/>
            <a:chOff x="0" y="2175501"/>
            <a:chExt cx="4614393" cy="16165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5FF0989-52C1-7565-26F9-1C97442B2414}"/>
                </a:ext>
              </a:extLst>
            </p:cNvPr>
            <p:cNvGrpSpPr/>
            <p:nvPr/>
          </p:nvGrpSpPr>
          <p:grpSpPr>
            <a:xfrm>
              <a:off x="271179" y="2175501"/>
              <a:ext cx="266547" cy="692159"/>
              <a:chOff x="271179" y="2175501"/>
              <a:chExt cx="266547" cy="692159"/>
            </a:xfrm>
            <a:solidFill>
              <a:srgbClr val="0070C0"/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48DD8C8-CDEF-BEA4-3F84-C9E535899BF6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2ECD419-D99F-32B4-E087-3C0A471E3B3F}"/>
                  </a:ext>
                </a:extLst>
              </p:cNvPr>
              <p:cNvCxnSpPr>
                <a:stCxn id="5" idx="2"/>
                <a:endCxn id="23" idx="0"/>
              </p:cNvCxnSpPr>
              <p:nvPr/>
            </p:nvCxnSpPr>
            <p:spPr>
              <a:xfrm flipH="1">
                <a:off x="345820" y="2175501"/>
                <a:ext cx="1" cy="402644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CAF87BDF-276D-73F6-FDFC-3CCC03DE187B}"/>
                  </a:ext>
                </a:extLst>
              </p:cNvPr>
              <p:cNvCxnSpPr>
                <a:cxnSpLocks/>
                <a:stCxn id="23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689C1E6-5B56-6FB6-7BE0-C4533C7AD406}"/>
                  </a:ext>
                </a:extLst>
              </p:cNvPr>
              <p:cNvCxnSpPr>
                <a:cxnSpLocks/>
                <a:stCxn id="23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5489E9C-7E56-3D8D-9425-31A3D08713E1}"/>
                </a:ext>
              </a:extLst>
            </p:cNvPr>
            <p:cNvGrpSpPr/>
            <p:nvPr/>
          </p:nvGrpSpPr>
          <p:grpSpPr>
            <a:xfrm>
              <a:off x="528920" y="2250141"/>
              <a:ext cx="266547" cy="617519"/>
              <a:chOff x="271179" y="2250141"/>
              <a:chExt cx="266547" cy="617519"/>
            </a:xfrm>
            <a:solidFill>
              <a:srgbClr val="0070C0"/>
            </a:solidFill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81D1BB0-3F78-5856-E7DE-CC40223E50A8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FA90E539-A6B8-4605-616E-848E0B1F5937}"/>
                  </a:ext>
                </a:extLst>
              </p:cNvPr>
              <p:cNvCxnSpPr>
                <a:endCxn id="156" idx="0"/>
              </p:cNvCxnSpPr>
              <p:nvPr/>
            </p:nvCxnSpPr>
            <p:spPr>
              <a:xfrm flipH="1">
                <a:off x="345820" y="2250141"/>
                <a:ext cx="1" cy="328004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AE476716-173D-B322-31FD-772729C91E9C}"/>
                  </a:ext>
                </a:extLst>
              </p:cNvPr>
              <p:cNvCxnSpPr>
                <a:cxnSpLocks/>
                <a:stCxn id="156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CA39E9B2-A8F5-7C41-E243-93D12E245E54}"/>
                  </a:ext>
                </a:extLst>
              </p:cNvPr>
              <p:cNvCxnSpPr>
                <a:cxnSpLocks/>
                <a:stCxn id="156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94861FC-8B45-604F-71FB-5737DC34A7FC}"/>
                </a:ext>
              </a:extLst>
            </p:cNvPr>
            <p:cNvGrpSpPr/>
            <p:nvPr/>
          </p:nvGrpSpPr>
          <p:grpSpPr>
            <a:xfrm>
              <a:off x="791332" y="2250141"/>
              <a:ext cx="266547" cy="617519"/>
              <a:chOff x="271179" y="2250141"/>
              <a:chExt cx="266547" cy="617519"/>
            </a:xfrm>
            <a:solidFill>
              <a:srgbClr val="0070C0"/>
            </a:solidFill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2044A84-E9BE-E63C-9113-32530FB01A6A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421820BC-EE4B-7CD8-8818-1ACEAF9A3B43}"/>
                  </a:ext>
                </a:extLst>
              </p:cNvPr>
              <p:cNvCxnSpPr>
                <a:endCxn id="161" idx="0"/>
              </p:cNvCxnSpPr>
              <p:nvPr/>
            </p:nvCxnSpPr>
            <p:spPr>
              <a:xfrm flipH="1">
                <a:off x="345820" y="2250141"/>
                <a:ext cx="1" cy="328004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E0E5A97-7AA9-E2CF-A57E-9ACB1A25F162}"/>
                  </a:ext>
                </a:extLst>
              </p:cNvPr>
              <p:cNvCxnSpPr>
                <a:cxnSpLocks/>
                <a:stCxn id="161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88C38798-94AA-6C1D-15C6-F4BD4943E16D}"/>
                  </a:ext>
                </a:extLst>
              </p:cNvPr>
              <p:cNvCxnSpPr>
                <a:cxnSpLocks/>
                <a:stCxn id="161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3C059CD-A65C-5B47-3CA9-54C52BF99E43}"/>
                </a:ext>
              </a:extLst>
            </p:cNvPr>
            <p:cNvGrpSpPr/>
            <p:nvPr/>
          </p:nvGrpSpPr>
          <p:grpSpPr>
            <a:xfrm>
              <a:off x="1053745" y="2250141"/>
              <a:ext cx="266547" cy="617519"/>
              <a:chOff x="271179" y="2250141"/>
              <a:chExt cx="266547" cy="617519"/>
            </a:xfrm>
            <a:solidFill>
              <a:srgbClr val="0070C0"/>
            </a:solidFill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86E3291-7B41-6DA7-3CAC-A877EADBD561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C5DF6B6A-4F0A-A23E-74FD-EB3B63F9FFE3}"/>
                  </a:ext>
                </a:extLst>
              </p:cNvPr>
              <p:cNvCxnSpPr>
                <a:endCxn id="166" idx="0"/>
              </p:cNvCxnSpPr>
              <p:nvPr/>
            </p:nvCxnSpPr>
            <p:spPr>
              <a:xfrm flipH="1">
                <a:off x="345820" y="2250141"/>
                <a:ext cx="1" cy="328004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CC32EE0-AE99-2D08-D68A-ABC4E9DFD3BE}"/>
                  </a:ext>
                </a:extLst>
              </p:cNvPr>
              <p:cNvCxnSpPr>
                <a:cxnSpLocks/>
                <a:stCxn id="166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FD56ED02-D3C6-4E4F-58D9-7C873DDE1039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E2BBCE5-D06B-2FC3-F9BF-085C653C354B}"/>
                </a:ext>
              </a:extLst>
            </p:cNvPr>
            <p:cNvGrpSpPr/>
            <p:nvPr/>
          </p:nvGrpSpPr>
          <p:grpSpPr>
            <a:xfrm>
              <a:off x="1599775" y="2250141"/>
              <a:ext cx="3014618" cy="1541894"/>
              <a:chOff x="-2594157" y="2250141"/>
              <a:chExt cx="3014618" cy="1541894"/>
            </a:xfrm>
            <a:solidFill>
              <a:srgbClr val="0070C0"/>
            </a:solidFill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EE71E55-15B0-4704-0CE4-95DE2D05BFF1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5529E245-D273-7AAD-3410-6D3C585974C2}"/>
                  </a:ext>
                </a:extLst>
              </p:cNvPr>
              <p:cNvCxnSpPr>
                <a:endCxn id="171" idx="0"/>
              </p:cNvCxnSpPr>
              <p:nvPr/>
            </p:nvCxnSpPr>
            <p:spPr>
              <a:xfrm flipH="1">
                <a:off x="345820" y="2250141"/>
                <a:ext cx="1" cy="328004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89A549DF-D9D1-5806-D47A-78A2977897BE}"/>
                  </a:ext>
                </a:extLst>
              </p:cNvPr>
              <p:cNvCxnSpPr>
                <a:cxnSpLocks/>
                <a:stCxn id="171" idx="6"/>
                <a:endCxn id="44" idx="0"/>
              </p:cNvCxnSpPr>
              <p:nvPr/>
            </p:nvCxnSpPr>
            <p:spPr>
              <a:xfrm flipH="1">
                <a:off x="-2594157" y="2652786"/>
                <a:ext cx="3014618" cy="1139249"/>
              </a:xfrm>
              <a:prstGeom prst="bentConnector4">
                <a:avLst>
                  <a:gd name="adj1" fmla="val -2797"/>
                  <a:gd name="adj2" fmla="val 88503"/>
                </a:avLst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0FF0FF7-D9B1-52B3-FDF7-E582FE084E52}"/>
                </a:ext>
              </a:extLst>
            </p:cNvPr>
            <p:cNvGrpSpPr/>
            <p:nvPr/>
          </p:nvGrpSpPr>
          <p:grpSpPr>
            <a:xfrm>
              <a:off x="4202699" y="2250141"/>
              <a:ext cx="266547" cy="617519"/>
              <a:chOff x="271179" y="2250141"/>
              <a:chExt cx="266547" cy="617519"/>
            </a:xfrm>
            <a:solidFill>
              <a:srgbClr val="0070C0"/>
            </a:solidFill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1500523-004C-40B1-8AC3-AD234218D039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EC714A09-B91A-5E84-E2CB-D908D98531B7}"/>
                  </a:ext>
                </a:extLst>
              </p:cNvPr>
              <p:cNvCxnSpPr>
                <a:endCxn id="176" idx="0"/>
              </p:cNvCxnSpPr>
              <p:nvPr/>
            </p:nvCxnSpPr>
            <p:spPr>
              <a:xfrm flipH="1">
                <a:off x="345820" y="2250141"/>
                <a:ext cx="1" cy="328004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2B9B320A-759A-B4B6-A3A2-F75BC664A434}"/>
                  </a:ext>
                </a:extLst>
              </p:cNvPr>
              <p:cNvCxnSpPr>
                <a:cxnSpLocks/>
                <a:stCxn id="176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5CCEBDC-0875-8C06-25E7-4F62E7111811}"/>
                  </a:ext>
                </a:extLst>
              </p:cNvPr>
              <p:cNvCxnSpPr>
                <a:cxnSpLocks/>
                <a:stCxn id="176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8D0EC81-FD36-F6C4-D3E7-A89AFB2A1B68}"/>
                </a:ext>
              </a:extLst>
            </p:cNvPr>
            <p:cNvGrpSpPr/>
            <p:nvPr/>
          </p:nvGrpSpPr>
          <p:grpSpPr>
            <a:xfrm>
              <a:off x="3931429" y="2250141"/>
              <a:ext cx="266547" cy="617519"/>
              <a:chOff x="271179" y="2250141"/>
              <a:chExt cx="266547" cy="617519"/>
            </a:xfrm>
            <a:solidFill>
              <a:srgbClr val="0070C0"/>
            </a:solidFill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0DB7A129-DD97-662A-F75E-4FB2E55EBDF0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3368C1D5-2355-F132-09DC-65B0A4A77CC8}"/>
                  </a:ext>
                </a:extLst>
              </p:cNvPr>
              <p:cNvCxnSpPr>
                <a:endCxn id="181" idx="0"/>
              </p:cNvCxnSpPr>
              <p:nvPr/>
            </p:nvCxnSpPr>
            <p:spPr>
              <a:xfrm flipH="1">
                <a:off x="345820" y="2250141"/>
                <a:ext cx="1" cy="328004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965159EA-8D40-46D7-B467-EA9DCDE5BC88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5592094F-64B8-C9E8-2B21-73A4CC6F2019}"/>
                  </a:ext>
                </a:extLst>
              </p:cNvPr>
              <p:cNvCxnSpPr>
                <a:cxnSpLocks/>
                <a:stCxn id="181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9395A21-D899-FFD1-1BA2-A07EDC99039B}"/>
                </a:ext>
              </a:extLst>
            </p:cNvPr>
            <p:cNvGrpSpPr/>
            <p:nvPr/>
          </p:nvGrpSpPr>
          <p:grpSpPr>
            <a:xfrm>
              <a:off x="3660590" y="2250141"/>
              <a:ext cx="266547" cy="617519"/>
              <a:chOff x="271179" y="2250141"/>
              <a:chExt cx="266547" cy="617519"/>
            </a:xfrm>
            <a:solidFill>
              <a:srgbClr val="0070C0"/>
            </a:solidFill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FEE021C-573F-2C06-200D-DC1A19F66DFB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66194A0C-243E-DBD7-6C28-44A4ECF386B3}"/>
                  </a:ext>
                </a:extLst>
              </p:cNvPr>
              <p:cNvCxnSpPr>
                <a:endCxn id="235" idx="0"/>
              </p:cNvCxnSpPr>
              <p:nvPr/>
            </p:nvCxnSpPr>
            <p:spPr>
              <a:xfrm flipH="1">
                <a:off x="345820" y="2250141"/>
                <a:ext cx="1" cy="328004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1BC396C-878E-6AF2-FBCA-C3D9D9017706}"/>
                  </a:ext>
                </a:extLst>
              </p:cNvPr>
              <p:cNvCxnSpPr>
                <a:cxnSpLocks/>
                <a:stCxn id="235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A8137D5C-02EA-BAF4-C15D-1FE2D8A8CF5C}"/>
                  </a:ext>
                </a:extLst>
              </p:cNvPr>
              <p:cNvCxnSpPr>
                <a:cxnSpLocks/>
                <a:stCxn id="235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2EA83756-D68E-1D63-B4EE-FD7DA4C9BBF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52786"/>
              <a:ext cx="273246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B35C7ABC-D01B-DD43-93E8-2AD4032314FD}"/>
                </a:ext>
              </a:extLst>
            </p:cNvPr>
            <p:cNvGrpSpPr/>
            <p:nvPr/>
          </p:nvGrpSpPr>
          <p:grpSpPr>
            <a:xfrm>
              <a:off x="3406370" y="2250141"/>
              <a:ext cx="266547" cy="617519"/>
              <a:chOff x="271179" y="2250141"/>
              <a:chExt cx="266547" cy="617519"/>
            </a:xfrm>
            <a:solidFill>
              <a:srgbClr val="0070C0"/>
            </a:solidFill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6D1CAE15-A1B7-2370-826A-265BDCBC5A7C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9B88AA75-D199-D490-3CB8-1BA4FCD2BF8C}"/>
                  </a:ext>
                </a:extLst>
              </p:cNvPr>
              <p:cNvCxnSpPr>
                <a:endCxn id="255" idx="0"/>
              </p:cNvCxnSpPr>
              <p:nvPr/>
            </p:nvCxnSpPr>
            <p:spPr>
              <a:xfrm flipH="1">
                <a:off x="345820" y="2250141"/>
                <a:ext cx="1" cy="328004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2B04655D-B2ED-D8AD-1528-13EB5F9BAFDD}"/>
                  </a:ext>
                </a:extLst>
              </p:cNvPr>
              <p:cNvCxnSpPr>
                <a:cxnSpLocks/>
                <a:stCxn id="255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42AC3237-064A-82F0-47D4-03436E0D1390}"/>
                  </a:ext>
                </a:extLst>
              </p:cNvPr>
              <p:cNvCxnSpPr>
                <a:cxnSpLocks/>
                <a:stCxn id="255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A1F0BEE-B89D-F64B-540E-FF3B7C83870C}"/>
                </a:ext>
              </a:extLst>
            </p:cNvPr>
            <p:cNvGrpSpPr/>
            <p:nvPr/>
          </p:nvGrpSpPr>
          <p:grpSpPr>
            <a:xfrm>
              <a:off x="1319965" y="2250141"/>
              <a:ext cx="266547" cy="617519"/>
              <a:chOff x="271179" y="2250141"/>
              <a:chExt cx="266547" cy="617519"/>
            </a:xfrm>
            <a:solidFill>
              <a:srgbClr val="0070C0"/>
            </a:solidFill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ACD46CB9-A44F-E887-8A3E-2C543D356D3F}"/>
                  </a:ext>
                </a:extLst>
              </p:cNvPr>
              <p:cNvSpPr/>
              <p:nvPr/>
            </p:nvSpPr>
            <p:spPr>
              <a:xfrm>
                <a:off x="271179" y="2578145"/>
                <a:ext cx="149282" cy="149282"/>
              </a:xfrm>
              <a:prstGeom prst="ellips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1F0FCF18-9FFF-01D5-2AFD-335E40D627D8}"/>
                  </a:ext>
                </a:extLst>
              </p:cNvPr>
              <p:cNvCxnSpPr>
                <a:endCxn id="265" idx="0"/>
              </p:cNvCxnSpPr>
              <p:nvPr/>
            </p:nvCxnSpPr>
            <p:spPr>
              <a:xfrm flipH="1">
                <a:off x="345820" y="2250141"/>
                <a:ext cx="1" cy="328004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7D05532A-28EC-C6F5-EEF4-79046472654B}"/>
                  </a:ext>
                </a:extLst>
              </p:cNvPr>
              <p:cNvCxnSpPr>
                <a:cxnSpLocks/>
                <a:stCxn id="265" idx="6"/>
              </p:cNvCxnSpPr>
              <p:nvPr/>
            </p:nvCxnSpPr>
            <p:spPr>
              <a:xfrm>
                <a:off x="420461" y="2652786"/>
                <a:ext cx="117265" cy="0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B4370F50-65D7-B6D5-958B-69E7C50C3750}"/>
                  </a:ext>
                </a:extLst>
              </p:cNvPr>
              <p:cNvCxnSpPr>
                <a:cxnSpLocks/>
                <a:stCxn id="265" idx="4"/>
              </p:cNvCxnSpPr>
              <p:nvPr/>
            </p:nvCxnSpPr>
            <p:spPr>
              <a:xfrm>
                <a:off x="345820" y="2727427"/>
                <a:ext cx="0" cy="140233"/>
              </a:xfrm>
              <a:prstGeom prst="straightConnector1">
                <a:avLst/>
              </a:prstGeom>
              <a:grpFill/>
              <a:ln w="12700">
                <a:solidFill>
                  <a:srgbClr val="0070C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13CE6EA-BDAA-480D-4E74-A8909A86EC0C}"/>
                </a:ext>
              </a:extLst>
            </p:cNvPr>
            <p:cNvSpPr/>
            <p:nvPr/>
          </p:nvSpPr>
          <p:spPr>
            <a:xfrm>
              <a:off x="1407088" y="2505762"/>
              <a:ext cx="2062100" cy="24258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Forward LSTM</a:t>
              </a:r>
              <a:endParaRPr lang="en-150" dirty="0"/>
            </a:p>
          </p:txBody>
        </p: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B09DDA3A-5378-C0E1-C3DA-4934B5B39215}"/>
              </a:ext>
            </a:extLst>
          </p:cNvPr>
          <p:cNvSpPr txBox="1"/>
          <p:nvPr/>
        </p:nvSpPr>
        <p:spPr>
          <a:xfrm>
            <a:off x="4752878" y="3697748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Bi-LSTM output: 128 (64+64)</a:t>
            </a:r>
            <a:endParaRPr lang="en-15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89B7315-B0FD-1F88-7D8D-267F2823101E}"/>
              </a:ext>
            </a:extLst>
          </p:cNvPr>
          <p:cNvSpPr/>
          <p:nvPr/>
        </p:nvSpPr>
        <p:spPr>
          <a:xfrm>
            <a:off x="1416866" y="4359782"/>
            <a:ext cx="2062100" cy="2425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Linear Layer (128 x 32)</a:t>
            </a:r>
            <a:endParaRPr lang="en-15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068A0AB-F6E4-12C6-EE7F-7BCA94908A50}"/>
              </a:ext>
            </a:extLst>
          </p:cNvPr>
          <p:cNvSpPr/>
          <p:nvPr/>
        </p:nvSpPr>
        <p:spPr>
          <a:xfrm>
            <a:off x="1416866" y="4981627"/>
            <a:ext cx="2062100" cy="2425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Linear Layer (32 x 3)</a:t>
            </a:r>
            <a:endParaRPr lang="en-150" dirty="0"/>
          </a:p>
        </p:txBody>
      </p:sp>
      <p:sp>
        <p:nvSpPr>
          <p:cNvPr id="340" name="Arrow: Right 339">
            <a:extLst>
              <a:ext uri="{FF2B5EF4-FFF2-40B4-BE49-F238E27FC236}">
                <a16:creationId xmlns:a16="http://schemas.microsoft.com/office/drawing/2014/main" id="{302A7F7E-1DE9-9D92-E1C0-71B692A5274D}"/>
              </a:ext>
            </a:extLst>
          </p:cNvPr>
          <p:cNvSpPr/>
          <p:nvPr/>
        </p:nvSpPr>
        <p:spPr>
          <a:xfrm rot="5400000">
            <a:off x="2260456" y="5448564"/>
            <a:ext cx="369332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DD451E2D-7141-29B0-AC18-FB4EE8DE3C2D}"/>
              </a:ext>
            </a:extLst>
          </p:cNvPr>
          <p:cNvSpPr/>
          <p:nvPr/>
        </p:nvSpPr>
        <p:spPr>
          <a:xfrm>
            <a:off x="1416866" y="4670704"/>
            <a:ext cx="2062100" cy="2425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ReLU</a:t>
            </a:r>
            <a:r>
              <a:rPr lang="en-US" sz="1200" dirty="0"/>
              <a:t> activation function</a:t>
            </a:r>
            <a:endParaRPr lang="en-15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738CE72-C66A-E6EF-4408-9BFA92DF75F8}"/>
              </a:ext>
            </a:extLst>
          </p:cNvPr>
          <p:cNvSpPr txBox="1"/>
          <p:nvPr/>
        </p:nvSpPr>
        <p:spPr>
          <a:xfrm>
            <a:off x="4752878" y="4612295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Output projection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09361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90AD5-13D4-4FCD-884B-81A117C8B6DC}"/>
              </a:ext>
            </a:extLst>
          </p:cNvPr>
          <p:cNvSpPr txBox="1"/>
          <p:nvPr/>
        </p:nvSpPr>
        <p:spPr>
          <a:xfrm>
            <a:off x="1104003" y="386834"/>
            <a:ext cx="268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DELRNEDV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LRLNSIKK</a:t>
            </a:r>
            <a:endParaRPr lang="en-15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6423C-FE39-6A48-9331-0A2FD00B84CA}"/>
              </a:ext>
            </a:extLst>
          </p:cNvPr>
          <p:cNvGrpSpPr/>
          <p:nvPr/>
        </p:nvGrpSpPr>
        <p:grpSpPr>
          <a:xfrm>
            <a:off x="653526" y="1663429"/>
            <a:ext cx="3583194" cy="575388"/>
            <a:chOff x="4978400" y="640080"/>
            <a:chExt cx="3108960" cy="1351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E4219-5C7E-DC8D-1312-F8B40AFF5423}"/>
                </a:ext>
              </a:extLst>
            </p:cNvPr>
            <p:cNvSpPr/>
            <p:nvPr/>
          </p:nvSpPr>
          <p:spPr>
            <a:xfrm>
              <a:off x="49784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621BC-E479-371C-2F2E-3A09DE210C59}"/>
                </a:ext>
              </a:extLst>
            </p:cNvPr>
            <p:cNvSpPr/>
            <p:nvPr/>
          </p:nvSpPr>
          <p:spPr>
            <a:xfrm>
              <a:off x="51612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6786DA-C454-6EA9-0E12-1FC3FCCC42E0}"/>
                </a:ext>
              </a:extLst>
            </p:cNvPr>
            <p:cNvSpPr/>
            <p:nvPr/>
          </p:nvSpPr>
          <p:spPr>
            <a:xfrm>
              <a:off x="53441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F151E-6D07-C8A7-DC4A-FD5379DF6AFF}"/>
                </a:ext>
              </a:extLst>
            </p:cNvPr>
            <p:cNvSpPr/>
            <p:nvPr/>
          </p:nvSpPr>
          <p:spPr>
            <a:xfrm>
              <a:off x="55270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C3CD16-C4CE-24C0-022A-5E6B771D6BBD}"/>
                </a:ext>
              </a:extLst>
            </p:cNvPr>
            <p:cNvSpPr/>
            <p:nvPr/>
          </p:nvSpPr>
          <p:spPr>
            <a:xfrm>
              <a:off x="57099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25FB15-64B9-A366-A42B-8551CD0A185F}"/>
                </a:ext>
              </a:extLst>
            </p:cNvPr>
            <p:cNvSpPr/>
            <p:nvPr/>
          </p:nvSpPr>
          <p:spPr>
            <a:xfrm>
              <a:off x="58928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502726-ACCD-2752-15F2-5368022740B6}"/>
                </a:ext>
              </a:extLst>
            </p:cNvPr>
            <p:cNvSpPr/>
            <p:nvPr/>
          </p:nvSpPr>
          <p:spPr>
            <a:xfrm>
              <a:off x="60756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F62C01-74B8-2DDF-6AEE-6E497D490408}"/>
                </a:ext>
              </a:extLst>
            </p:cNvPr>
            <p:cNvSpPr/>
            <p:nvPr/>
          </p:nvSpPr>
          <p:spPr>
            <a:xfrm>
              <a:off x="62585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ABF9C7-4610-E558-77E0-26E52FBB3B45}"/>
                </a:ext>
              </a:extLst>
            </p:cNvPr>
            <p:cNvSpPr/>
            <p:nvPr/>
          </p:nvSpPr>
          <p:spPr>
            <a:xfrm>
              <a:off x="64414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FBF741-15DF-0A57-2C3D-469DF86B9F21}"/>
                </a:ext>
              </a:extLst>
            </p:cNvPr>
            <p:cNvSpPr/>
            <p:nvPr/>
          </p:nvSpPr>
          <p:spPr>
            <a:xfrm>
              <a:off x="66243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694AC-AE6B-D099-3084-BDECEF9CD93A}"/>
                </a:ext>
              </a:extLst>
            </p:cNvPr>
            <p:cNvSpPr/>
            <p:nvPr/>
          </p:nvSpPr>
          <p:spPr>
            <a:xfrm>
              <a:off x="68072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07195-AF50-6F33-AC93-F42749A980BA}"/>
                </a:ext>
              </a:extLst>
            </p:cNvPr>
            <p:cNvSpPr/>
            <p:nvPr/>
          </p:nvSpPr>
          <p:spPr>
            <a:xfrm>
              <a:off x="69900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15E910-3D9E-196D-8CEF-87EEDA0ED7AA}"/>
                </a:ext>
              </a:extLst>
            </p:cNvPr>
            <p:cNvSpPr/>
            <p:nvPr/>
          </p:nvSpPr>
          <p:spPr>
            <a:xfrm>
              <a:off x="71729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9EB29D-A99E-5A31-3C1A-6E75E14C75AD}"/>
                </a:ext>
              </a:extLst>
            </p:cNvPr>
            <p:cNvSpPr/>
            <p:nvPr/>
          </p:nvSpPr>
          <p:spPr>
            <a:xfrm>
              <a:off x="73558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690D69-768C-D12E-3363-49C015B3D562}"/>
                </a:ext>
              </a:extLst>
            </p:cNvPr>
            <p:cNvSpPr/>
            <p:nvPr/>
          </p:nvSpPr>
          <p:spPr>
            <a:xfrm>
              <a:off x="75387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7BEA75-C8AC-8D3A-ABB4-F5E59170731E}"/>
                </a:ext>
              </a:extLst>
            </p:cNvPr>
            <p:cNvSpPr/>
            <p:nvPr/>
          </p:nvSpPr>
          <p:spPr>
            <a:xfrm>
              <a:off x="77216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B0D265-80C8-CB2B-DB6B-FB223808B05D}"/>
                </a:ext>
              </a:extLst>
            </p:cNvPr>
            <p:cNvSpPr/>
            <p:nvPr/>
          </p:nvSpPr>
          <p:spPr>
            <a:xfrm>
              <a:off x="79044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FDA4F19-C12E-996D-8AC3-AC3692F90A4F}"/>
              </a:ext>
            </a:extLst>
          </p:cNvPr>
          <p:cNvSpPr txBox="1"/>
          <p:nvPr/>
        </p:nvSpPr>
        <p:spPr>
          <a:xfrm>
            <a:off x="4752878" y="1723336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Input embeddings: 17x768</a:t>
            </a:r>
            <a:endParaRPr lang="en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16C2F-4451-D4C7-D06E-0394B691B434}"/>
              </a:ext>
            </a:extLst>
          </p:cNvPr>
          <p:cNvSpPr txBox="1"/>
          <p:nvPr/>
        </p:nvSpPr>
        <p:spPr>
          <a:xfrm>
            <a:off x="4752878" y="386834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Input subsequence: 17</a:t>
            </a:r>
            <a:endParaRPr lang="en-15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8195CD0-85A5-F952-04E0-ACAD0A264266}"/>
              </a:ext>
            </a:extLst>
          </p:cNvPr>
          <p:cNvSpPr/>
          <p:nvPr/>
        </p:nvSpPr>
        <p:spPr>
          <a:xfrm rot="5400000">
            <a:off x="2323827" y="826636"/>
            <a:ext cx="242590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F2548CCA-C53F-F9DC-E578-A2A577F26184}"/>
              </a:ext>
            </a:extLst>
          </p:cNvPr>
          <p:cNvSpPr/>
          <p:nvPr/>
        </p:nvSpPr>
        <p:spPr>
          <a:xfrm rot="5400000">
            <a:off x="2323827" y="3930607"/>
            <a:ext cx="242590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0E38286-F1D4-37B4-1204-1F1571DC73AE}"/>
              </a:ext>
            </a:extLst>
          </p:cNvPr>
          <p:cNvGrpSpPr/>
          <p:nvPr/>
        </p:nvGrpSpPr>
        <p:grpSpPr>
          <a:xfrm>
            <a:off x="2071373" y="5926279"/>
            <a:ext cx="747498" cy="229900"/>
            <a:chOff x="3763951" y="3750429"/>
            <a:chExt cx="1235096" cy="1524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1760EFF-5C14-E51F-0FD4-A57DE680DC35}"/>
                </a:ext>
              </a:extLst>
            </p:cNvPr>
            <p:cNvSpPr/>
            <p:nvPr/>
          </p:nvSpPr>
          <p:spPr>
            <a:xfrm>
              <a:off x="3763951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763C919-6797-471F-E546-4AE122DC8BCC}"/>
                </a:ext>
              </a:extLst>
            </p:cNvPr>
            <p:cNvSpPr/>
            <p:nvPr/>
          </p:nvSpPr>
          <p:spPr>
            <a:xfrm>
              <a:off x="4175649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DD084EB-74C9-066F-1F63-85F80B9DABA5}"/>
                </a:ext>
              </a:extLst>
            </p:cNvPr>
            <p:cNvSpPr/>
            <p:nvPr/>
          </p:nvSpPr>
          <p:spPr>
            <a:xfrm>
              <a:off x="4587348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D97BA0FA-ABFE-2C18-D33E-F9E2A362A86E}"/>
              </a:ext>
            </a:extLst>
          </p:cNvPr>
          <p:cNvSpPr txBox="1"/>
          <p:nvPr/>
        </p:nvSpPr>
        <p:spPr>
          <a:xfrm>
            <a:off x="4752878" y="5834148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Output: 3</a:t>
            </a:r>
            <a:endParaRPr lang="en-15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09DDA3A-5378-C0E1-C3DA-4934B5B39215}"/>
              </a:ext>
            </a:extLst>
          </p:cNvPr>
          <p:cNvSpPr txBox="1"/>
          <p:nvPr/>
        </p:nvSpPr>
        <p:spPr>
          <a:xfrm>
            <a:off x="4752878" y="2995581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Stack of Encoders</a:t>
            </a:r>
            <a:endParaRPr lang="en-15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89B7315-B0FD-1F88-7D8D-267F2823101E}"/>
              </a:ext>
            </a:extLst>
          </p:cNvPr>
          <p:cNvSpPr/>
          <p:nvPr/>
        </p:nvSpPr>
        <p:spPr>
          <a:xfrm>
            <a:off x="1416866" y="1059447"/>
            <a:ext cx="2062100" cy="2425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BERT Embedding Layer</a:t>
            </a:r>
            <a:endParaRPr lang="en-15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068A0AB-F6E4-12C6-EE7F-7BCA94908A50}"/>
              </a:ext>
            </a:extLst>
          </p:cNvPr>
          <p:cNvSpPr/>
          <p:nvPr/>
        </p:nvSpPr>
        <p:spPr>
          <a:xfrm>
            <a:off x="1414072" y="5096112"/>
            <a:ext cx="2062100" cy="2425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Linear Layer (768 x 3)</a:t>
            </a:r>
            <a:endParaRPr lang="en-150" dirty="0"/>
          </a:p>
        </p:txBody>
      </p:sp>
      <p:sp>
        <p:nvSpPr>
          <p:cNvPr id="340" name="Arrow: Right 339">
            <a:extLst>
              <a:ext uri="{FF2B5EF4-FFF2-40B4-BE49-F238E27FC236}">
                <a16:creationId xmlns:a16="http://schemas.microsoft.com/office/drawing/2014/main" id="{302A7F7E-1DE9-9D92-E1C0-71B692A5274D}"/>
              </a:ext>
            </a:extLst>
          </p:cNvPr>
          <p:cNvSpPr/>
          <p:nvPr/>
        </p:nvSpPr>
        <p:spPr>
          <a:xfrm rot="5400000">
            <a:off x="2260456" y="5580461"/>
            <a:ext cx="369332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738CE72-C66A-E6EF-4408-9BFA92DF75F8}"/>
              </a:ext>
            </a:extLst>
          </p:cNvPr>
          <p:cNvSpPr txBox="1"/>
          <p:nvPr/>
        </p:nvSpPr>
        <p:spPr>
          <a:xfrm>
            <a:off x="4752878" y="4969368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Output projection</a:t>
            </a:r>
            <a:endParaRPr lang="en-150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03C47121-F75F-EF9C-C668-43508B14FBD9}"/>
              </a:ext>
            </a:extLst>
          </p:cNvPr>
          <p:cNvSpPr/>
          <p:nvPr/>
        </p:nvSpPr>
        <p:spPr>
          <a:xfrm rot="5400000">
            <a:off x="2323827" y="1413620"/>
            <a:ext cx="242590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B97E1E-EDF1-ABC5-8CFE-88DE7BB9A729}"/>
              </a:ext>
            </a:extLst>
          </p:cNvPr>
          <p:cNvSpPr/>
          <p:nvPr/>
        </p:nvSpPr>
        <p:spPr>
          <a:xfrm>
            <a:off x="1416866" y="2673066"/>
            <a:ext cx="2062100" cy="242588"/>
          </a:xfrm>
          <a:prstGeom prst="rect">
            <a:avLst/>
          </a:prstGeom>
          <a:solidFill>
            <a:srgbClr val="D6604D"/>
          </a:solidFill>
          <a:ln>
            <a:solidFill>
              <a:srgbClr val="D66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Encoder Block</a:t>
            </a:r>
            <a:endParaRPr lang="en-150" sz="1200" dirty="0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00C4EDFC-4EFE-D369-CDFC-42D4212D1B32}"/>
              </a:ext>
            </a:extLst>
          </p:cNvPr>
          <p:cNvSpPr/>
          <p:nvPr/>
        </p:nvSpPr>
        <p:spPr>
          <a:xfrm rot="5400000">
            <a:off x="2323827" y="2408360"/>
            <a:ext cx="242590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587D735-92D6-5249-5994-5EAEE03363DF}"/>
              </a:ext>
            </a:extLst>
          </p:cNvPr>
          <p:cNvSpPr/>
          <p:nvPr/>
        </p:nvSpPr>
        <p:spPr>
          <a:xfrm>
            <a:off x="1416866" y="2970507"/>
            <a:ext cx="2062100" cy="242588"/>
          </a:xfrm>
          <a:prstGeom prst="rect">
            <a:avLst/>
          </a:prstGeom>
          <a:solidFill>
            <a:srgbClr val="D6604D"/>
          </a:solidFill>
          <a:ln>
            <a:solidFill>
              <a:srgbClr val="D66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Encoder Block</a:t>
            </a:r>
            <a:endParaRPr lang="en-150" sz="12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29C7633-16C0-C4FA-7E2D-D330D266A314}"/>
              </a:ext>
            </a:extLst>
          </p:cNvPr>
          <p:cNvSpPr/>
          <p:nvPr/>
        </p:nvSpPr>
        <p:spPr>
          <a:xfrm>
            <a:off x="1416866" y="3274092"/>
            <a:ext cx="2062100" cy="242588"/>
          </a:xfrm>
          <a:prstGeom prst="rect">
            <a:avLst/>
          </a:prstGeom>
          <a:solidFill>
            <a:srgbClr val="D6604D"/>
          </a:solidFill>
          <a:ln>
            <a:solidFill>
              <a:srgbClr val="D66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Encoder Block</a:t>
            </a:r>
            <a:endParaRPr lang="en-150" sz="12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7C5AE22-7647-F2EB-DD19-AE2A7C25A71E}"/>
              </a:ext>
            </a:extLst>
          </p:cNvPr>
          <p:cNvSpPr/>
          <p:nvPr/>
        </p:nvSpPr>
        <p:spPr>
          <a:xfrm>
            <a:off x="1416866" y="3573952"/>
            <a:ext cx="2062100" cy="242588"/>
          </a:xfrm>
          <a:prstGeom prst="rect">
            <a:avLst/>
          </a:prstGeom>
          <a:solidFill>
            <a:srgbClr val="D6604D"/>
          </a:solidFill>
          <a:ln>
            <a:solidFill>
              <a:srgbClr val="D66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Encoder Block</a:t>
            </a:r>
            <a:endParaRPr lang="en-150" sz="1200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3658D3-1838-9BA0-0FF6-B7BB30C49C43}"/>
              </a:ext>
            </a:extLst>
          </p:cNvPr>
          <p:cNvGrpSpPr/>
          <p:nvPr/>
        </p:nvGrpSpPr>
        <p:grpSpPr>
          <a:xfrm>
            <a:off x="653526" y="4213054"/>
            <a:ext cx="3583194" cy="575388"/>
            <a:chOff x="4978400" y="640080"/>
            <a:chExt cx="3108960" cy="135128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FD8BED-205E-77C4-C58E-89C931D4EAD4}"/>
                </a:ext>
              </a:extLst>
            </p:cNvPr>
            <p:cNvSpPr/>
            <p:nvPr/>
          </p:nvSpPr>
          <p:spPr>
            <a:xfrm>
              <a:off x="49784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3CF4EE-7925-7DF3-9D19-36FDF63634D0}"/>
                </a:ext>
              </a:extLst>
            </p:cNvPr>
            <p:cNvSpPr/>
            <p:nvPr/>
          </p:nvSpPr>
          <p:spPr>
            <a:xfrm>
              <a:off x="51612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21AB760-93E6-BC99-ABC5-E7EF4D1BBB45}"/>
                </a:ext>
              </a:extLst>
            </p:cNvPr>
            <p:cNvSpPr/>
            <p:nvPr/>
          </p:nvSpPr>
          <p:spPr>
            <a:xfrm>
              <a:off x="53441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6B670E-8543-15A0-A01E-E316BA90D9B1}"/>
                </a:ext>
              </a:extLst>
            </p:cNvPr>
            <p:cNvSpPr/>
            <p:nvPr/>
          </p:nvSpPr>
          <p:spPr>
            <a:xfrm>
              <a:off x="55270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2CEB52D-AB3B-2BE4-A111-A564246C24BD}"/>
                </a:ext>
              </a:extLst>
            </p:cNvPr>
            <p:cNvSpPr/>
            <p:nvPr/>
          </p:nvSpPr>
          <p:spPr>
            <a:xfrm>
              <a:off x="57099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6C984B5-AF88-DBB7-5817-0EFDA41C7E4B}"/>
                </a:ext>
              </a:extLst>
            </p:cNvPr>
            <p:cNvSpPr/>
            <p:nvPr/>
          </p:nvSpPr>
          <p:spPr>
            <a:xfrm>
              <a:off x="58928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1DAB003-DD0B-1BD3-1AD4-75A789A06D4D}"/>
                </a:ext>
              </a:extLst>
            </p:cNvPr>
            <p:cNvSpPr/>
            <p:nvPr/>
          </p:nvSpPr>
          <p:spPr>
            <a:xfrm>
              <a:off x="60756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EE26589-16D0-AD10-DF08-79C1E64B88F2}"/>
                </a:ext>
              </a:extLst>
            </p:cNvPr>
            <p:cNvSpPr/>
            <p:nvPr/>
          </p:nvSpPr>
          <p:spPr>
            <a:xfrm>
              <a:off x="62585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3816FB9-26B2-26B4-4AE0-10B3861D1B26}"/>
                </a:ext>
              </a:extLst>
            </p:cNvPr>
            <p:cNvSpPr/>
            <p:nvPr/>
          </p:nvSpPr>
          <p:spPr>
            <a:xfrm>
              <a:off x="64414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6C185A1-FDFB-590F-82D6-442754E510D4}"/>
                </a:ext>
              </a:extLst>
            </p:cNvPr>
            <p:cNvSpPr/>
            <p:nvPr/>
          </p:nvSpPr>
          <p:spPr>
            <a:xfrm>
              <a:off x="66243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51C71A0-A91B-B98C-3D06-F52C66193716}"/>
                </a:ext>
              </a:extLst>
            </p:cNvPr>
            <p:cNvSpPr/>
            <p:nvPr/>
          </p:nvSpPr>
          <p:spPr>
            <a:xfrm>
              <a:off x="68072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0EF0577-9C92-0371-FC7E-B2647931FEB5}"/>
                </a:ext>
              </a:extLst>
            </p:cNvPr>
            <p:cNvSpPr/>
            <p:nvPr/>
          </p:nvSpPr>
          <p:spPr>
            <a:xfrm>
              <a:off x="69900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CC8B018-594E-75B1-4FFF-AAE267635412}"/>
                </a:ext>
              </a:extLst>
            </p:cNvPr>
            <p:cNvSpPr/>
            <p:nvPr/>
          </p:nvSpPr>
          <p:spPr>
            <a:xfrm>
              <a:off x="71729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DC08C571-CF09-97F9-A61F-90C72054D452}"/>
                </a:ext>
              </a:extLst>
            </p:cNvPr>
            <p:cNvSpPr/>
            <p:nvPr/>
          </p:nvSpPr>
          <p:spPr>
            <a:xfrm>
              <a:off x="73558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CD7A008-C65C-3360-3E7A-7615F7490DDA}"/>
                </a:ext>
              </a:extLst>
            </p:cNvPr>
            <p:cNvSpPr/>
            <p:nvPr/>
          </p:nvSpPr>
          <p:spPr>
            <a:xfrm>
              <a:off x="75387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14B2BE9-EFD8-4C10-3DCC-CB9C61F35355}"/>
                </a:ext>
              </a:extLst>
            </p:cNvPr>
            <p:cNvSpPr/>
            <p:nvPr/>
          </p:nvSpPr>
          <p:spPr>
            <a:xfrm>
              <a:off x="77216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EDCB3C5-2E21-C654-CEE4-83D2A1871B73}"/>
                </a:ext>
              </a:extLst>
            </p:cNvPr>
            <p:cNvSpPr/>
            <p:nvPr/>
          </p:nvSpPr>
          <p:spPr>
            <a:xfrm>
              <a:off x="79044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5E33E6-05EB-2996-7452-B65F9A78832F}"/>
              </a:ext>
            </a:extLst>
          </p:cNvPr>
          <p:cNvSpPr txBox="1"/>
          <p:nvPr/>
        </p:nvSpPr>
        <p:spPr>
          <a:xfrm>
            <a:off x="4752878" y="4267826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Output embeddings: 17x768</a:t>
            </a:r>
            <a:endParaRPr lang="en-1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900BF-502A-169C-6085-9BC9F9E1715D}"/>
              </a:ext>
            </a:extLst>
          </p:cNvPr>
          <p:cNvSpPr/>
          <p:nvPr/>
        </p:nvSpPr>
        <p:spPr>
          <a:xfrm>
            <a:off x="2245129" y="4120924"/>
            <a:ext cx="399988" cy="79209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EFA1BA-83C5-823B-C979-AEF14BD15CA8}"/>
              </a:ext>
            </a:extLst>
          </p:cNvPr>
          <p:cNvCxnSpPr>
            <a:cxnSpLocks/>
            <a:stCxn id="4" idx="2"/>
            <a:endCxn id="339" idx="0"/>
          </p:cNvCxnSpPr>
          <p:nvPr/>
        </p:nvCxnSpPr>
        <p:spPr>
          <a:xfrm flipH="1">
            <a:off x="2445122" y="4913022"/>
            <a:ext cx="1" cy="183090"/>
          </a:xfrm>
          <a:prstGeom prst="straightConnector1">
            <a:avLst/>
          </a:prstGeom>
          <a:solidFill>
            <a:srgbClr val="0070C0"/>
          </a:solidFill>
          <a:ln w="28575">
            <a:solidFill>
              <a:schemeClr val="accent1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0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90AD5-13D4-4FCD-884B-81A117C8B6DC}"/>
              </a:ext>
            </a:extLst>
          </p:cNvPr>
          <p:cNvSpPr txBox="1"/>
          <p:nvPr/>
        </p:nvSpPr>
        <p:spPr>
          <a:xfrm>
            <a:off x="1104003" y="386834"/>
            <a:ext cx="268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DELRNEDV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LRLNSIKK</a:t>
            </a:r>
            <a:endParaRPr lang="en-15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6423C-FE39-6A48-9331-0A2FD00B84CA}"/>
              </a:ext>
            </a:extLst>
          </p:cNvPr>
          <p:cNvGrpSpPr/>
          <p:nvPr/>
        </p:nvGrpSpPr>
        <p:grpSpPr>
          <a:xfrm>
            <a:off x="653526" y="1663429"/>
            <a:ext cx="3583194" cy="575388"/>
            <a:chOff x="4978400" y="640080"/>
            <a:chExt cx="3108960" cy="1351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E4219-5C7E-DC8D-1312-F8B40AFF5423}"/>
                </a:ext>
              </a:extLst>
            </p:cNvPr>
            <p:cNvSpPr/>
            <p:nvPr/>
          </p:nvSpPr>
          <p:spPr>
            <a:xfrm>
              <a:off x="49784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621BC-E479-371C-2F2E-3A09DE210C59}"/>
                </a:ext>
              </a:extLst>
            </p:cNvPr>
            <p:cNvSpPr/>
            <p:nvPr/>
          </p:nvSpPr>
          <p:spPr>
            <a:xfrm>
              <a:off x="51612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6786DA-C454-6EA9-0E12-1FC3FCCC42E0}"/>
                </a:ext>
              </a:extLst>
            </p:cNvPr>
            <p:cNvSpPr/>
            <p:nvPr/>
          </p:nvSpPr>
          <p:spPr>
            <a:xfrm>
              <a:off x="53441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F151E-6D07-C8A7-DC4A-FD5379DF6AFF}"/>
                </a:ext>
              </a:extLst>
            </p:cNvPr>
            <p:cNvSpPr/>
            <p:nvPr/>
          </p:nvSpPr>
          <p:spPr>
            <a:xfrm>
              <a:off x="55270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C3CD16-C4CE-24C0-022A-5E6B771D6BBD}"/>
                </a:ext>
              </a:extLst>
            </p:cNvPr>
            <p:cNvSpPr/>
            <p:nvPr/>
          </p:nvSpPr>
          <p:spPr>
            <a:xfrm>
              <a:off x="57099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25FB15-64B9-A366-A42B-8551CD0A185F}"/>
                </a:ext>
              </a:extLst>
            </p:cNvPr>
            <p:cNvSpPr/>
            <p:nvPr/>
          </p:nvSpPr>
          <p:spPr>
            <a:xfrm>
              <a:off x="58928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502726-ACCD-2752-15F2-5368022740B6}"/>
                </a:ext>
              </a:extLst>
            </p:cNvPr>
            <p:cNvSpPr/>
            <p:nvPr/>
          </p:nvSpPr>
          <p:spPr>
            <a:xfrm>
              <a:off x="60756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F62C01-74B8-2DDF-6AEE-6E497D490408}"/>
                </a:ext>
              </a:extLst>
            </p:cNvPr>
            <p:cNvSpPr/>
            <p:nvPr/>
          </p:nvSpPr>
          <p:spPr>
            <a:xfrm>
              <a:off x="62585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ABF9C7-4610-E558-77E0-26E52FBB3B45}"/>
                </a:ext>
              </a:extLst>
            </p:cNvPr>
            <p:cNvSpPr/>
            <p:nvPr/>
          </p:nvSpPr>
          <p:spPr>
            <a:xfrm>
              <a:off x="64414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FBF741-15DF-0A57-2C3D-469DF86B9F21}"/>
                </a:ext>
              </a:extLst>
            </p:cNvPr>
            <p:cNvSpPr/>
            <p:nvPr/>
          </p:nvSpPr>
          <p:spPr>
            <a:xfrm>
              <a:off x="66243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694AC-AE6B-D099-3084-BDECEF9CD93A}"/>
                </a:ext>
              </a:extLst>
            </p:cNvPr>
            <p:cNvSpPr/>
            <p:nvPr/>
          </p:nvSpPr>
          <p:spPr>
            <a:xfrm>
              <a:off x="68072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07195-AF50-6F33-AC93-F42749A980BA}"/>
                </a:ext>
              </a:extLst>
            </p:cNvPr>
            <p:cNvSpPr/>
            <p:nvPr/>
          </p:nvSpPr>
          <p:spPr>
            <a:xfrm>
              <a:off x="69900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15E910-3D9E-196D-8CEF-87EEDA0ED7AA}"/>
                </a:ext>
              </a:extLst>
            </p:cNvPr>
            <p:cNvSpPr/>
            <p:nvPr/>
          </p:nvSpPr>
          <p:spPr>
            <a:xfrm>
              <a:off x="71729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9EB29D-A99E-5A31-3C1A-6E75E14C75AD}"/>
                </a:ext>
              </a:extLst>
            </p:cNvPr>
            <p:cNvSpPr/>
            <p:nvPr/>
          </p:nvSpPr>
          <p:spPr>
            <a:xfrm>
              <a:off x="73558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690D69-768C-D12E-3363-49C015B3D562}"/>
                </a:ext>
              </a:extLst>
            </p:cNvPr>
            <p:cNvSpPr/>
            <p:nvPr/>
          </p:nvSpPr>
          <p:spPr>
            <a:xfrm>
              <a:off x="75387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7BEA75-C8AC-8D3A-ABB4-F5E59170731E}"/>
                </a:ext>
              </a:extLst>
            </p:cNvPr>
            <p:cNvSpPr/>
            <p:nvPr/>
          </p:nvSpPr>
          <p:spPr>
            <a:xfrm>
              <a:off x="77216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B0D265-80C8-CB2B-DB6B-FB223808B05D}"/>
                </a:ext>
              </a:extLst>
            </p:cNvPr>
            <p:cNvSpPr/>
            <p:nvPr/>
          </p:nvSpPr>
          <p:spPr>
            <a:xfrm>
              <a:off x="79044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FDA4F19-C12E-996D-8AC3-AC3692F90A4F}"/>
              </a:ext>
            </a:extLst>
          </p:cNvPr>
          <p:cNvSpPr txBox="1"/>
          <p:nvPr/>
        </p:nvSpPr>
        <p:spPr>
          <a:xfrm>
            <a:off x="4752878" y="1723336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Input embeddings: 17x512</a:t>
            </a:r>
            <a:endParaRPr lang="en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16C2F-4451-D4C7-D06E-0394B691B434}"/>
              </a:ext>
            </a:extLst>
          </p:cNvPr>
          <p:cNvSpPr txBox="1"/>
          <p:nvPr/>
        </p:nvSpPr>
        <p:spPr>
          <a:xfrm>
            <a:off x="4752878" y="386834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Input subsequence: 17</a:t>
            </a:r>
            <a:endParaRPr lang="en-15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8195CD0-85A5-F952-04E0-ACAD0A264266}"/>
              </a:ext>
            </a:extLst>
          </p:cNvPr>
          <p:cNvSpPr/>
          <p:nvPr/>
        </p:nvSpPr>
        <p:spPr>
          <a:xfrm rot="5400000">
            <a:off x="2323827" y="826636"/>
            <a:ext cx="242590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F2548CCA-C53F-F9DC-E578-A2A577F26184}"/>
              </a:ext>
            </a:extLst>
          </p:cNvPr>
          <p:cNvSpPr/>
          <p:nvPr/>
        </p:nvSpPr>
        <p:spPr>
          <a:xfrm rot="5400000">
            <a:off x="2323828" y="3790663"/>
            <a:ext cx="242590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0E38286-F1D4-37B4-1204-1F1571DC73AE}"/>
              </a:ext>
            </a:extLst>
          </p:cNvPr>
          <p:cNvGrpSpPr/>
          <p:nvPr/>
        </p:nvGrpSpPr>
        <p:grpSpPr>
          <a:xfrm>
            <a:off x="750955" y="6149135"/>
            <a:ext cx="2740092" cy="229900"/>
            <a:chOff x="3352103" y="3750429"/>
            <a:chExt cx="1646944" cy="1524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1760EFF-5C14-E51F-0FD4-A57DE680DC35}"/>
                </a:ext>
              </a:extLst>
            </p:cNvPr>
            <p:cNvSpPr/>
            <p:nvPr/>
          </p:nvSpPr>
          <p:spPr>
            <a:xfrm>
              <a:off x="3763951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he</a:t>
              </a:r>
              <a:endParaRPr lang="en-150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763C919-6797-471F-E546-4AE122DC8BCC}"/>
                </a:ext>
              </a:extLst>
            </p:cNvPr>
            <p:cNvSpPr/>
            <p:nvPr/>
          </p:nvSpPr>
          <p:spPr>
            <a:xfrm>
              <a:off x="4175649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lix</a:t>
              </a:r>
              <a:endParaRPr lang="en-150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DD084EB-74C9-066F-1F63-85F80B9DABA5}"/>
                </a:ext>
              </a:extLst>
            </p:cNvPr>
            <p:cNvSpPr/>
            <p:nvPr/>
          </p:nvSpPr>
          <p:spPr>
            <a:xfrm>
              <a:off x="4587348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/>
                  </a:solidFill>
                </a:rPr>
                <a:t>&lt;</a:t>
              </a:r>
              <a:r>
                <a:rPr lang="en-US" sz="1600" dirty="0" err="1">
                  <a:solidFill>
                    <a:schemeClr val="accent5"/>
                  </a:solidFill>
                </a:rPr>
                <a:t>eos</a:t>
              </a:r>
              <a:r>
                <a:rPr lang="en-US" sz="1600" dirty="0">
                  <a:solidFill>
                    <a:schemeClr val="accent5"/>
                  </a:solidFill>
                </a:rPr>
                <a:t>&gt;</a:t>
              </a:r>
              <a:endParaRPr lang="en-150" sz="1600" dirty="0">
                <a:solidFill>
                  <a:schemeClr val="accent5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8981AE5-D435-7936-6021-9B531BE8D22A}"/>
                </a:ext>
              </a:extLst>
            </p:cNvPr>
            <p:cNvSpPr/>
            <p:nvPr/>
          </p:nvSpPr>
          <p:spPr>
            <a:xfrm>
              <a:off x="3352103" y="3750429"/>
              <a:ext cx="41169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&lt;</a:t>
              </a:r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bos</a:t>
              </a: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&gt;</a:t>
              </a:r>
              <a:endParaRPr lang="en-150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D97BA0FA-ABFE-2C18-D33E-F9E2A362A86E}"/>
              </a:ext>
            </a:extLst>
          </p:cNvPr>
          <p:cNvSpPr txBox="1"/>
          <p:nvPr/>
        </p:nvSpPr>
        <p:spPr>
          <a:xfrm>
            <a:off x="4752878" y="6025388"/>
            <a:ext cx="3679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Output: “helix”, “coil” or “strand”</a:t>
            </a:r>
            <a:endParaRPr lang="en-15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09DDA3A-5378-C0E1-C3DA-4934B5B39215}"/>
              </a:ext>
            </a:extLst>
          </p:cNvPr>
          <p:cNvSpPr txBox="1"/>
          <p:nvPr/>
        </p:nvSpPr>
        <p:spPr>
          <a:xfrm>
            <a:off x="4752878" y="2870225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Stack of Encoders (6)</a:t>
            </a:r>
            <a:endParaRPr lang="en-15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89B7315-B0FD-1F88-7D8D-267F2823101E}"/>
              </a:ext>
            </a:extLst>
          </p:cNvPr>
          <p:cNvSpPr/>
          <p:nvPr/>
        </p:nvSpPr>
        <p:spPr>
          <a:xfrm>
            <a:off x="1416866" y="1059447"/>
            <a:ext cx="2062100" cy="2425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T5 Embedding Layer</a:t>
            </a:r>
            <a:endParaRPr lang="en-150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03C47121-F75F-EF9C-C668-43508B14FBD9}"/>
              </a:ext>
            </a:extLst>
          </p:cNvPr>
          <p:cNvSpPr/>
          <p:nvPr/>
        </p:nvSpPr>
        <p:spPr>
          <a:xfrm rot="5400000">
            <a:off x="2323827" y="1413620"/>
            <a:ext cx="242590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00C4EDFC-4EFE-D369-CDFC-42D4212D1B32}"/>
              </a:ext>
            </a:extLst>
          </p:cNvPr>
          <p:cNvSpPr/>
          <p:nvPr/>
        </p:nvSpPr>
        <p:spPr>
          <a:xfrm rot="5400000">
            <a:off x="2323827" y="2328827"/>
            <a:ext cx="242590" cy="138041"/>
          </a:xfrm>
          <a:prstGeom prst="rightArrow">
            <a:avLst>
              <a:gd name="adj1" fmla="val 24764"/>
              <a:gd name="adj2" fmla="val 515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3658D3-1838-9BA0-0FF6-B7BB30C49C43}"/>
              </a:ext>
            </a:extLst>
          </p:cNvPr>
          <p:cNvGrpSpPr/>
          <p:nvPr/>
        </p:nvGrpSpPr>
        <p:grpSpPr>
          <a:xfrm>
            <a:off x="1104007" y="4031371"/>
            <a:ext cx="2682232" cy="355647"/>
            <a:chOff x="4978400" y="640080"/>
            <a:chExt cx="3108960" cy="135128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FD8BED-205E-77C4-C58E-89C931D4EAD4}"/>
                </a:ext>
              </a:extLst>
            </p:cNvPr>
            <p:cNvSpPr/>
            <p:nvPr/>
          </p:nvSpPr>
          <p:spPr>
            <a:xfrm>
              <a:off x="49784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3CF4EE-7925-7DF3-9D19-36FDF63634D0}"/>
                </a:ext>
              </a:extLst>
            </p:cNvPr>
            <p:cNvSpPr/>
            <p:nvPr/>
          </p:nvSpPr>
          <p:spPr>
            <a:xfrm>
              <a:off x="51612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21AB760-93E6-BC99-ABC5-E7EF4D1BBB45}"/>
                </a:ext>
              </a:extLst>
            </p:cNvPr>
            <p:cNvSpPr/>
            <p:nvPr/>
          </p:nvSpPr>
          <p:spPr>
            <a:xfrm>
              <a:off x="53441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6B670E-8543-15A0-A01E-E316BA90D9B1}"/>
                </a:ext>
              </a:extLst>
            </p:cNvPr>
            <p:cNvSpPr/>
            <p:nvPr/>
          </p:nvSpPr>
          <p:spPr>
            <a:xfrm>
              <a:off x="55270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2CEB52D-AB3B-2BE4-A111-A564246C24BD}"/>
                </a:ext>
              </a:extLst>
            </p:cNvPr>
            <p:cNvSpPr/>
            <p:nvPr/>
          </p:nvSpPr>
          <p:spPr>
            <a:xfrm>
              <a:off x="57099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6C984B5-AF88-DBB7-5817-0EFDA41C7E4B}"/>
                </a:ext>
              </a:extLst>
            </p:cNvPr>
            <p:cNvSpPr/>
            <p:nvPr/>
          </p:nvSpPr>
          <p:spPr>
            <a:xfrm>
              <a:off x="58928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1DAB003-DD0B-1BD3-1AD4-75A789A06D4D}"/>
                </a:ext>
              </a:extLst>
            </p:cNvPr>
            <p:cNvSpPr/>
            <p:nvPr/>
          </p:nvSpPr>
          <p:spPr>
            <a:xfrm>
              <a:off x="60756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EE26589-16D0-AD10-DF08-79C1E64B88F2}"/>
                </a:ext>
              </a:extLst>
            </p:cNvPr>
            <p:cNvSpPr/>
            <p:nvPr/>
          </p:nvSpPr>
          <p:spPr>
            <a:xfrm>
              <a:off x="62585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3816FB9-26B2-26B4-4AE0-10B3861D1B26}"/>
                </a:ext>
              </a:extLst>
            </p:cNvPr>
            <p:cNvSpPr/>
            <p:nvPr/>
          </p:nvSpPr>
          <p:spPr>
            <a:xfrm>
              <a:off x="64414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6C185A1-FDFB-590F-82D6-442754E510D4}"/>
                </a:ext>
              </a:extLst>
            </p:cNvPr>
            <p:cNvSpPr/>
            <p:nvPr/>
          </p:nvSpPr>
          <p:spPr>
            <a:xfrm>
              <a:off x="66243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51C71A0-A91B-B98C-3D06-F52C66193716}"/>
                </a:ext>
              </a:extLst>
            </p:cNvPr>
            <p:cNvSpPr/>
            <p:nvPr/>
          </p:nvSpPr>
          <p:spPr>
            <a:xfrm>
              <a:off x="68072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0EF0577-9C92-0371-FC7E-B2647931FEB5}"/>
                </a:ext>
              </a:extLst>
            </p:cNvPr>
            <p:cNvSpPr/>
            <p:nvPr/>
          </p:nvSpPr>
          <p:spPr>
            <a:xfrm>
              <a:off x="69900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CC8B018-594E-75B1-4FFF-AAE267635412}"/>
                </a:ext>
              </a:extLst>
            </p:cNvPr>
            <p:cNvSpPr/>
            <p:nvPr/>
          </p:nvSpPr>
          <p:spPr>
            <a:xfrm>
              <a:off x="717296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DC08C571-CF09-97F9-A61F-90C72054D452}"/>
                </a:ext>
              </a:extLst>
            </p:cNvPr>
            <p:cNvSpPr/>
            <p:nvPr/>
          </p:nvSpPr>
          <p:spPr>
            <a:xfrm>
              <a:off x="735584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CD7A008-C65C-3360-3E7A-7615F7490DDA}"/>
                </a:ext>
              </a:extLst>
            </p:cNvPr>
            <p:cNvSpPr/>
            <p:nvPr/>
          </p:nvSpPr>
          <p:spPr>
            <a:xfrm>
              <a:off x="753872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14B2BE9-EFD8-4C10-3DCC-CB9C61F35355}"/>
                </a:ext>
              </a:extLst>
            </p:cNvPr>
            <p:cNvSpPr/>
            <p:nvPr/>
          </p:nvSpPr>
          <p:spPr>
            <a:xfrm>
              <a:off x="772160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EDCB3C5-2E21-C654-CEE4-83D2A1871B73}"/>
                </a:ext>
              </a:extLst>
            </p:cNvPr>
            <p:cNvSpPr/>
            <p:nvPr/>
          </p:nvSpPr>
          <p:spPr>
            <a:xfrm>
              <a:off x="7904480" y="640080"/>
              <a:ext cx="182880" cy="135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5E33E6-05EB-2996-7452-B65F9A78832F}"/>
              </a:ext>
            </a:extLst>
          </p:cNvPr>
          <p:cNvSpPr txBox="1"/>
          <p:nvPr/>
        </p:nvSpPr>
        <p:spPr>
          <a:xfrm>
            <a:off x="4752878" y="4046708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Output embeddings: 17x512</a:t>
            </a:r>
            <a:endParaRPr lang="en-15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E4F884-0E66-3FA5-4068-9F675A57DAA4}"/>
              </a:ext>
            </a:extLst>
          </p:cNvPr>
          <p:cNvGrpSpPr/>
          <p:nvPr/>
        </p:nvGrpSpPr>
        <p:grpSpPr>
          <a:xfrm>
            <a:off x="1414072" y="2572784"/>
            <a:ext cx="2064894" cy="1115839"/>
            <a:chOff x="1414072" y="2673066"/>
            <a:chExt cx="2064894" cy="111583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1817864-A20F-677A-946A-FEF5654DE794}"/>
                </a:ext>
              </a:extLst>
            </p:cNvPr>
            <p:cNvGrpSpPr/>
            <p:nvPr/>
          </p:nvGrpSpPr>
          <p:grpSpPr>
            <a:xfrm>
              <a:off x="1414072" y="2673066"/>
              <a:ext cx="2064894" cy="1115839"/>
              <a:chOff x="1414072" y="2673066"/>
              <a:chExt cx="2064894" cy="1115839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2B97E1E-EDF1-ABC5-8CFE-88DE7BB9A729}"/>
                  </a:ext>
                </a:extLst>
              </p:cNvPr>
              <p:cNvSpPr/>
              <p:nvPr/>
            </p:nvSpPr>
            <p:spPr>
              <a:xfrm>
                <a:off x="1416866" y="2673066"/>
                <a:ext cx="2062100" cy="242588"/>
              </a:xfrm>
              <a:prstGeom prst="rect">
                <a:avLst/>
              </a:prstGeom>
              <a:solidFill>
                <a:srgbClr val="D6604D"/>
              </a:solidFill>
              <a:ln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Encoder Block</a:t>
                </a:r>
                <a:endParaRPr lang="en-150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587D735-92D6-5249-5994-5EAEE03363DF}"/>
                  </a:ext>
                </a:extLst>
              </p:cNvPr>
              <p:cNvSpPr/>
              <p:nvPr/>
            </p:nvSpPr>
            <p:spPr>
              <a:xfrm>
                <a:off x="1416866" y="2970507"/>
                <a:ext cx="2062100" cy="242588"/>
              </a:xfrm>
              <a:prstGeom prst="rect">
                <a:avLst/>
              </a:prstGeom>
              <a:solidFill>
                <a:srgbClr val="D6604D"/>
              </a:solidFill>
              <a:ln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Encoder Block</a:t>
                </a:r>
                <a:endParaRPr lang="en-150" sz="12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92F1A15-CB51-1EB2-858E-AEFF78DC9211}"/>
                  </a:ext>
                </a:extLst>
              </p:cNvPr>
              <p:cNvSpPr/>
              <p:nvPr/>
            </p:nvSpPr>
            <p:spPr>
              <a:xfrm>
                <a:off x="1414072" y="3546317"/>
                <a:ext cx="2062100" cy="242588"/>
              </a:xfrm>
              <a:prstGeom prst="rect">
                <a:avLst/>
              </a:prstGeom>
              <a:solidFill>
                <a:srgbClr val="D6604D"/>
              </a:solidFill>
              <a:ln>
                <a:solidFill>
                  <a:srgbClr val="D660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Encoder Block</a:t>
                </a:r>
                <a:endParaRPr lang="en-150" sz="1200" dirty="0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954F79-79B5-0800-4EE8-0B75C0D823FD}"/>
                </a:ext>
              </a:extLst>
            </p:cNvPr>
            <p:cNvSpPr txBox="1"/>
            <p:nvPr/>
          </p:nvSpPr>
          <p:spPr>
            <a:xfrm>
              <a:off x="1414072" y="3201442"/>
              <a:ext cx="2062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onsolas" panose="020B0609020204030204" pitchFamily="49" charset="0"/>
                  <a:cs typeface="Courier New" panose="02070309020205020404" pitchFamily="49" charset="0"/>
                </a:rPr>
                <a:t>⋮</a:t>
              </a:r>
              <a:endParaRPr lang="en-1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4A306F-15DE-0D37-5FEC-534CB4397A5C}"/>
              </a:ext>
            </a:extLst>
          </p:cNvPr>
          <p:cNvGrpSpPr/>
          <p:nvPr/>
        </p:nvGrpSpPr>
        <p:grpSpPr>
          <a:xfrm>
            <a:off x="1436693" y="4673581"/>
            <a:ext cx="2062100" cy="1142352"/>
            <a:chOff x="7969257" y="3169854"/>
            <a:chExt cx="2062100" cy="114235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34A04B3-7988-C85C-86A2-F62ED8EFE80E}"/>
                </a:ext>
              </a:extLst>
            </p:cNvPr>
            <p:cNvGrpSpPr/>
            <p:nvPr/>
          </p:nvGrpSpPr>
          <p:grpSpPr>
            <a:xfrm>
              <a:off x="7969257" y="3169854"/>
              <a:ext cx="2062100" cy="1142352"/>
              <a:chOff x="3709780" y="2673066"/>
              <a:chExt cx="2062100" cy="114235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FE8752C-3456-AFF9-E654-17C450691025}"/>
                  </a:ext>
                </a:extLst>
              </p:cNvPr>
              <p:cNvSpPr/>
              <p:nvPr/>
            </p:nvSpPr>
            <p:spPr>
              <a:xfrm>
                <a:off x="3709780" y="2673066"/>
                <a:ext cx="2062100" cy="242588"/>
              </a:xfrm>
              <a:prstGeom prst="rect">
                <a:avLst/>
              </a:prstGeom>
              <a:solidFill>
                <a:srgbClr val="B84532"/>
              </a:solidFill>
              <a:ln>
                <a:solidFill>
                  <a:srgbClr val="B845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Decoder Block</a:t>
                </a:r>
                <a:endParaRPr lang="en-150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64A6AAB-E7AB-8F6C-1F0D-7528BFC03138}"/>
                  </a:ext>
                </a:extLst>
              </p:cNvPr>
              <p:cNvSpPr/>
              <p:nvPr/>
            </p:nvSpPr>
            <p:spPr>
              <a:xfrm>
                <a:off x="3709780" y="2970507"/>
                <a:ext cx="2062100" cy="242588"/>
              </a:xfrm>
              <a:prstGeom prst="rect">
                <a:avLst/>
              </a:prstGeom>
              <a:solidFill>
                <a:srgbClr val="B84532"/>
              </a:solidFill>
              <a:ln>
                <a:solidFill>
                  <a:srgbClr val="B845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Decoder Block</a:t>
                </a:r>
                <a:endParaRPr lang="en-150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97C1E9A-4F54-18D9-E097-87C11D5A82ED}"/>
                  </a:ext>
                </a:extLst>
              </p:cNvPr>
              <p:cNvSpPr/>
              <p:nvPr/>
            </p:nvSpPr>
            <p:spPr>
              <a:xfrm>
                <a:off x="3709780" y="3572830"/>
                <a:ext cx="2062100" cy="242588"/>
              </a:xfrm>
              <a:prstGeom prst="rect">
                <a:avLst/>
              </a:prstGeom>
              <a:solidFill>
                <a:srgbClr val="B84532"/>
              </a:solidFill>
              <a:ln>
                <a:solidFill>
                  <a:srgbClr val="B845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Decoder Block</a:t>
                </a:r>
                <a:endParaRPr lang="en-15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7FE618-4C3C-F468-C624-51A5EB051366}"/>
                </a:ext>
              </a:extLst>
            </p:cNvPr>
            <p:cNvSpPr txBox="1"/>
            <p:nvPr/>
          </p:nvSpPr>
          <p:spPr>
            <a:xfrm>
              <a:off x="7969257" y="3705085"/>
              <a:ext cx="2062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onsolas" panose="020B0609020204030204" pitchFamily="49" charset="0"/>
                  <a:cs typeface="Courier New" panose="02070309020205020404" pitchFamily="49" charset="0"/>
                </a:rPr>
                <a:t>⋮</a:t>
              </a:r>
              <a:endParaRPr lang="en-15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18BFEE-9CD3-B316-34F3-FB43466F8040}"/>
              </a:ext>
            </a:extLst>
          </p:cNvPr>
          <p:cNvCxnSpPr>
            <a:cxnSpLocks/>
            <a:stCxn id="150" idx="1"/>
            <a:endCxn id="64" idx="1"/>
          </p:cNvCxnSpPr>
          <p:nvPr/>
        </p:nvCxnSpPr>
        <p:spPr>
          <a:xfrm rot="10800000" flipH="1" flipV="1">
            <a:off x="1104007" y="4209195"/>
            <a:ext cx="332686" cy="585680"/>
          </a:xfrm>
          <a:prstGeom prst="curvedConnector3">
            <a:avLst>
              <a:gd name="adj1" fmla="val -41767"/>
            </a:avLst>
          </a:prstGeom>
          <a:solidFill>
            <a:srgbClr val="0070C0"/>
          </a:solidFill>
          <a:ln w="28575">
            <a:solidFill>
              <a:srgbClr val="B8453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1">
            <a:extLst>
              <a:ext uri="{FF2B5EF4-FFF2-40B4-BE49-F238E27FC236}">
                <a16:creationId xmlns:a16="http://schemas.microsoft.com/office/drawing/2014/main" id="{468582BC-BFAD-C9D5-8BF1-F512A7D2C814}"/>
              </a:ext>
            </a:extLst>
          </p:cNvPr>
          <p:cNvCxnSpPr>
            <a:cxnSpLocks/>
            <a:stCxn id="150" idx="1"/>
            <a:endCxn id="70" idx="1"/>
          </p:cNvCxnSpPr>
          <p:nvPr/>
        </p:nvCxnSpPr>
        <p:spPr>
          <a:xfrm rot="10800000" flipH="1" flipV="1">
            <a:off x="1104007" y="4209194"/>
            <a:ext cx="332686" cy="883121"/>
          </a:xfrm>
          <a:prstGeom prst="curvedConnector3">
            <a:avLst>
              <a:gd name="adj1" fmla="val -55240"/>
            </a:avLst>
          </a:prstGeom>
          <a:solidFill>
            <a:srgbClr val="0070C0"/>
          </a:solidFill>
          <a:ln w="28575">
            <a:solidFill>
              <a:srgbClr val="B8453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1">
            <a:extLst>
              <a:ext uri="{FF2B5EF4-FFF2-40B4-BE49-F238E27FC236}">
                <a16:creationId xmlns:a16="http://schemas.microsoft.com/office/drawing/2014/main" id="{D54D308D-715B-0E89-CB30-1310832E9CE6}"/>
              </a:ext>
            </a:extLst>
          </p:cNvPr>
          <p:cNvCxnSpPr>
            <a:cxnSpLocks/>
            <a:stCxn id="150" idx="1"/>
            <a:endCxn id="72" idx="1"/>
          </p:cNvCxnSpPr>
          <p:nvPr/>
        </p:nvCxnSpPr>
        <p:spPr>
          <a:xfrm rot="10800000" flipH="1" flipV="1">
            <a:off x="1104007" y="4209195"/>
            <a:ext cx="332686" cy="1485444"/>
          </a:xfrm>
          <a:prstGeom prst="curvedConnector3">
            <a:avLst>
              <a:gd name="adj1" fmla="val -68713"/>
            </a:avLst>
          </a:prstGeom>
          <a:solidFill>
            <a:srgbClr val="0070C0"/>
          </a:solidFill>
          <a:ln w="28575">
            <a:solidFill>
              <a:srgbClr val="B8453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CD64B6E-B741-A1D6-E81C-E4B3C4DA8225}"/>
              </a:ext>
            </a:extLst>
          </p:cNvPr>
          <p:cNvSpPr txBox="1"/>
          <p:nvPr/>
        </p:nvSpPr>
        <p:spPr>
          <a:xfrm>
            <a:off x="4752878" y="5193597"/>
            <a:ext cx="335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Stack of Decoders (6)</a:t>
            </a:r>
            <a:endParaRPr lang="en-150" dirty="0"/>
          </a:p>
        </p:txBody>
      </p:sp>
      <p:cxnSp>
        <p:nvCxnSpPr>
          <p:cNvPr id="53" name="Straight Arrow Connector 31">
            <a:extLst>
              <a:ext uri="{FF2B5EF4-FFF2-40B4-BE49-F238E27FC236}">
                <a16:creationId xmlns:a16="http://schemas.microsoft.com/office/drawing/2014/main" id="{DB21B418-D943-3B64-4FDF-BD896292EECA}"/>
              </a:ext>
            </a:extLst>
          </p:cNvPr>
          <p:cNvCxnSpPr>
            <a:cxnSpLocks/>
            <a:stCxn id="130" idx="2"/>
            <a:endCxn id="56" idx="0"/>
          </p:cNvCxnSpPr>
          <p:nvPr/>
        </p:nvCxnSpPr>
        <p:spPr>
          <a:xfrm rot="5400000" flipH="1" flipV="1">
            <a:off x="557004" y="5200920"/>
            <a:ext cx="1714547" cy="641684"/>
          </a:xfrm>
          <a:prstGeom prst="bentConnector5">
            <a:avLst>
              <a:gd name="adj1" fmla="val -13333"/>
              <a:gd name="adj2" fmla="val 70539"/>
              <a:gd name="adj3" fmla="val 113333"/>
            </a:avLst>
          </a:prstGeom>
          <a:solidFill>
            <a:srgbClr val="0070C0"/>
          </a:solidFill>
          <a:ln w="28575">
            <a:solidFill>
              <a:schemeClr val="accent1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5AD0AB9-8E69-6A03-2A24-47A7051B55BF}"/>
              </a:ext>
            </a:extLst>
          </p:cNvPr>
          <p:cNvSpPr/>
          <p:nvPr/>
        </p:nvSpPr>
        <p:spPr>
          <a:xfrm>
            <a:off x="1656231" y="4664488"/>
            <a:ext cx="157778" cy="9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35B595-CEDC-C663-694E-34F664DD254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778645" y="5827342"/>
            <a:ext cx="0" cy="321793"/>
          </a:xfrm>
          <a:prstGeom prst="straightConnector1">
            <a:avLst/>
          </a:prstGeom>
          <a:solidFill>
            <a:srgbClr val="0070C0"/>
          </a:solidFill>
          <a:ln w="28575">
            <a:solidFill>
              <a:schemeClr val="accent1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31">
            <a:extLst>
              <a:ext uri="{FF2B5EF4-FFF2-40B4-BE49-F238E27FC236}">
                <a16:creationId xmlns:a16="http://schemas.microsoft.com/office/drawing/2014/main" id="{D4894BA5-8374-0C42-140A-1A4004FB0DDD}"/>
              </a:ext>
            </a:extLst>
          </p:cNvPr>
          <p:cNvCxnSpPr>
            <a:cxnSpLocks/>
            <a:stCxn id="110" idx="2"/>
            <a:endCxn id="155" idx="0"/>
          </p:cNvCxnSpPr>
          <p:nvPr/>
        </p:nvCxnSpPr>
        <p:spPr>
          <a:xfrm rot="5400000" flipH="1" flipV="1">
            <a:off x="1274254" y="5168878"/>
            <a:ext cx="1714547" cy="705767"/>
          </a:xfrm>
          <a:prstGeom prst="bentConnector5">
            <a:avLst>
              <a:gd name="adj1" fmla="val -13333"/>
              <a:gd name="adj2" fmla="val 68674"/>
              <a:gd name="adj3" fmla="val 113333"/>
            </a:avLst>
          </a:prstGeom>
          <a:solidFill>
            <a:srgbClr val="0070C0"/>
          </a:solidFill>
          <a:ln w="28575">
            <a:solidFill>
              <a:schemeClr val="accent1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A83D2CA-FF87-70FE-1559-7F22E1A5ADA0}"/>
              </a:ext>
            </a:extLst>
          </p:cNvPr>
          <p:cNvSpPr/>
          <p:nvPr/>
        </p:nvSpPr>
        <p:spPr>
          <a:xfrm>
            <a:off x="2405523" y="4664488"/>
            <a:ext cx="157778" cy="9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9DBDDC-0707-1D74-BB32-35D5D4A5E3D5}"/>
              </a:ext>
            </a:extLst>
          </p:cNvPr>
          <p:cNvCxnSpPr>
            <a:cxnSpLocks/>
          </p:cNvCxnSpPr>
          <p:nvPr/>
        </p:nvCxnSpPr>
        <p:spPr>
          <a:xfrm>
            <a:off x="2449540" y="5827342"/>
            <a:ext cx="0" cy="321793"/>
          </a:xfrm>
          <a:prstGeom prst="straightConnector1">
            <a:avLst/>
          </a:prstGeom>
          <a:solidFill>
            <a:srgbClr val="0070C0"/>
          </a:solidFill>
          <a:ln w="28575">
            <a:solidFill>
              <a:schemeClr val="accent1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31">
            <a:extLst>
              <a:ext uri="{FF2B5EF4-FFF2-40B4-BE49-F238E27FC236}">
                <a16:creationId xmlns:a16="http://schemas.microsoft.com/office/drawing/2014/main" id="{9111CF28-0B27-FB0D-B893-A9608AC8DBCA}"/>
              </a:ext>
            </a:extLst>
          </p:cNvPr>
          <p:cNvCxnSpPr>
            <a:cxnSpLocks/>
            <a:stCxn id="111" idx="2"/>
            <a:endCxn id="158" idx="0"/>
          </p:cNvCxnSpPr>
          <p:nvPr/>
        </p:nvCxnSpPr>
        <p:spPr>
          <a:xfrm rot="5400000" flipH="1" flipV="1">
            <a:off x="1922420" y="5205672"/>
            <a:ext cx="1714547" cy="632179"/>
          </a:xfrm>
          <a:prstGeom prst="bentConnector5">
            <a:avLst>
              <a:gd name="adj1" fmla="val -13333"/>
              <a:gd name="adj2" fmla="val 70848"/>
              <a:gd name="adj3" fmla="val 113333"/>
            </a:avLst>
          </a:prstGeom>
          <a:solidFill>
            <a:srgbClr val="0070C0"/>
          </a:solidFill>
          <a:ln w="28575">
            <a:solidFill>
              <a:schemeClr val="accent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A9017D5-A0EB-C7E2-C019-2F50B68A82B7}"/>
              </a:ext>
            </a:extLst>
          </p:cNvPr>
          <p:cNvSpPr/>
          <p:nvPr/>
        </p:nvSpPr>
        <p:spPr>
          <a:xfrm>
            <a:off x="3016895" y="4664488"/>
            <a:ext cx="157778" cy="9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1E5DE8B-6155-09B6-17DE-1F781AFE281E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3148564" y="5827342"/>
            <a:ext cx="3" cy="321793"/>
          </a:xfrm>
          <a:prstGeom prst="straightConnector1">
            <a:avLst/>
          </a:prstGeom>
          <a:solidFill>
            <a:srgbClr val="0070C0"/>
          </a:solidFill>
          <a:ln w="28575">
            <a:solidFill>
              <a:schemeClr val="accent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4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306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Portelli Beatrice</dc:creator>
  <cp:lastModifiedBy>Portelli Beatrice</cp:lastModifiedBy>
  <cp:revision>22</cp:revision>
  <dcterms:created xsi:type="dcterms:W3CDTF">2022-07-05T09:52:03Z</dcterms:created>
  <dcterms:modified xsi:type="dcterms:W3CDTF">2022-07-05T16:10:28Z</dcterms:modified>
</cp:coreProperties>
</file>