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62" r:id="rId5"/>
    <p:sldId id="258" r:id="rId6"/>
    <p:sldId id="257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801D8C-650B-489D-879F-A51F9ABFB6C7}" type="datetimeFigureOut">
              <a:rPr lang="pt-BR" smtClean="0"/>
              <a:t>27/02/2022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FF5A0-8C34-4381-BE51-F8C69FDA0AE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801D8C-650B-489D-879F-A51F9ABFB6C7}" type="datetimeFigureOut">
              <a:rPr lang="pt-BR" smtClean="0"/>
              <a:t>27/02/2022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FF5A0-8C34-4381-BE51-F8C69FDA0A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801D8C-650B-489D-879F-A51F9ABFB6C7}" type="datetimeFigureOut">
              <a:rPr lang="pt-BR" smtClean="0"/>
              <a:t>27/02/2022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FF5A0-8C34-4381-BE51-F8C69FDA0A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801D8C-650B-489D-879F-A51F9ABFB6C7}" type="datetimeFigureOut">
              <a:rPr lang="pt-BR" smtClean="0"/>
              <a:t>27/02/2022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FF5A0-8C34-4381-BE51-F8C69FDA0A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801D8C-650B-489D-879F-A51F9ABFB6C7}" type="datetimeFigureOut">
              <a:rPr lang="pt-BR" smtClean="0"/>
              <a:t>27/02/2022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FF5A0-8C34-4381-BE51-F8C69FDA0AE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801D8C-650B-489D-879F-A51F9ABFB6C7}" type="datetimeFigureOut">
              <a:rPr lang="pt-BR" smtClean="0"/>
              <a:t>27/02/2022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FF5A0-8C34-4381-BE51-F8C69FDA0A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801D8C-650B-489D-879F-A51F9ABFB6C7}" type="datetimeFigureOut">
              <a:rPr lang="pt-BR" smtClean="0"/>
              <a:t>27/02/2022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FF5A0-8C34-4381-BE51-F8C69FDA0A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801D8C-650B-489D-879F-A51F9ABFB6C7}" type="datetimeFigureOut">
              <a:rPr lang="pt-BR" smtClean="0"/>
              <a:t>27/02/2022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FF5A0-8C34-4381-BE51-F8C69FDA0A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801D8C-650B-489D-879F-A51F9ABFB6C7}" type="datetimeFigureOut">
              <a:rPr lang="pt-BR" smtClean="0"/>
              <a:t>27/02/2022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FF5A0-8C34-4381-BE51-F8C69FDA0AE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801D8C-650B-489D-879F-A51F9ABFB6C7}" type="datetimeFigureOut">
              <a:rPr lang="pt-BR" smtClean="0"/>
              <a:t>27/02/2022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FF5A0-8C34-4381-BE51-F8C69FDA0A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801D8C-650B-489D-879F-A51F9ABFB6C7}" type="datetimeFigureOut">
              <a:rPr lang="pt-BR" smtClean="0"/>
              <a:t>27/02/2022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FF5A0-8C34-4381-BE51-F8C69FDA0AE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A801D8C-650B-489D-879F-A51F9ABFB6C7}" type="datetimeFigureOut">
              <a:rPr lang="pt-BR" smtClean="0"/>
              <a:t>27/02/2022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BDFF5A0-8C34-4381-BE51-F8C69FDA0AE0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071670" y="1142984"/>
            <a:ext cx="6357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Baskerville Old Face" pitchFamily="18" charset="0"/>
              </a:rPr>
              <a:t>Apresentação de protótipos</a:t>
            </a:r>
          </a:p>
          <a:p>
            <a:endParaRPr lang="pt-BR" sz="2000" dirty="0">
              <a:latin typeface="Baskerville Old Face" pitchFamily="18" charset="0"/>
            </a:endParaRPr>
          </a:p>
        </p:txBody>
      </p:sp>
      <p:pic>
        <p:nvPicPr>
          <p:cNvPr id="1027" name="Picture 3" descr="C:\Users\afsjr\Documents\Senai Programador Full-Stack\UC9\GameMania\Imagens\Logo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428868"/>
            <a:ext cx="3286148" cy="1927319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428860" y="5429264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>
                <a:latin typeface="Baskerville Old Face" pitchFamily="18" charset="0"/>
              </a:rPr>
              <a:t>Aildo</a:t>
            </a:r>
            <a:r>
              <a:rPr lang="pt-BR" sz="2800" dirty="0" smtClean="0">
                <a:latin typeface="Baskerville Old Face" pitchFamily="18" charset="0"/>
              </a:rPr>
              <a:t> Ferreira dos Santos Junior</a:t>
            </a:r>
            <a:endParaRPr lang="pt-BR" sz="28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643042" y="1071546"/>
            <a:ext cx="67866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latin typeface="Baskerville Old Face" pitchFamily="18" charset="0"/>
              </a:rPr>
              <a:t>As necessidades da cliente em 1º lugar:</a:t>
            </a:r>
          </a:p>
          <a:p>
            <a:endParaRPr lang="pt-BR" sz="3600" b="1" dirty="0" smtClean="0">
              <a:latin typeface="Baskerville Old Face" pitchFamily="18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latin typeface="Baskerville Old Face" pitchFamily="18" charset="0"/>
              </a:rPr>
              <a:t> Site e-commerce voltado para o público </a:t>
            </a:r>
            <a:r>
              <a:rPr lang="pt-BR" sz="2400" dirty="0" err="1" smtClean="0">
                <a:latin typeface="Baskerville Old Face" pitchFamily="18" charset="0"/>
              </a:rPr>
              <a:t>gamer</a:t>
            </a:r>
            <a:r>
              <a:rPr lang="pt-BR" sz="2400" dirty="0" smtClean="0">
                <a:latin typeface="Baskerville Old Face" pitchFamily="18" charset="0"/>
              </a:rPr>
              <a:t>.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latin typeface="Baskerville Old Face" pitchFamily="18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latin typeface="Baskerville Old Face" pitchFamily="18" charset="0"/>
              </a:rPr>
              <a:t> Site minimalista, com pouca informação.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latin typeface="Baskerville Old Face" pitchFamily="18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latin typeface="Baskerville Old Face" pitchFamily="18" charset="0"/>
              </a:rPr>
              <a:t> Preferência para letras brancas, fundo preto e azul.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latin typeface="Baskerville Old Face" pitchFamily="18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latin typeface="Baskerville Old Face" pitchFamily="18" charset="0"/>
              </a:rPr>
              <a:t> Tipografia </a:t>
            </a:r>
            <a:r>
              <a:rPr lang="pt-BR" sz="2400" dirty="0" err="1" smtClean="0">
                <a:latin typeface="Baskerville Old Face" pitchFamily="18" charset="0"/>
              </a:rPr>
              <a:t>SansSerif</a:t>
            </a:r>
            <a:r>
              <a:rPr lang="pt-BR" sz="2400" dirty="0" smtClean="0">
                <a:latin typeface="Baskerville Old Face" pitchFamily="18" charset="0"/>
              </a:rPr>
              <a:t>.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latin typeface="Baskerville Old Face" pitchFamily="18" charset="0"/>
            </a:endParaRPr>
          </a:p>
          <a:p>
            <a:pPr>
              <a:buFont typeface="Arial" charset="0"/>
              <a:buChar char="•"/>
            </a:pPr>
            <a:r>
              <a:rPr lang="pt-BR" sz="2400" dirty="0" smtClean="0">
                <a:latin typeface="Baskerville Old Face" pitchFamily="18" charset="0"/>
              </a:rPr>
              <a:t> Dados de contato e de redes sociais.</a:t>
            </a:r>
          </a:p>
          <a:p>
            <a:pPr>
              <a:buFont typeface="Arial" charset="0"/>
              <a:buChar char="•"/>
            </a:pPr>
            <a:endParaRPr lang="pt-BR" sz="2400" dirty="0" smtClean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fsjr\Documents\Senai Programador Full-Stack\UC9\GameMania\Protótipo\Desktop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85852" y="714356"/>
            <a:ext cx="3657143" cy="5963809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143108" y="142852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Baskerville Old Face" pitchFamily="18" charset="0"/>
              </a:rPr>
              <a:t>Os Layouts</a:t>
            </a:r>
          </a:p>
        </p:txBody>
      </p:sp>
      <p:pic>
        <p:nvPicPr>
          <p:cNvPr id="4" name="Picture 2" descr="C:\Users\afsjr\Documents\Senai Programador Full-Stack\UC9\GameMania\Protótipo\Desktop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72132" y="357166"/>
            <a:ext cx="1755429" cy="6322286"/>
          </a:xfrm>
          <a:prstGeom prst="rect">
            <a:avLst/>
          </a:prstGeom>
          <a:noFill/>
        </p:spPr>
      </p:pic>
      <p:pic>
        <p:nvPicPr>
          <p:cNvPr id="6" name="Picture 2" descr="C:\Users\afsjr\Documents\Senai Programador Full-Stack\UC9\GameMania\Protótipo\Desktop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929586" y="357166"/>
            <a:ext cx="893968" cy="6319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fsjr\Documents\Senai Programador Full-Stack\UC9\GameMania\Protótipo\Desktop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857752" y="428604"/>
            <a:ext cx="3657143" cy="5963809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571604" y="428604"/>
            <a:ext cx="275428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skerville Old Face" pitchFamily="18" charset="0"/>
              </a:rPr>
              <a:t>Layout para Desktop</a:t>
            </a:r>
          </a:p>
          <a:p>
            <a:endParaRPr lang="pt-BR" sz="2000" dirty="0">
              <a:latin typeface="Baskerville Old Face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pt-BR" sz="2000" dirty="0" smtClean="0">
                <a:latin typeface="Baskerville Old Face" pitchFamily="18" charset="0"/>
              </a:rPr>
              <a:t> Foi o primeiro layout a ser feito e o que levou mais tempo para produção, por ter sido </a:t>
            </a:r>
            <a:r>
              <a:rPr lang="pt-BR" sz="2000" dirty="0" smtClean="0">
                <a:latin typeface="Baskerville Old Face" pitchFamily="18" charset="0"/>
              </a:rPr>
              <a:t>totalmente </a:t>
            </a:r>
            <a:r>
              <a:rPr lang="pt-BR" sz="2000" dirty="0" smtClean="0">
                <a:latin typeface="Baskerville Old Face" pitchFamily="18" charset="0"/>
              </a:rPr>
              <a:t>criado do zero</a:t>
            </a:r>
          </a:p>
          <a:p>
            <a:pPr algn="just">
              <a:buFont typeface="Arial" charset="0"/>
              <a:buChar char="•"/>
            </a:pPr>
            <a:r>
              <a:rPr lang="pt-BR" sz="2000" dirty="0" smtClean="0">
                <a:latin typeface="Baskerville Old Face" pitchFamily="18" charset="0"/>
              </a:rPr>
              <a:t> Exigiu criatividade e planejamento, de forma que as soluções atendessem ao que foi solicitado pela cliente. As cores de fundo, dos elementos e das letras, por exemplo, foram todas baseadas nas </a:t>
            </a:r>
            <a:r>
              <a:rPr lang="pt-BR" sz="2000" dirty="0" err="1" smtClean="0">
                <a:latin typeface="Baskerville Old Face" pitchFamily="18" charset="0"/>
              </a:rPr>
              <a:t>infor-mações</a:t>
            </a:r>
            <a:r>
              <a:rPr lang="pt-BR" sz="2000" dirty="0" smtClean="0">
                <a:latin typeface="Baskerville Old Face" pitchFamily="18" charset="0"/>
              </a:rPr>
              <a:t> colhidas durante o </a:t>
            </a:r>
            <a:r>
              <a:rPr lang="pt-BR" sz="2000" dirty="0" err="1" smtClean="0">
                <a:latin typeface="Baskerville Old Face" pitchFamily="18" charset="0"/>
              </a:rPr>
              <a:t>briefing</a:t>
            </a:r>
            <a:r>
              <a:rPr lang="pt-BR" sz="2000" dirty="0" smtClean="0">
                <a:latin typeface="Baskerville Old Face" pitchFamily="18" charset="0"/>
              </a:rPr>
              <a:t>.</a:t>
            </a:r>
          </a:p>
          <a:p>
            <a:pPr algn="just"/>
            <a:endParaRPr lang="pt-BR" sz="2000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fsjr\Documents\Senai Programador Full-Stack\UC9\GameMania\Protótipo\Desktop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286512" y="285728"/>
            <a:ext cx="893968" cy="6319238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571604" y="1142984"/>
            <a:ext cx="428628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skerville Old Face" pitchFamily="18" charset="0"/>
              </a:rPr>
              <a:t>Layout para </a:t>
            </a:r>
            <a:r>
              <a:rPr lang="pt-BR" sz="2400" dirty="0" err="1" smtClean="0">
                <a:latin typeface="Baskerville Old Face" pitchFamily="18" charset="0"/>
              </a:rPr>
              <a:t>Smartphone</a:t>
            </a:r>
            <a:endParaRPr lang="pt-BR" sz="2400" dirty="0" smtClean="0">
              <a:latin typeface="Baskerville Old Face" pitchFamily="18" charset="0"/>
            </a:endParaRPr>
          </a:p>
          <a:p>
            <a:endParaRPr lang="pt-BR" sz="2000" dirty="0">
              <a:latin typeface="Baskerville Old Face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pt-BR" sz="2000" dirty="0">
                <a:latin typeface="Baskerville Old Face" pitchFamily="18" charset="0"/>
              </a:rPr>
              <a:t> </a:t>
            </a:r>
            <a:r>
              <a:rPr lang="pt-BR" sz="2000" dirty="0" smtClean="0">
                <a:latin typeface="Baskerville Old Face" pitchFamily="18" charset="0"/>
              </a:rPr>
              <a:t>Trazer os elementos do site desktop para a versão </a:t>
            </a:r>
            <a:r>
              <a:rPr lang="pt-BR" sz="2000" dirty="0" err="1" smtClean="0">
                <a:latin typeface="Baskerville Old Face" pitchFamily="18" charset="0"/>
              </a:rPr>
              <a:t>mobile</a:t>
            </a:r>
            <a:r>
              <a:rPr lang="pt-BR" sz="2000" dirty="0" smtClean="0">
                <a:latin typeface="Baskerville Old Face" pitchFamily="18" charset="0"/>
              </a:rPr>
              <a:t> representou um grande desafio devido a grande redução do espaço</a:t>
            </a:r>
          </a:p>
          <a:p>
            <a:pPr algn="just">
              <a:buFont typeface="Arial" charset="0"/>
              <a:buChar char="•"/>
            </a:pPr>
            <a:r>
              <a:rPr lang="pt-BR" sz="2000" dirty="0">
                <a:latin typeface="Baskerville Old Face" pitchFamily="18" charset="0"/>
              </a:rPr>
              <a:t> </a:t>
            </a:r>
            <a:r>
              <a:rPr lang="pt-BR" sz="2000" dirty="0" smtClean="0">
                <a:latin typeface="Baskerville Old Face" pitchFamily="18" charset="0"/>
              </a:rPr>
              <a:t>A caixa de pesquisa, apesar de ser um elemento que ocupa bastante espaço, é extremamente importante para usabilidade do site, por isso, não poderia ser eliminada. A solução foi trocar de lugar com o menu, que foi substituído por sua versão sanduíche.</a:t>
            </a:r>
          </a:p>
          <a:p>
            <a:pPr algn="just">
              <a:buFont typeface="Arial" charset="0"/>
              <a:buChar char="•"/>
            </a:pPr>
            <a:r>
              <a:rPr lang="pt-BR" sz="2000" dirty="0" smtClean="0">
                <a:latin typeface="Baskerville Old Face" pitchFamily="18" charset="0"/>
              </a:rPr>
              <a:t> O espaço permitia apenas 1 item por categoria, por isso, foram adotados carrosséis.</a:t>
            </a:r>
          </a:p>
          <a:p>
            <a:pPr>
              <a:buFont typeface="Arial" charset="0"/>
              <a:buChar char="•"/>
            </a:pPr>
            <a:endParaRPr lang="pt-BR" sz="20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fsjr\Documents\Senai Programador Full-Stack\UC9\GameMania\Protótipo\Desktop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000760" y="285728"/>
            <a:ext cx="1755429" cy="6322286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571605" y="1142984"/>
            <a:ext cx="407196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skerville Old Face" pitchFamily="18" charset="0"/>
              </a:rPr>
              <a:t>Layout para </a:t>
            </a:r>
            <a:r>
              <a:rPr lang="pt-BR" sz="2400" dirty="0" err="1" smtClean="0">
                <a:latin typeface="Baskerville Old Face" pitchFamily="18" charset="0"/>
              </a:rPr>
              <a:t>Tablet</a:t>
            </a:r>
            <a:endParaRPr lang="pt-BR" sz="2400" dirty="0" smtClean="0">
              <a:latin typeface="Baskerville Old Face" pitchFamily="18" charset="0"/>
            </a:endParaRPr>
          </a:p>
          <a:p>
            <a:endParaRPr lang="pt-BR" sz="2000" dirty="0">
              <a:latin typeface="Baskerville Old Face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pt-BR" sz="2000" dirty="0" smtClean="0">
                <a:latin typeface="Baskerville Old Face" pitchFamily="18" charset="0"/>
              </a:rPr>
              <a:t> Mescla elementos do site desktop com elementos do site </a:t>
            </a:r>
            <a:r>
              <a:rPr lang="pt-BR" sz="2000" dirty="0" err="1" smtClean="0">
                <a:latin typeface="Baskerville Old Face" pitchFamily="18" charset="0"/>
              </a:rPr>
              <a:t>mobile</a:t>
            </a:r>
            <a:r>
              <a:rPr lang="pt-BR" sz="2000" dirty="0" smtClean="0">
                <a:latin typeface="Baskerville Old Face" pitchFamily="18" charset="0"/>
              </a:rPr>
              <a:t>, por ter tamanho intermediário.</a:t>
            </a:r>
          </a:p>
          <a:p>
            <a:pPr algn="just">
              <a:buFont typeface="Arial" charset="0"/>
              <a:buChar char="•"/>
            </a:pPr>
            <a:r>
              <a:rPr lang="pt-BR" sz="2000" dirty="0" smtClean="0">
                <a:latin typeface="Baskerville Old Face" pitchFamily="18" charset="0"/>
              </a:rPr>
              <a:t> Foi o último a ser desenvolvido e também o mais rápido, por aproveitar soluções já aplicadas anteriormente.</a:t>
            </a:r>
          </a:p>
          <a:p>
            <a:pPr algn="just">
              <a:buFont typeface="Arial" charset="0"/>
              <a:buChar char="•"/>
            </a:pPr>
            <a:r>
              <a:rPr lang="pt-BR" sz="2000" dirty="0" smtClean="0">
                <a:latin typeface="Baskerville Old Face" pitchFamily="18" charset="0"/>
              </a:rPr>
              <a:t> Maior espaço entre os links do </a:t>
            </a:r>
            <a:r>
              <a:rPr lang="pt-BR" sz="2000" dirty="0" err="1" smtClean="0">
                <a:latin typeface="Baskerville Old Face" pitchFamily="18" charset="0"/>
              </a:rPr>
              <a:t>footer</a:t>
            </a:r>
            <a:r>
              <a:rPr lang="pt-BR" sz="2000" dirty="0">
                <a:latin typeface="Baskerville Old Face" pitchFamily="18" charset="0"/>
              </a:rPr>
              <a:t> </a:t>
            </a:r>
            <a:r>
              <a:rPr lang="pt-BR" sz="2000" dirty="0" smtClean="0">
                <a:latin typeface="Baskerville Old Face" pitchFamily="18" charset="0"/>
              </a:rPr>
              <a:t>a fim de facilitar o clique utilizando os dedos.</a:t>
            </a:r>
          </a:p>
          <a:p>
            <a:pPr>
              <a:buFont typeface="Arial" charset="0"/>
              <a:buChar char="•"/>
            </a:pPr>
            <a:endParaRPr lang="pt-BR" sz="20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571605" y="1142984"/>
            <a:ext cx="707236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skerville Old Face" pitchFamily="18" charset="0"/>
              </a:rPr>
              <a:t>UX, UI e Design Interativo</a:t>
            </a:r>
          </a:p>
          <a:p>
            <a:endParaRPr lang="pt-BR" sz="2400" dirty="0">
              <a:latin typeface="Baskerville Old Face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pt-BR" sz="2000" dirty="0" smtClean="0">
                <a:latin typeface="Baskerville Old Face" pitchFamily="18" charset="0"/>
              </a:rPr>
              <a:t> O site evita informações e elementos desnecessários, de modo a se tornar mais limpo, rápido e fácil de usar.</a:t>
            </a:r>
          </a:p>
          <a:p>
            <a:pPr algn="just">
              <a:buFont typeface="Arial" charset="0"/>
              <a:buChar char="•"/>
            </a:pPr>
            <a:r>
              <a:rPr lang="pt-BR" sz="2000" dirty="0" smtClean="0">
                <a:latin typeface="Baskerville Old Face" pitchFamily="18" charset="0"/>
              </a:rPr>
              <a:t> Tem fundo escuro a fim de evitar cansaço visual e deixar o cliente mais a vontade para navegar pelo site.</a:t>
            </a:r>
          </a:p>
          <a:p>
            <a:pPr algn="just">
              <a:buFont typeface="Arial" charset="0"/>
              <a:buChar char="•"/>
            </a:pPr>
            <a:r>
              <a:rPr lang="pt-BR" sz="2000" dirty="0" smtClean="0">
                <a:latin typeface="Baskerville Old Face" pitchFamily="18" charset="0"/>
              </a:rPr>
              <a:t> Design Responsivo para que o cliente possa navegar de qualquer dispositivo sem qualquer dificuldade.</a:t>
            </a:r>
            <a:endParaRPr lang="pt-BR" sz="2000" dirty="0" smtClean="0">
              <a:latin typeface="Baskerville Old Face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pt-BR" sz="2000" dirty="0">
                <a:latin typeface="Baskerville Old Face" pitchFamily="18" charset="0"/>
              </a:rPr>
              <a:t> </a:t>
            </a:r>
            <a:r>
              <a:rPr lang="pt-BR" sz="2000" dirty="0" smtClean="0">
                <a:latin typeface="Baskerville Old Face" pitchFamily="18" charset="0"/>
              </a:rPr>
              <a:t>Os produtos são organizados em categorias, de forma que o cliente encontre rapidamente o que deseja. A barra de pesquisas é um dos primeiros elementos que o cliente vê e é muito fácil descobrir quais itens são os mais vendidos, as novidades e também os mais recomendados por outros clientes.</a:t>
            </a:r>
          </a:p>
          <a:p>
            <a:pPr>
              <a:buFont typeface="Arial" charset="0"/>
              <a:buChar char="•"/>
            </a:pPr>
            <a:endParaRPr lang="pt-BR" sz="2000" dirty="0" smtClean="0">
              <a:latin typeface="Baskerville Old Face" pitchFamily="18" charset="0"/>
            </a:endParaRPr>
          </a:p>
          <a:p>
            <a:endParaRPr lang="pt-BR" sz="2000" dirty="0">
              <a:latin typeface="Baskerville Old Face" pitchFamily="18" charset="0"/>
            </a:endParaRPr>
          </a:p>
          <a:p>
            <a:pPr>
              <a:buFont typeface="Arial" charset="0"/>
              <a:buChar char="•"/>
            </a:pPr>
            <a:endParaRPr lang="pt-BR" sz="20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Personalizada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546D7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400</Words>
  <Application>Microsoft Office PowerPoint</Application>
  <PresentationFormat>Apresentação na tela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Solstício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Aildo Júnior</dc:creator>
  <cp:lastModifiedBy>Aildo Júnior</cp:lastModifiedBy>
  <cp:revision>18</cp:revision>
  <dcterms:created xsi:type="dcterms:W3CDTF">2022-02-28T00:57:18Z</dcterms:created>
  <dcterms:modified xsi:type="dcterms:W3CDTF">2022-02-28T03:20:53Z</dcterms:modified>
</cp:coreProperties>
</file>