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94B-D9C4-4C21-AF2A-134A51611BAB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4C22-CD29-4295-951B-6329C2203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1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94B-D9C4-4C21-AF2A-134A51611BAB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4C22-CD29-4295-951B-6329C2203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9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94B-D9C4-4C21-AF2A-134A51611BAB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4C22-CD29-4295-951B-6329C2203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5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94B-D9C4-4C21-AF2A-134A51611BAB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4C22-CD29-4295-951B-6329C2203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7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94B-D9C4-4C21-AF2A-134A51611BAB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4C22-CD29-4295-951B-6329C2203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4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94B-D9C4-4C21-AF2A-134A51611BAB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4C22-CD29-4295-951B-6329C2203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94B-D9C4-4C21-AF2A-134A51611BAB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4C22-CD29-4295-951B-6329C2203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94B-D9C4-4C21-AF2A-134A51611BAB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4C22-CD29-4295-951B-6329C2203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94B-D9C4-4C21-AF2A-134A51611BAB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4C22-CD29-4295-951B-6329C2203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0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94B-D9C4-4C21-AF2A-134A51611BAB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4C22-CD29-4295-951B-6329C2203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3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94B-D9C4-4C21-AF2A-134A51611BAB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4C22-CD29-4295-951B-6329C2203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0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394B-D9C4-4C21-AF2A-134A51611BAB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4C22-CD29-4295-951B-6329C2203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4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orm-spice-dea.notion.site/STUDY-50d876a31a744a3b9f72fc29f303fa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28600"/>
            <a:ext cx="4876800" cy="6326536"/>
          </a:xfrm>
        </p:spPr>
      </p:pic>
    </p:spTree>
    <p:extLst>
      <p:ext uri="{BB962C8B-B14F-4D97-AF65-F5344CB8AC3E}">
        <p14:creationId xmlns:p14="http://schemas.microsoft.com/office/powerpoint/2010/main" val="630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akaoTalk_20220628_20271106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74800" y="431800"/>
            <a:ext cx="8077200" cy="58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07" y="2924105"/>
            <a:ext cx="984387" cy="10097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22972" y="3835401"/>
            <a:ext cx="1559401" cy="615553"/>
          </a:xfrm>
          <a:prstGeom prst="rect">
            <a:avLst/>
          </a:prstGeom>
          <a:noFill/>
        </p:spPr>
        <p:txBody>
          <a:bodyPr wrap="none" lIns="60960" tIns="30480" rIns="60960" bIns="3048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dirty="0">
                <a:ln/>
                <a:solidFill>
                  <a:schemeClr val="accent3"/>
                </a:solidFill>
              </a:rPr>
              <a:t>notion</a:t>
            </a:r>
          </a:p>
        </p:txBody>
      </p:sp>
    </p:spTree>
    <p:extLst>
      <p:ext uri="{BB962C8B-B14F-4D97-AF65-F5344CB8AC3E}">
        <p14:creationId xmlns:p14="http://schemas.microsoft.com/office/powerpoint/2010/main" val="11541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1</cp:revision>
  <dcterms:created xsi:type="dcterms:W3CDTF">2022-06-29T07:41:45Z</dcterms:created>
  <dcterms:modified xsi:type="dcterms:W3CDTF">2022-06-29T07:42:23Z</dcterms:modified>
</cp:coreProperties>
</file>