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72" y="9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4.png"/><Relationship Id="rId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9.png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4.png"/><Relationship Id="rId5" Type="http://schemas.openxmlformats.org/officeDocument/2006/relationships/image" Target="../media/image9.png"/><Relationship Id="rId10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9.png"/><Relationship Id="rId5" Type="http://schemas.openxmlformats.org/officeDocument/2006/relationships/image" Target="../media/image9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8412" y="1932739"/>
            <a:ext cx="15928889" cy="76190"/>
            <a:chOff x="1178412" y="1932739"/>
            <a:chExt cx="15928889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8412" y="1932739"/>
              <a:ext cx="15928889" cy="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5394" y="494562"/>
            <a:ext cx="11591538" cy="15743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7517" y="2138624"/>
            <a:ext cx="6171429" cy="651116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7517" y="6664388"/>
            <a:ext cx="6171429" cy="143044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7517" y="2911442"/>
            <a:ext cx="6171429" cy="11399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519653" y="5217492"/>
            <a:ext cx="5390164" cy="428372"/>
            <a:chOff x="6519653" y="5217492"/>
            <a:chExt cx="5390164" cy="42837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19653" y="5217492"/>
              <a:ext cx="5390164" cy="42837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82000" y="4516332"/>
            <a:ext cx="2170687" cy="66889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66768" y="2176095"/>
            <a:ext cx="6171429" cy="651116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66768" y="6701859"/>
            <a:ext cx="6171429" cy="143044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66768" y="2956710"/>
            <a:ext cx="6171429" cy="113996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63146" y="5761049"/>
            <a:ext cx="4428240" cy="66889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88040" y="2036249"/>
            <a:ext cx="2155100" cy="11650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8412" y="1932739"/>
            <a:ext cx="15928889" cy="76190"/>
            <a:chOff x="1178412" y="1932739"/>
            <a:chExt cx="15928889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8412" y="1932739"/>
              <a:ext cx="15928889" cy="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5394" y="494562"/>
            <a:ext cx="11591538" cy="15743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7517" y="2138624"/>
            <a:ext cx="6171429" cy="651116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7517" y="6664388"/>
            <a:ext cx="6171429" cy="143044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7517" y="2911442"/>
            <a:ext cx="6171429" cy="11399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519653" y="5217492"/>
            <a:ext cx="5390164" cy="428372"/>
            <a:chOff x="6519653" y="5217492"/>
            <a:chExt cx="5390164" cy="42837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19653" y="5217492"/>
              <a:ext cx="5390164" cy="42837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82000" y="4516333"/>
            <a:ext cx="2170688" cy="66889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11723" y="5761047"/>
            <a:ext cx="2937221" cy="66889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03649" y="1914330"/>
            <a:ext cx="2155100" cy="116506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84761" y="2242840"/>
            <a:ext cx="6512801" cy="609430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385140" y="4801836"/>
            <a:ext cx="2232080" cy="326646"/>
            <a:chOff x="13385140" y="4801836"/>
            <a:chExt cx="2232080" cy="32664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385140" y="4801836"/>
              <a:ext cx="2232080" cy="32664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310552" y="4703532"/>
            <a:ext cx="435199" cy="5072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8412" y="1932739"/>
            <a:ext cx="15928889" cy="76190"/>
            <a:chOff x="1178412" y="1932739"/>
            <a:chExt cx="15928889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8412" y="1932739"/>
              <a:ext cx="15928889" cy="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5394" y="494562"/>
            <a:ext cx="11591538" cy="15743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7517" y="2138624"/>
            <a:ext cx="6171429" cy="651116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7517" y="6664388"/>
            <a:ext cx="6171429" cy="143044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7517" y="2911442"/>
            <a:ext cx="6171429" cy="11399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519653" y="5217492"/>
            <a:ext cx="5390164" cy="428372"/>
            <a:chOff x="6519653" y="5217492"/>
            <a:chExt cx="5390164" cy="42837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19653" y="5217492"/>
              <a:ext cx="5390164" cy="42837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82000" y="4516332"/>
            <a:ext cx="2170687" cy="66889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66768" y="2176095"/>
            <a:ext cx="6171429" cy="651116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66768" y="6701859"/>
            <a:ext cx="6171429" cy="143044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66768" y="2956710"/>
            <a:ext cx="6171429" cy="113996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63146" y="5761049"/>
            <a:ext cx="4428240" cy="66889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91163" y="1838144"/>
            <a:ext cx="2231795" cy="11650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8412" y="1932739"/>
            <a:ext cx="15928889" cy="76190"/>
            <a:chOff x="1178412" y="1932739"/>
            <a:chExt cx="15928889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8412" y="1932739"/>
              <a:ext cx="15928889" cy="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5394" y="494562"/>
            <a:ext cx="11591538" cy="15743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7517" y="2138624"/>
            <a:ext cx="6171429" cy="651116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7517" y="6664388"/>
            <a:ext cx="6171429" cy="143044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7517" y="2911442"/>
            <a:ext cx="6171429" cy="11399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519653" y="5217492"/>
            <a:ext cx="5390164" cy="428372"/>
            <a:chOff x="6519653" y="5217492"/>
            <a:chExt cx="5390164" cy="42837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19653" y="5217492"/>
              <a:ext cx="5390164" cy="42837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82000" y="4516333"/>
            <a:ext cx="2170688" cy="66889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66768" y="2176095"/>
            <a:ext cx="6171429" cy="651116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66768" y="6701859"/>
            <a:ext cx="6171429" cy="143044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66768" y="2956710"/>
            <a:ext cx="6171429" cy="113996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63142" y="5761047"/>
            <a:ext cx="4203402" cy="66889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88039" y="2036249"/>
            <a:ext cx="2155100" cy="11650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8412" y="1932739"/>
            <a:ext cx="15928889" cy="76190"/>
            <a:chOff x="1178412" y="1932739"/>
            <a:chExt cx="15928889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8412" y="1932739"/>
              <a:ext cx="15928889" cy="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5394" y="494562"/>
            <a:ext cx="11591538" cy="15743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7517" y="2138624"/>
            <a:ext cx="6171429" cy="651116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7517" y="6664388"/>
            <a:ext cx="6171429" cy="143044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7517" y="2911442"/>
            <a:ext cx="6171429" cy="11399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519653" y="5217492"/>
            <a:ext cx="5390164" cy="428372"/>
            <a:chOff x="6519653" y="5217492"/>
            <a:chExt cx="5390164" cy="42837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19653" y="5217492"/>
              <a:ext cx="5390164" cy="42837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82000" y="4516333"/>
            <a:ext cx="2170688" cy="67842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66768" y="2176095"/>
            <a:ext cx="6171429" cy="651116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66768" y="6701859"/>
            <a:ext cx="6171429" cy="143044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66768" y="2956710"/>
            <a:ext cx="6171429" cy="113996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63142" y="5761047"/>
            <a:ext cx="3948688" cy="112855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88039" y="2036249"/>
            <a:ext cx="2155100" cy="11650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8412" y="1932739"/>
            <a:ext cx="15928889" cy="76190"/>
            <a:chOff x="1178412" y="1932739"/>
            <a:chExt cx="15928889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8412" y="1932739"/>
              <a:ext cx="15928889" cy="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5394" y="494562"/>
            <a:ext cx="11591538" cy="15743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7517" y="2138624"/>
            <a:ext cx="6171429" cy="651116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7517" y="6664388"/>
            <a:ext cx="6171429" cy="143044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7517" y="2911442"/>
            <a:ext cx="6171429" cy="11399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519653" y="5217492"/>
            <a:ext cx="5390164" cy="428372"/>
            <a:chOff x="6519653" y="5217492"/>
            <a:chExt cx="5390164" cy="42837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19653" y="5217492"/>
              <a:ext cx="5390164" cy="42837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22495" y="4461266"/>
            <a:ext cx="2170688" cy="66889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63142" y="5761047"/>
            <a:ext cx="3886726" cy="66889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88039" y="2036249"/>
            <a:ext cx="2155100" cy="11650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412962" y="3196771"/>
            <a:ext cx="4394190" cy="1139290"/>
            <a:chOff x="12412962" y="3196771"/>
            <a:chExt cx="4394190" cy="113929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412962" y="3196771"/>
              <a:ext cx="4394190" cy="11392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12962" y="6240320"/>
            <a:ext cx="4394190" cy="1139290"/>
            <a:chOff x="12412962" y="6240320"/>
            <a:chExt cx="4394190" cy="113929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412962" y="6240320"/>
              <a:ext cx="4394190" cy="113929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274355" y="3449800"/>
            <a:ext cx="2743411" cy="66889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274355" y="6493350"/>
            <a:ext cx="2743411" cy="6688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8412" y="1932739"/>
            <a:ext cx="15928889" cy="76190"/>
            <a:chOff x="1178412" y="1932739"/>
            <a:chExt cx="15928889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8412" y="1932739"/>
              <a:ext cx="15928889" cy="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5394" y="494562"/>
            <a:ext cx="11591538" cy="15743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7517" y="2138624"/>
            <a:ext cx="6171429" cy="651116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7517" y="6664388"/>
            <a:ext cx="6171429" cy="143044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7517" y="2911442"/>
            <a:ext cx="6171429" cy="11399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519653" y="5217492"/>
            <a:ext cx="5390164" cy="428372"/>
            <a:chOff x="6519653" y="5217492"/>
            <a:chExt cx="5390164" cy="42837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19653" y="5217492"/>
              <a:ext cx="5390164" cy="42837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82000" y="4516333"/>
            <a:ext cx="2170688" cy="66889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63142" y="5761047"/>
            <a:ext cx="3805916" cy="67019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88039" y="2036249"/>
            <a:ext cx="2155100" cy="116506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984758" y="3175176"/>
            <a:ext cx="5499082" cy="462857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935634" y="2743414"/>
            <a:ext cx="3633954" cy="6701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8412" y="1932739"/>
            <a:ext cx="15928889" cy="76190"/>
            <a:chOff x="1178412" y="1932739"/>
            <a:chExt cx="15928889" cy="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8412" y="1932739"/>
              <a:ext cx="15928889" cy="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5394" y="494562"/>
            <a:ext cx="11591538" cy="15743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7517" y="2138624"/>
            <a:ext cx="6171429" cy="651116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7517" y="6664388"/>
            <a:ext cx="6171429" cy="143044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7517" y="2911442"/>
            <a:ext cx="6171429" cy="11399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519653" y="5217492"/>
            <a:ext cx="5390164" cy="428372"/>
            <a:chOff x="6519653" y="5217492"/>
            <a:chExt cx="5390164" cy="42837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19653" y="5217492"/>
              <a:ext cx="5390164" cy="42837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82000" y="4516333"/>
            <a:ext cx="2529135" cy="67019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63142" y="5761047"/>
            <a:ext cx="3805916" cy="67019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08077" y="2036249"/>
            <a:ext cx="2357090" cy="11650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348299" y="3936285"/>
            <a:ext cx="5490145" cy="3085714"/>
            <a:chOff x="12348299" y="3936285"/>
            <a:chExt cx="5490145" cy="30857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348299" y="3936285"/>
              <a:ext cx="5490145" cy="308571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903606" y="3185455"/>
            <a:ext cx="2486154" cy="67019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591875" y="4422706"/>
            <a:ext cx="2224821" cy="78711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629559" y="5142530"/>
            <a:ext cx="3841259" cy="78711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48295" y="5967184"/>
            <a:ext cx="4366668" cy="689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505</cp:lastModifiedBy>
  <cp:revision>1</cp:revision>
  <dcterms:created xsi:type="dcterms:W3CDTF">2022-06-23T09:30:20Z</dcterms:created>
  <dcterms:modified xsi:type="dcterms:W3CDTF">2022-06-23T00:30:57Z</dcterms:modified>
</cp:coreProperties>
</file>