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5.png"/><Relationship Id="rId3" Type="http://schemas.openxmlformats.org/officeDocument/2006/relationships/image" Target="../media/image156.png"/><Relationship Id="rId4" Type="http://schemas.openxmlformats.org/officeDocument/2006/relationships/image" Target="../media/image157.png"/><Relationship Id="rId5" Type="http://schemas.openxmlformats.org/officeDocument/2006/relationships/image" Target="../media/image158.png"/><Relationship Id="rId6" Type="http://schemas.openxmlformats.org/officeDocument/2006/relationships/image" Target="../media/image159.png"/><Relationship Id="rId7" Type="http://schemas.openxmlformats.org/officeDocument/2006/relationships/image" Target="../media/image160.png"/><Relationship Id="rId8" Type="http://schemas.openxmlformats.org/officeDocument/2006/relationships/image" Target="../media/image161.png"/><Relationship Id="rId9" Type="http://schemas.openxmlformats.org/officeDocument/2006/relationships/image" Target="../media/image162.png"/><Relationship Id="rId10" Type="http://schemas.openxmlformats.org/officeDocument/2006/relationships/image" Target="../media/image163.png"/><Relationship Id="rId11" Type="http://schemas.openxmlformats.org/officeDocument/2006/relationships/image" Target="../media/image164.png"/><Relationship Id="rId12" Type="http://schemas.openxmlformats.org/officeDocument/2006/relationships/image" Target="../media/image165.png"/><Relationship Id="rId13" Type="http://schemas.openxmlformats.org/officeDocument/2006/relationships/image" Target="../media/image166.png"/><Relationship Id="rId14" Type="http://schemas.openxmlformats.org/officeDocument/2006/relationships/image" Target="../media/image167.png"/><Relationship Id="rId15" Type="http://schemas.openxmlformats.org/officeDocument/2006/relationships/image" Target="../media/image168.png"/><Relationship Id="rId16" Type="http://schemas.openxmlformats.org/officeDocument/2006/relationships/image" Target="../media/image169.png"/><Relationship Id="rId17" Type="http://schemas.openxmlformats.org/officeDocument/2006/relationships/image" Target="../media/image170.png"/><Relationship Id="rId18" Type="http://schemas.openxmlformats.org/officeDocument/2006/relationships/image" Target="../media/image171.png"/><Relationship Id="rId19" Type="http://schemas.openxmlformats.org/officeDocument/2006/relationships/image" Target="../media/image172.png"/><Relationship Id="rId20" Type="http://schemas.openxmlformats.org/officeDocument/2006/relationships/image" Target="../media/image173.png"/><Relationship Id="rId21" Type="http://schemas.openxmlformats.org/officeDocument/2006/relationships/image" Target="../media/image174.png"/><Relationship Id="rId22" Type="http://schemas.openxmlformats.org/officeDocument/2006/relationships/image" Target="../media/image175.png"/><Relationship Id="rId23" Type="http://schemas.openxmlformats.org/officeDocument/2006/relationships/image" Target="../media/image176.png"/><Relationship Id="rId24" Type="http://schemas.openxmlformats.org/officeDocument/2006/relationships/image" Target="../media/image177.png"/><Relationship Id="rId25" Type="http://schemas.openxmlformats.org/officeDocument/2006/relationships/image" Target="../media/image178.png"/><Relationship Id="rId26" Type="http://schemas.openxmlformats.org/officeDocument/2006/relationships/image" Target="../media/image179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0.png"/><Relationship Id="rId3" Type="http://schemas.openxmlformats.org/officeDocument/2006/relationships/image" Target="../media/image181.png"/><Relationship Id="rId4" Type="http://schemas.openxmlformats.org/officeDocument/2006/relationships/image" Target="../media/image182.png"/><Relationship Id="rId5" Type="http://schemas.openxmlformats.org/officeDocument/2006/relationships/image" Target="../media/image183.png"/><Relationship Id="rId6" Type="http://schemas.openxmlformats.org/officeDocument/2006/relationships/image" Target="../media/image184.png"/><Relationship Id="rId7" Type="http://schemas.openxmlformats.org/officeDocument/2006/relationships/image" Target="../media/image185.png"/><Relationship Id="rId8" Type="http://schemas.openxmlformats.org/officeDocument/2006/relationships/image" Target="../media/image186.png"/><Relationship Id="rId9" Type="http://schemas.openxmlformats.org/officeDocument/2006/relationships/image" Target="../media/image187.png"/><Relationship Id="rId10" Type="http://schemas.openxmlformats.org/officeDocument/2006/relationships/image" Target="../media/image188.png"/><Relationship Id="rId11" Type="http://schemas.openxmlformats.org/officeDocument/2006/relationships/image" Target="../media/image189.png"/><Relationship Id="rId12" Type="http://schemas.openxmlformats.org/officeDocument/2006/relationships/image" Target="../media/image190.png"/><Relationship Id="rId13" Type="http://schemas.openxmlformats.org/officeDocument/2006/relationships/image" Target="../media/image191.png"/><Relationship Id="rId14" Type="http://schemas.openxmlformats.org/officeDocument/2006/relationships/image" Target="../media/image192.png"/><Relationship Id="rId15" Type="http://schemas.openxmlformats.org/officeDocument/2006/relationships/image" Target="../media/image193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4.png"/><Relationship Id="rId3" Type="http://schemas.openxmlformats.org/officeDocument/2006/relationships/image" Target="../media/image195.png"/><Relationship Id="rId4" Type="http://schemas.openxmlformats.org/officeDocument/2006/relationships/image" Target="../media/image196.png"/><Relationship Id="rId5" Type="http://schemas.openxmlformats.org/officeDocument/2006/relationships/image" Target="../media/image197.png"/><Relationship Id="rId6" Type="http://schemas.openxmlformats.org/officeDocument/2006/relationships/image" Target="../media/image198.png"/><Relationship Id="rId7" Type="http://schemas.openxmlformats.org/officeDocument/2006/relationships/image" Target="../media/image199.png"/><Relationship Id="rId8" Type="http://schemas.openxmlformats.org/officeDocument/2006/relationships/image" Target="../media/image200.png"/><Relationship Id="rId9" Type="http://schemas.openxmlformats.org/officeDocument/2006/relationships/image" Target="../media/image201.png"/><Relationship Id="rId10" Type="http://schemas.openxmlformats.org/officeDocument/2006/relationships/image" Target="../media/image202.png"/><Relationship Id="rId11" Type="http://schemas.openxmlformats.org/officeDocument/2006/relationships/image" Target="../media/image203.png"/><Relationship Id="rId12" Type="http://schemas.openxmlformats.org/officeDocument/2006/relationships/image" Target="../media/image204.png"/><Relationship Id="rId13" Type="http://schemas.openxmlformats.org/officeDocument/2006/relationships/image" Target="../media/image205.png"/><Relationship Id="rId14" Type="http://schemas.openxmlformats.org/officeDocument/2006/relationships/image" Target="../media/image206.png"/><Relationship Id="rId15" Type="http://schemas.openxmlformats.org/officeDocument/2006/relationships/image" Target="../media/image207.png"/><Relationship Id="rId16" Type="http://schemas.openxmlformats.org/officeDocument/2006/relationships/image" Target="../media/image208.png"/><Relationship Id="rId17" Type="http://schemas.openxmlformats.org/officeDocument/2006/relationships/image" Target="../media/image209.png"/><Relationship Id="rId18" Type="http://schemas.openxmlformats.org/officeDocument/2006/relationships/image" Target="../media/image210.png"/><Relationship Id="rId19" Type="http://schemas.openxmlformats.org/officeDocument/2006/relationships/image" Target="../media/image211.png"/><Relationship Id="rId20" Type="http://schemas.openxmlformats.org/officeDocument/2006/relationships/image" Target="../media/image212.png"/><Relationship Id="rId21" Type="http://schemas.openxmlformats.org/officeDocument/2006/relationships/image" Target="../media/image213.png"/><Relationship Id="rId22" Type="http://schemas.openxmlformats.org/officeDocument/2006/relationships/image" Target="../media/image214.png"/><Relationship Id="rId23" Type="http://schemas.openxmlformats.org/officeDocument/2006/relationships/image" Target="../media/image215.png"/><Relationship Id="rId24" Type="http://schemas.openxmlformats.org/officeDocument/2006/relationships/image" Target="../media/image216.png"/><Relationship Id="rId25" Type="http://schemas.openxmlformats.org/officeDocument/2006/relationships/image" Target="../media/image217.png"/><Relationship Id="rId26" Type="http://schemas.openxmlformats.org/officeDocument/2006/relationships/image" Target="../media/image218.png"/><Relationship Id="rId27" Type="http://schemas.openxmlformats.org/officeDocument/2006/relationships/image" Target="../media/image219.png"/><Relationship Id="rId28" Type="http://schemas.openxmlformats.org/officeDocument/2006/relationships/image" Target="../media/image220.png"/><Relationship Id="rId29" Type="http://schemas.openxmlformats.org/officeDocument/2006/relationships/image" Target="../media/image221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2.png"/><Relationship Id="rId3" Type="http://schemas.openxmlformats.org/officeDocument/2006/relationships/image" Target="../media/image223.png"/><Relationship Id="rId4" Type="http://schemas.openxmlformats.org/officeDocument/2006/relationships/image" Target="../media/image224.png"/><Relationship Id="rId5" Type="http://schemas.openxmlformats.org/officeDocument/2006/relationships/image" Target="../media/image225.png"/><Relationship Id="rId6" Type="http://schemas.openxmlformats.org/officeDocument/2006/relationships/image" Target="../media/image226.png"/><Relationship Id="rId7" Type="http://schemas.openxmlformats.org/officeDocument/2006/relationships/image" Target="../media/image227.png"/><Relationship Id="rId8" Type="http://schemas.openxmlformats.org/officeDocument/2006/relationships/image" Target="../media/image228.png"/><Relationship Id="rId9" Type="http://schemas.openxmlformats.org/officeDocument/2006/relationships/image" Target="../media/image229.png"/><Relationship Id="rId10" Type="http://schemas.openxmlformats.org/officeDocument/2006/relationships/image" Target="../media/image230.png"/><Relationship Id="rId11" Type="http://schemas.openxmlformats.org/officeDocument/2006/relationships/image" Target="../media/image231.png"/><Relationship Id="rId12" Type="http://schemas.openxmlformats.org/officeDocument/2006/relationships/image" Target="../media/image232.png"/><Relationship Id="rId13" Type="http://schemas.openxmlformats.org/officeDocument/2006/relationships/image" Target="../media/image233.png"/><Relationship Id="rId14" Type="http://schemas.openxmlformats.org/officeDocument/2006/relationships/image" Target="../media/image234.png"/><Relationship Id="rId15" Type="http://schemas.openxmlformats.org/officeDocument/2006/relationships/image" Target="../media/image235.png"/><Relationship Id="rId16" Type="http://schemas.openxmlformats.org/officeDocument/2006/relationships/image" Target="../media/image236.png"/><Relationship Id="rId17" Type="http://schemas.openxmlformats.org/officeDocument/2006/relationships/image" Target="../media/image237.png"/><Relationship Id="rId18" Type="http://schemas.openxmlformats.org/officeDocument/2006/relationships/image" Target="../media/image238.png"/><Relationship Id="rId19" Type="http://schemas.openxmlformats.org/officeDocument/2006/relationships/image" Target="../media/image239.png"/><Relationship Id="rId20" Type="http://schemas.openxmlformats.org/officeDocument/2006/relationships/image" Target="../media/image240.png"/><Relationship Id="rId21" Type="http://schemas.openxmlformats.org/officeDocument/2006/relationships/image" Target="../media/image241.png"/><Relationship Id="rId22" Type="http://schemas.openxmlformats.org/officeDocument/2006/relationships/image" Target="../media/image242.png"/><Relationship Id="rId23" Type="http://schemas.openxmlformats.org/officeDocument/2006/relationships/image" Target="../media/image243.png"/><Relationship Id="rId24" Type="http://schemas.openxmlformats.org/officeDocument/2006/relationships/image" Target="../media/image244.png"/><Relationship Id="rId25" Type="http://schemas.openxmlformats.org/officeDocument/2006/relationships/image" Target="../media/image245.png"/><Relationship Id="rId26" Type="http://schemas.openxmlformats.org/officeDocument/2006/relationships/image" Target="../media/image246.png"/><Relationship Id="rId27" Type="http://schemas.openxmlformats.org/officeDocument/2006/relationships/image" Target="../media/image247.png"/><Relationship Id="rId28" Type="http://schemas.openxmlformats.org/officeDocument/2006/relationships/image" Target="../media/image248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9.png"/><Relationship Id="rId3" Type="http://schemas.openxmlformats.org/officeDocument/2006/relationships/image" Target="../media/image250.png"/><Relationship Id="rId4" Type="http://schemas.openxmlformats.org/officeDocument/2006/relationships/image" Target="../media/image251.png"/><Relationship Id="rId5" Type="http://schemas.openxmlformats.org/officeDocument/2006/relationships/image" Target="../media/image252.png"/><Relationship Id="rId6" Type="http://schemas.openxmlformats.org/officeDocument/2006/relationships/image" Target="../media/image253.png"/><Relationship Id="rId7" Type="http://schemas.openxmlformats.org/officeDocument/2006/relationships/image" Target="../media/image254.png"/><Relationship Id="rId8" Type="http://schemas.openxmlformats.org/officeDocument/2006/relationships/image" Target="../media/image255.png"/><Relationship Id="rId9" Type="http://schemas.openxmlformats.org/officeDocument/2006/relationships/image" Target="../media/image256.png"/><Relationship Id="rId10" Type="http://schemas.openxmlformats.org/officeDocument/2006/relationships/image" Target="../media/image257.png"/><Relationship Id="rId11" Type="http://schemas.openxmlformats.org/officeDocument/2006/relationships/image" Target="../media/image258.png"/><Relationship Id="rId12" Type="http://schemas.openxmlformats.org/officeDocument/2006/relationships/image" Target="../media/image259.png"/><Relationship Id="rId13" Type="http://schemas.openxmlformats.org/officeDocument/2006/relationships/image" Target="../media/image260.png"/><Relationship Id="rId14" Type="http://schemas.openxmlformats.org/officeDocument/2006/relationships/image" Target="../media/image261.png"/><Relationship Id="rId15" Type="http://schemas.openxmlformats.org/officeDocument/2006/relationships/image" Target="../media/image262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3.png"/><Relationship Id="rId3" Type="http://schemas.openxmlformats.org/officeDocument/2006/relationships/image" Target="../media/image264.png"/><Relationship Id="rId4" Type="http://schemas.openxmlformats.org/officeDocument/2006/relationships/image" Target="../media/image265.png"/><Relationship Id="rId5" Type="http://schemas.openxmlformats.org/officeDocument/2006/relationships/image" Target="../media/image266.png"/><Relationship Id="rId6" Type="http://schemas.openxmlformats.org/officeDocument/2006/relationships/image" Target="../media/image267.png"/><Relationship Id="rId7" Type="http://schemas.openxmlformats.org/officeDocument/2006/relationships/image" Target="../media/image268.png"/><Relationship Id="rId8" Type="http://schemas.openxmlformats.org/officeDocument/2006/relationships/image" Target="../media/image269.png"/><Relationship Id="rId9" Type="http://schemas.openxmlformats.org/officeDocument/2006/relationships/image" Target="../media/image270.png"/><Relationship Id="rId10" Type="http://schemas.openxmlformats.org/officeDocument/2006/relationships/image" Target="../media/image271.png"/><Relationship Id="rId11" Type="http://schemas.openxmlformats.org/officeDocument/2006/relationships/image" Target="../media/image272.png"/><Relationship Id="rId12" Type="http://schemas.openxmlformats.org/officeDocument/2006/relationships/image" Target="../media/image273.png"/><Relationship Id="rId13" Type="http://schemas.openxmlformats.org/officeDocument/2006/relationships/image" Target="../media/image274.png"/><Relationship Id="rId14" Type="http://schemas.openxmlformats.org/officeDocument/2006/relationships/image" Target="../media/image275.png"/><Relationship Id="rId15" Type="http://schemas.openxmlformats.org/officeDocument/2006/relationships/image" Target="../media/image276.png"/><Relationship Id="rId16" Type="http://schemas.openxmlformats.org/officeDocument/2006/relationships/image" Target="../media/image277.png"/><Relationship Id="rId17" Type="http://schemas.openxmlformats.org/officeDocument/2006/relationships/image" Target="../media/image278.png"/><Relationship Id="rId18" Type="http://schemas.openxmlformats.org/officeDocument/2006/relationships/image" Target="../media/image279.png"/><Relationship Id="rId19" Type="http://schemas.openxmlformats.org/officeDocument/2006/relationships/image" Target="../media/image280.png"/><Relationship Id="rId20" Type="http://schemas.openxmlformats.org/officeDocument/2006/relationships/image" Target="../media/image281.png"/><Relationship Id="rId21" Type="http://schemas.openxmlformats.org/officeDocument/2006/relationships/image" Target="../media/image282.png"/><Relationship Id="rId22" Type="http://schemas.openxmlformats.org/officeDocument/2006/relationships/image" Target="../media/image283.png"/><Relationship Id="rId23" Type="http://schemas.openxmlformats.org/officeDocument/2006/relationships/image" Target="../media/image284.png"/><Relationship Id="rId24" Type="http://schemas.openxmlformats.org/officeDocument/2006/relationships/image" Target="../media/image285.png"/><Relationship Id="rId25" Type="http://schemas.openxmlformats.org/officeDocument/2006/relationships/image" Target="../media/image286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7.png"/><Relationship Id="rId3" Type="http://schemas.openxmlformats.org/officeDocument/2006/relationships/image" Target="../media/image288.png"/><Relationship Id="rId4" Type="http://schemas.openxmlformats.org/officeDocument/2006/relationships/image" Target="../media/image289.png"/><Relationship Id="rId5" Type="http://schemas.openxmlformats.org/officeDocument/2006/relationships/image" Target="../media/image290.png"/><Relationship Id="rId6" Type="http://schemas.openxmlformats.org/officeDocument/2006/relationships/image" Target="../media/image291.png"/><Relationship Id="rId7" Type="http://schemas.openxmlformats.org/officeDocument/2006/relationships/image" Target="../media/image292.png"/><Relationship Id="rId8" Type="http://schemas.openxmlformats.org/officeDocument/2006/relationships/image" Target="../media/image293.png"/><Relationship Id="rId9" Type="http://schemas.openxmlformats.org/officeDocument/2006/relationships/image" Target="../media/image29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Relationship Id="rId11" Type="http://schemas.openxmlformats.org/officeDocument/2006/relationships/image" Target="../media/image20.png"/><Relationship Id="rId12" Type="http://schemas.openxmlformats.org/officeDocument/2006/relationships/image" Target="../media/image21.png"/><Relationship Id="rId13" Type="http://schemas.openxmlformats.org/officeDocument/2006/relationships/image" Target="../media/image22.png"/><Relationship Id="rId14" Type="http://schemas.openxmlformats.org/officeDocument/2006/relationships/image" Target="../media/image23.png"/><Relationship Id="rId15" Type="http://schemas.openxmlformats.org/officeDocument/2006/relationships/image" Target="../media/image24.png"/><Relationship Id="rId16" Type="http://schemas.openxmlformats.org/officeDocument/2006/relationships/image" Target="../media/image25.png"/><Relationship Id="rId17" Type="http://schemas.openxmlformats.org/officeDocument/2006/relationships/image" Target="../media/image26.png"/><Relationship Id="rId18" Type="http://schemas.openxmlformats.org/officeDocument/2006/relationships/image" Target="../media/image27.png"/><Relationship Id="rId19" Type="http://schemas.openxmlformats.org/officeDocument/2006/relationships/image" Target="../media/image28.png"/><Relationship Id="rId20" Type="http://schemas.openxmlformats.org/officeDocument/2006/relationships/image" Target="../media/image29.png"/><Relationship Id="rId21" Type="http://schemas.openxmlformats.org/officeDocument/2006/relationships/image" Target="../media/image30.png"/><Relationship Id="rId22" Type="http://schemas.openxmlformats.org/officeDocument/2006/relationships/image" Target="../media/image31.png"/><Relationship Id="rId23" Type="http://schemas.openxmlformats.org/officeDocument/2006/relationships/image" Target="../media/image32.png"/><Relationship Id="rId24" Type="http://schemas.openxmlformats.org/officeDocument/2006/relationships/image" Target="../media/image33.png"/><Relationship Id="rId25" Type="http://schemas.openxmlformats.org/officeDocument/2006/relationships/image" Target="../media/image34.png"/><Relationship Id="rId26" Type="http://schemas.openxmlformats.org/officeDocument/2006/relationships/image" Target="../media/image35.png"/><Relationship Id="rId27" Type="http://schemas.openxmlformats.org/officeDocument/2006/relationships/image" Target="../media/image36.png"/><Relationship Id="rId28" Type="http://schemas.openxmlformats.org/officeDocument/2006/relationships/image" Target="../media/image37.png"/><Relationship Id="rId29" Type="http://schemas.openxmlformats.org/officeDocument/2006/relationships/image" Target="../media/image38.png"/><Relationship Id="rId30" Type="http://schemas.openxmlformats.org/officeDocument/2006/relationships/image" Target="../media/image39.png"/><Relationship Id="rId31" Type="http://schemas.openxmlformats.org/officeDocument/2006/relationships/image" Target="../media/image40.png"/><Relationship Id="rId32" Type="http://schemas.openxmlformats.org/officeDocument/2006/relationships/image" Target="../media/image41.png"/><Relationship Id="rId33" Type="http://schemas.openxmlformats.org/officeDocument/2006/relationships/image" Target="../media/image42.png"/><Relationship Id="rId34" Type="http://schemas.openxmlformats.org/officeDocument/2006/relationships/image" Target="../media/image43.png"/><Relationship Id="rId35" Type="http://schemas.openxmlformats.org/officeDocument/2006/relationships/image" Target="../media/image44.png"/><Relationship Id="rId36" Type="http://schemas.openxmlformats.org/officeDocument/2006/relationships/image" Target="../media/image45.png"/><Relationship Id="rId37" Type="http://schemas.openxmlformats.org/officeDocument/2006/relationships/image" Target="../media/image46.png"/><Relationship Id="rId38" Type="http://schemas.openxmlformats.org/officeDocument/2006/relationships/image" Target="../media/image47.png"/><Relationship Id="rId39" Type="http://schemas.openxmlformats.org/officeDocument/2006/relationships/image" Target="../media/image48.png"/><Relationship Id="rId40" Type="http://schemas.openxmlformats.org/officeDocument/2006/relationships/image" Target="../media/image49.png"/><Relationship Id="rId41" Type="http://schemas.openxmlformats.org/officeDocument/2006/relationships/image" Target="../media/image50.png"/><Relationship Id="rId42" Type="http://schemas.openxmlformats.org/officeDocument/2006/relationships/image" Target="../media/image51.png"/><Relationship Id="rId43" Type="http://schemas.openxmlformats.org/officeDocument/2006/relationships/image" Target="../media/image52.png"/><Relationship Id="rId44" Type="http://schemas.openxmlformats.org/officeDocument/2006/relationships/image" Target="../media/image53.png"/><Relationship Id="rId45" Type="http://schemas.openxmlformats.org/officeDocument/2006/relationships/image" Target="../media/image54.png"/><Relationship Id="rId46" Type="http://schemas.openxmlformats.org/officeDocument/2006/relationships/image" Target="../media/image5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60.png"/><Relationship Id="rId7" Type="http://schemas.openxmlformats.org/officeDocument/2006/relationships/image" Target="../media/image61.png"/><Relationship Id="rId8" Type="http://schemas.openxmlformats.org/officeDocument/2006/relationships/image" Target="../media/image62.png"/><Relationship Id="rId9" Type="http://schemas.openxmlformats.org/officeDocument/2006/relationships/image" Target="../media/image63.png"/><Relationship Id="rId10" Type="http://schemas.openxmlformats.org/officeDocument/2006/relationships/image" Target="../media/image64.png"/><Relationship Id="rId11" Type="http://schemas.openxmlformats.org/officeDocument/2006/relationships/image" Target="../media/image65.png"/><Relationship Id="rId12" Type="http://schemas.openxmlformats.org/officeDocument/2006/relationships/image" Target="../media/image66.png"/><Relationship Id="rId13" Type="http://schemas.openxmlformats.org/officeDocument/2006/relationships/image" Target="../media/image67.png"/><Relationship Id="rId14" Type="http://schemas.openxmlformats.org/officeDocument/2006/relationships/image" Target="../media/image68.png"/><Relationship Id="rId15" Type="http://schemas.openxmlformats.org/officeDocument/2006/relationships/image" Target="../media/image69.png"/><Relationship Id="rId16" Type="http://schemas.openxmlformats.org/officeDocument/2006/relationships/image" Target="../media/image70.png"/><Relationship Id="rId17" Type="http://schemas.openxmlformats.org/officeDocument/2006/relationships/image" Target="../media/image71.png"/><Relationship Id="rId18" Type="http://schemas.openxmlformats.org/officeDocument/2006/relationships/image" Target="../media/image7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3.png"/><Relationship Id="rId3" Type="http://schemas.openxmlformats.org/officeDocument/2006/relationships/image" Target="../media/image74.png"/><Relationship Id="rId4" Type="http://schemas.openxmlformats.org/officeDocument/2006/relationships/image" Target="../media/image75.png"/><Relationship Id="rId5" Type="http://schemas.openxmlformats.org/officeDocument/2006/relationships/image" Target="../media/image76.png"/><Relationship Id="rId6" Type="http://schemas.openxmlformats.org/officeDocument/2006/relationships/image" Target="../media/image77.png"/><Relationship Id="rId7" Type="http://schemas.openxmlformats.org/officeDocument/2006/relationships/image" Target="../media/image78.png"/><Relationship Id="rId8" Type="http://schemas.openxmlformats.org/officeDocument/2006/relationships/image" Target="../media/image79.png"/><Relationship Id="rId9" Type="http://schemas.openxmlformats.org/officeDocument/2006/relationships/image" Target="../media/image80.png"/><Relationship Id="rId10" Type="http://schemas.openxmlformats.org/officeDocument/2006/relationships/image" Target="../media/image81.png"/><Relationship Id="rId11" Type="http://schemas.openxmlformats.org/officeDocument/2006/relationships/image" Target="../media/image82.png"/><Relationship Id="rId12" Type="http://schemas.openxmlformats.org/officeDocument/2006/relationships/image" Target="../media/image83.png"/><Relationship Id="rId13" Type="http://schemas.openxmlformats.org/officeDocument/2006/relationships/image" Target="../media/image84.png"/><Relationship Id="rId14" Type="http://schemas.openxmlformats.org/officeDocument/2006/relationships/image" Target="../media/image8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6.png"/><Relationship Id="rId3" Type="http://schemas.openxmlformats.org/officeDocument/2006/relationships/image" Target="../media/image87.png"/><Relationship Id="rId4" Type="http://schemas.openxmlformats.org/officeDocument/2006/relationships/image" Target="../media/image88.png"/><Relationship Id="rId5" Type="http://schemas.openxmlformats.org/officeDocument/2006/relationships/image" Target="../media/image89.png"/><Relationship Id="rId6" Type="http://schemas.openxmlformats.org/officeDocument/2006/relationships/image" Target="../media/image90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1.png"/><Relationship Id="rId3" Type="http://schemas.openxmlformats.org/officeDocument/2006/relationships/image" Target="../media/image92.png"/><Relationship Id="rId4" Type="http://schemas.openxmlformats.org/officeDocument/2006/relationships/image" Target="../media/image93.png"/><Relationship Id="rId5" Type="http://schemas.openxmlformats.org/officeDocument/2006/relationships/image" Target="../media/image94.png"/><Relationship Id="rId6" Type="http://schemas.openxmlformats.org/officeDocument/2006/relationships/image" Target="../media/image95.png"/><Relationship Id="rId7" Type="http://schemas.openxmlformats.org/officeDocument/2006/relationships/image" Target="../media/image96.png"/><Relationship Id="rId8" Type="http://schemas.openxmlformats.org/officeDocument/2006/relationships/image" Target="../media/image97.png"/><Relationship Id="rId9" Type="http://schemas.openxmlformats.org/officeDocument/2006/relationships/image" Target="../media/image98.png"/><Relationship Id="rId10" Type="http://schemas.openxmlformats.org/officeDocument/2006/relationships/image" Target="../media/image99.png"/><Relationship Id="rId11" Type="http://schemas.openxmlformats.org/officeDocument/2006/relationships/image" Target="../media/image100.png"/><Relationship Id="rId12" Type="http://schemas.openxmlformats.org/officeDocument/2006/relationships/image" Target="../media/image101.png"/><Relationship Id="rId13" Type="http://schemas.openxmlformats.org/officeDocument/2006/relationships/image" Target="../media/image102.png"/><Relationship Id="rId14" Type="http://schemas.openxmlformats.org/officeDocument/2006/relationships/image" Target="../media/image103.png"/><Relationship Id="rId15" Type="http://schemas.openxmlformats.org/officeDocument/2006/relationships/image" Target="../media/image104.png"/><Relationship Id="rId16" Type="http://schemas.openxmlformats.org/officeDocument/2006/relationships/image" Target="../media/image105.png"/><Relationship Id="rId17" Type="http://schemas.openxmlformats.org/officeDocument/2006/relationships/image" Target="../media/image106.png"/><Relationship Id="rId18" Type="http://schemas.openxmlformats.org/officeDocument/2006/relationships/image" Target="../media/image107.png"/><Relationship Id="rId19" Type="http://schemas.openxmlformats.org/officeDocument/2006/relationships/image" Target="../media/image108.png"/><Relationship Id="rId20" Type="http://schemas.openxmlformats.org/officeDocument/2006/relationships/image" Target="../media/image109.png"/><Relationship Id="rId21" Type="http://schemas.openxmlformats.org/officeDocument/2006/relationships/image" Target="../media/image110.png"/><Relationship Id="rId22" Type="http://schemas.openxmlformats.org/officeDocument/2006/relationships/image" Target="../media/image111.png"/><Relationship Id="rId23" Type="http://schemas.openxmlformats.org/officeDocument/2006/relationships/image" Target="../media/image112.png"/><Relationship Id="rId24" Type="http://schemas.openxmlformats.org/officeDocument/2006/relationships/image" Target="../media/image113.png"/><Relationship Id="rId25" Type="http://schemas.openxmlformats.org/officeDocument/2006/relationships/image" Target="../media/image114.png"/><Relationship Id="rId26" Type="http://schemas.openxmlformats.org/officeDocument/2006/relationships/image" Target="../media/image115.png"/><Relationship Id="rId27" Type="http://schemas.openxmlformats.org/officeDocument/2006/relationships/image" Target="../media/image116.png"/><Relationship Id="rId28" Type="http://schemas.openxmlformats.org/officeDocument/2006/relationships/image" Target="../media/image117.png"/><Relationship Id="rId29" Type="http://schemas.openxmlformats.org/officeDocument/2006/relationships/image" Target="../media/image118.png"/><Relationship Id="rId30" Type="http://schemas.openxmlformats.org/officeDocument/2006/relationships/image" Target="../media/image119.png"/><Relationship Id="rId31" Type="http://schemas.openxmlformats.org/officeDocument/2006/relationships/image" Target="../media/image120.png"/><Relationship Id="rId32" Type="http://schemas.openxmlformats.org/officeDocument/2006/relationships/image" Target="../media/image121.png"/><Relationship Id="rId33" Type="http://schemas.openxmlformats.org/officeDocument/2006/relationships/image" Target="../media/image122.png"/><Relationship Id="rId34" Type="http://schemas.openxmlformats.org/officeDocument/2006/relationships/image" Target="../media/image123.png"/><Relationship Id="rId35" Type="http://schemas.openxmlformats.org/officeDocument/2006/relationships/image" Target="../media/image124.png"/><Relationship Id="rId36" Type="http://schemas.openxmlformats.org/officeDocument/2006/relationships/image" Target="../media/image12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6.png"/><Relationship Id="rId3" Type="http://schemas.openxmlformats.org/officeDocument/2006/relationships/image" Target="../media/image127.png"/><Relationship Id="rId4" Type="http://schemas.openxmlformats.org/officeDocument/2006/relationships/image" Target="../media/image128.png"/><Relationship Id="rId5" Type="http://schemas.openxmlformats.org/officeDocument/2006/relationships/image" Target="../media/image129.png"/><Relationship Id="rId6" Type="http://schemas.openxmlformats.org/officeDocument/2006/relationships/image" Target="../media/image130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1.png"/><Relationship Id="rId3" Type="http://schemas.openxmlformats.org/officeDocument/2006/relationships/image" Target="../media/image132.png"/><Relationship Id="rId4" Type="http://schemas.openxmlformats.org/officeDocument/2006/relationships/image" Target="../media/image133.png"/><Relationship Id="rId5" Type="http://schemas.openxmlformats.org/officeDocument/2006/relationships/image" Target="../media/image134.png"/><Relationship Id="rId6" Type="http://schemas.openxmlformats.org/officeDocument/2006/relationships/image" Target="../media/image135.png"/><Relationship Id="rId7" Type="http://schemas.openxmlformats.org/officeDocument/2006/relationships/image" Target="../media/image136.png"/><Relationship Id="rId8" Type="http://schemas.openxmlformats.org/officeDocument/2006/relationships/image" Target="../media/image137.png"/><Relationship Id="rId9" Type="http://schemas.openxmlformats.org/officeDocument/2006/relationships/image" Target="../media/image138.png"/><Relationship Id="rId10" Type="http://schemas.openxmlformats.org/officeDocument/2006/relationships/image" Target="../media/image139.png"/><Relationship Id="rId11" Type="http://schemas.openxmlformats.org/officeDocument/2006/relationships/image" Target="../media/image140.png"/><Relationship Id="rId12" Type="http://schemas.openxmlformats.org/officeDocument/2006/relationships/image" Target="../media/image141.png"/><Relationship Id="rId13" Type="http://schemas.openxmlformats.org/officeDocument/2006/relationships/image" Target="../media/image142.png"/><Relationship Id="rId14" Type="http://schemas.openxmlformats.org/officeDocument/2006/relationships/image" Target="../media/image143.png"/><Relationship Id="rId15" Type="http://schemas.openxmlformats.org/officeDocument/2006/relationships/image" Target="../media/image144.png"/><Relationship Id="rId16" Type="http://schemas.openxmlformats.org/officeDocument/2006/relationships/image" Target="../media/image145.png"/><Relationship Id="rId17" Type="http://schemas.openxmlformats.org/officeDocument/2006/relationships/image" Target="../media/image146.png"/><Relationship Id="rId18" Type="http://schemas.openxmlformats.org/officeDocument/2006/relationships/image" Target="../media/image147.png"/><Relationship Id="rId19" Type="http://schemas.openxmlformats.org/officeDocument/2006/relationships/image" Target="../media/image148.png"/><Relationship Id="rId20" Type="http://schemas.openxmlformats.org/officeDocument/2006/relationships/image" Target="../media/image149.png"/><Relationship Id="rId21" Type="http://schemas.openxmlformats.org/officeDocument/2006/relationships/image" Target="../media/image150.png"/><Relationship Id="rId22" Type="http://schemas.openxmlformats.org/officeDocument/2006/relationships/image" Target="../media/image151.png"/><Relationship Id="rId23" Type="http://schemas.openxmlformats.org/officeDocument/2006/relationships/image" Target="../media/image152.png"/><Relationship Id="rId24" Type="http://schemas.openxmlformats.org/officeDocument/2006/relationships/image" Target="../media/image153.png"/><Relationship Id="rId25" Type="http://schemas.openxmlformats.org/officeDocument/2006/relationships/image" Target="../media/image15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43D2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80780" y="9650000"/>
            <a:ext cx="15925080" cy="76190"/>
            <a:chOff x="1180780" y="9650000"/>
            <a:chExt cx="15925080" cy="7619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180780" y="9650000"/>
              <a:ext cx="15925080" cy="7619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78876" y="542857"/>
            <a:ext cx="15928889" cy="76190"/>
            <a:chOff x="1178876" y="542857"/>
            <a:chExt cx="15928889" cy="7619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1178876" y="542857"/>
              <a:ext cx="15928889" cy="7619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2381" y="2460831"/>
            <a:ext cx="16380952" cy="693916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17335" y="742860"/>
            <a:ext cx="10188747" cy="158948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78876" y="542857"/>
            <a:ext cx="15928889" cy="76190"/>
            <a:chOff x="1178876" y="542857"/>
            <a:chExt cx="15928889" cy="7619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1178876" y="542857"/>
              <a:ext cx="15928889" cy="761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80780" y="9650000"/>
            <a:ext cx="15925080" cy="76190"/>
            <a:chOff x="1180780" y="9650000"/>
            <a:chExt cx="15925080" cy="7619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1180780" y="9650000"/>
              <a:ext cx="15925080" cy="76190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40350" y="3374960"/>
            <a:ext cx="3062044" cy="52347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842498" y="5816700"/>
            <a:ext cx="6424000" cy="43525"/>
            <a:chOff x="-842498" y="5816700"/>
            <a:chExt cx="6424000" cy="4352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5400000">
              <a:off x="-842498" y="5816700"/>
              <a:ext cx="6424000" cy="4352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660359" y="5816700"/>
            <a:ext cx="6424000" cy="43525"/>
            <a:chOff x="2660359" y="5816700"/>
            <a:chExt cx="6424000" cy="4352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5400000">
              <a:off x="2660359" y="5816700"/>
              <a:ext cx="6424000" cy="4352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153692" y="5816700"/>
            <a:ext cx="6424000" cy="43525"/>
            <a:chOff x="6153692" y="5816700"/>
            <a:chExt cx="6424000" cy="4352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5400000">
              <a:off x="6153692" y="5816700"/>
              <a:ext cx="6424000" cy="4352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656549" y="5816700"/>
            <a:ext cx="6424000" cy="43525"/>
            <a:chOff x="9656549" y="5816700"/>
            <a:chExt cx="6424000" cy="4352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5400000">
              <a:off x="9656549" y="5816700"/>
              <a:ext cx="6424000" cy="4352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159407" y="5816700"/>
            <a:ext cx="6424000" cy="43525"/>
            <a:chOff x="13159407" y="5816700"/>
            <a:chExt cx="6424000" cy="4352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5400000">
              <a:off x="13159407" y="5816700"/>
              <a:ext cx="6424000" cy="43525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489917" y="3936982"/>
            <a:ext cx="2935604" cy="1250506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2458373" y="6540050"/>
            <a:ext cx="3971301" cy="904621"/>
            <a:chOff x="2458373" y="6540050"/>
            <a:chExt cx="3971301" cy="904621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458373" y="6540050"/>
              <a:ext cx="3971301" cy="904621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538374" y="6684428"/>
            <a:ext cx="3623284" cy="376905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741999" y="2717275"/>
            <a:ext cx="704337" cy="619413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933444" y="3374960"/>
            <a:ext cx="3062044" cy="523479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983010" y="3936982"/>
            <a:ext cx="2935604" cy="1250506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9442374" y="3374960"/>
            <a:ext cx="3062044" cy="523479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491941" y="3936982"/>
            <a:ext cx="2951273" cy="1297663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0744001" y="2717278"/>
            <a:ext cx="785975" cy="607346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2935707" y="3374960"/>
            <a:ext cx="3076319" cy="523681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2985274" y="3936982"/>
            <a:ext cx="2951283" cy="1297663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4237335" y="2717278"/>
            <a:ext cx="790823" cy="607346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7235097" y="2717278"/>
            <a:ext cx="777518" cy="607346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0594470" y="6333069"/>
            <a:ext cx="3971301" cy="904621"/>
            <a:chOff x="10594470" y="6333069"/>
            <a:chExt cx="3971301" cy="904621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0594470" y="6333069"/>
              <a:ext cx="3971301" cy="904621"/>
            </a:xfrm>
            <a:prstGeom prst="rect">
              <a:avLst/>
            </a:prstGeom>
          </p:spPr>
        </p:pic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0674471" y="6703476"/>
            <a:ext cx="3624625" cy="41489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17335" y="742860"/>
            <a:ext cx="10188747" cy="158948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78876" y="542857"/>
            <a:ext cx="15928889" cy="76190"/>
            <a:chOff x="1178876" y="542857"/>
            <a:chExt cx="15928889" cy="7619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178876" y="542857"/>
              <a:ext cx="15928889" cy="761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80780" y="9650000"/>
            <a:ext cx="15925080" cy="76190"/>
            <a:chOff x="1180780" y="9650000"/>
            <a:chExt cx="15925080" cy="7619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1180780" y="9650000"/>
              <a:ext cx="15925080" cy="7619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3421310" y="778665"/>
            <a:ext cx="18422300" cy="1148279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164044" y="4055556"/>
            <a:ext cx="5943721" cy="2276190"/>
            <a:chOff x="11164044" y="4055556"/>
            <a:chExt cx="5943721" cy="227619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164044" y="4055556"/>
              <a:ext cx="5943721" cy="2276190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462746" y="4345016"/>
            <a:ext cx="2777480" cy="52347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476096" y="4981822"/>
            <a:ext cx="4370911" cy="108356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84265" y="4786723"/>
            <a:ext cx="9726207" cy="826554"/>
            <a:chOff x="1184265" y="4786723"/>
            <a:chExt cx="9726207" cy="826554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184265" y="4786723"/>
              <a:ext cx="9211150" cy="826554"/>
              <a:chOff x="1184265" y="4786723"/>
              <a:chExt cx="9211150" cy="826554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184265" y="4786723"/>
                <a:ext cx="9211150" cy="826554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0389066" y="5092963"/>
              <a:ext cx="521406" cy="214074"/>
              <a:chOff x="10389066" y="5092963"/>
              <a:chExt cx="521406" cy="214074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0389066" y="5092963"/>
                <a:ext cx="521406" cy="214074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11164044" y="7123810"/>
            <a:ext cx="5943721" cy="2276190"/>
            <a:chOff x="11164044" y="7123810"/>
            <a:chExt cx="5943721" cy="227619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164044" y="7123810"/>
              <a:ext cx="5943721" cy="2276190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462746" y="7413270"/>
            <a:ext cx="2777480" cy="523479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476096" y="8050076"/>
            <a:ext cx="4355187" cy="1146987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184265" y="7848628"/>
            <a:ext cx="9726207" cy="826554"/>
            <a:chOff x="1184265" y="7848628"/>
            <a:chExt cx="9726207" cy="826554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184265" y="7848628"/>
              <a:ext cx="9211150" cy="826554"/>
              <a:chOff x="1184265" y="7848628"/>
              <a:chExt cx="9211150" cy="826554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184265" y="7848628"/>
                <a:ext cx="9211150" cy="826554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0389066" y="8154868"/>
              <a:ext cx="521406" cy="214074"/>
              <a:chOff x="10389066" y="8154868"/>
              <a:chExt cx="521406" cy="214074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0389066" y="8154868"/>
                <a:ext cx="521406" cy="214074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6023" y="741272"/>
            <a:ext cx="5651287" cy="26608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78876" y="542857"/>
            <a:ext cx="15928889" cy="76190"/>
            <a:chOff x="1178876" y="542857"/>
            <a:chExt cx="15928889" cy="7619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178876" y="542857"/>
              <a:ext cx="15928889" cy="761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80780" y="9650000"/>
            <a:ext cx="15925080" cy="76190"/>
            <a:chOff x="1180780" y="9650000"/>
            <a:chExt cx="15925080" cy="7619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1180780" y="9650000"/>
              <a:ext cx="15925080" cy="7619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44591" y="7361967"/>
            <a:ext cx="3958131" cy="157319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263790" y="3006629"/>
            <a:ext cx="6390719" cy="6390719"/>
            <a:chOff x="6263790" y="3006629"/>
            <a:chExt cx="6390719" cy="639071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2460000">
              <a:off x="6263790" y="3006629"/>
              <a:ext cx="6390719" cy="639071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469111" y="4160357"/>
            <a:ext cx="5003423" cy="5003423"/>
            <a:chOff x="7469111" y="4160357"/>
            <a:chExt cx="5003423" cy="500342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460000">
              <a:off x="7469111" y="4160357"/>
              <a:ext cx="5003423" cy="5003423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111423" y="4945611"/>
            <a:ext cx="1272483" cy="455354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574048" y="3678740"/>
            <a:ext cx="2583462" cy="481601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585510" y="4141282"/>
            <a:ext cx="3143828" cy="1004864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915185" y="5325119"/>
            <a:ext cx="1519845" cy="685126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067679" y="3980400"/>
            <a:ext cx="1134718" cy="45535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972631" y="4374194"/>
            <a:ext cx="1325871" cy="58131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839863" y="7585412"/>
            <a:ext cx="1229928" cy="393472"/>
            <a:chOff x="11839863" y="7585412"/>
            <a:chExt cx="1229928" cy="393472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839863" y="7585412"/>
              <a:ext cx="1229928" cy="39347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213184" y="5553683"/>
            <a:ext cx="856607" cy="393472"/>
            <a:chOff x="12213184" y="5553683"/>
            <a:chExt cx="856607" cy="393472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213184" y="5553683"/>
              <a:ext cx="856607" cy="39347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222707" y="3525812"/>
            <a:ext cx="1847083" cy="393472"/>
            <a:chOff x="11222707" y="3525812"/>
            <a:chExt cx="1847083" cy="393472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222707" y="3525812"/>
              <a:ext cx="1847083" cy="39347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781724" y="5460030"/>
            <a:ext cx="3472729" cy="3472729"/>
            <a:chOff x="8781724" y="5460030"/>
            <a:chExt cx="3472729" cy="3472729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1320000">
              <a:off x="8781724" y="5460030"/>
              <a:ext cx="3472729" cy="3472729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9729377" y="6536910"/>
            <a:ext cx="1363472" cy="517814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327807" y="6948646"/>
            <a:ext cx="2248095" cy="1137694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2778472" y="3502714"/>
            <a:ext cx="790137" cy="790137"/>
            <a:chOff x="12778472" y="3502714"/>
            <a:chExt cx="790137" cy="790137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12884330" y="3608572"/>
              <a:ext cx="578420" cy="578420"/>
              <a:chOff x="12884330" y="3608572"/>
              <a:chExt cx="578420" cy="578420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 rot="-3600000">
                <a:off x="12884330" y="3608572"/>
                <a:ext cx="578420" cy="578420"/>
              </a:xfrm>
              <a:prstGeom prst="rect">
                <a:avLst/>
              </a:prstGeom>
            </p:spPr>
          </p:pic>
        </p:grpSp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2881440" y="3694065"/>
              <a:ext cx="508180" cy="480715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3574048" y="5740291"/>
            <a:ext cx="2596748" cy="589148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3585525" y="6202829"/>
            <a:ext cx="3115730" cy="1079340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2778472" y="5564265"/>
            <a:ext cx="790137" cy="790137"/>
            <a:chOff x="12778472" y="5564265"/>
            <a:chExt cx="790137" cy="790137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12884330" y="5670123"/>
              <a:ext cx="578420" cy="578420"/>
              <a:chOff x="12884330" y="5670123"/>
              <a:chExt cx="578420" cy="578420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 rot="-3600000">
                <a:off x="12884330" y="5670123"/>
                <a:ext cx="578420" cy="578420"/>
              </a:xfrm>
              <a:prstGeom prst="rect">
                <a:avLst/>
              </a:prstGeom>
            </p:spPr>
          </p:pic>
        </p:grpSp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2881405" y="5755614"/>
              <a:ext cx="494494" cy="419553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3574048" y="7761438"/>
            <a:ext cx="2596748" cy="589148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3585525" y="8223982"/>
            <a:ext cx="3122711" cy="1079340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2778472" y="7585412"/>
            <a:ext cx="790137" cy="790137"/>
            <a:chOff x="12778472" y="7585412"/>
            <a:chExt cx="790137" cy="790137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12884330" y="7691270"/>
              <a:ext cx="578420" cy="578420"/>
              <a:chOff x="12884330" y="7691270"/>
              <a:chExt cx="578420" cy="578420"/>
            </a:xfrm>
          </p:grpSpPr>
          <p:pic>
            <p:nvPicPr>
              <p:cNvPr id="54" name="Object 53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 rot="-3600000">
                <a:off x="12884330" y="7691270"/>
                <a:ext cx="578420" cy="578420"/>
              </a:xfrm>
              <a:prstGeom prst="rect">
                <a:avLst/>
              </a:prstGeom>
            </p:spPr>
          </p:pic>
        </p:grpSp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2881405" y="7776767"/>
              <a:ext cx="505209" cy="4036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7200" y="6008447"/>
            <a:ext cx="6749303" cy="43525"/>
            <a:chOff x="827200" y="6008447"/>
            <a:chExt cx="6749303" cy="4352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827200" y="6008447"/>
              <a:ext cx="6749303" cy="4352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753363" y="6008447"/>
            <a:ext cx="6749303" cy="43525"/>
            <a:chOff x="10753363" y="6008447"/>
            <a:chExt cx="6749303" cy="4352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10753363" y="6008447"/>
              <a:ext cx="6749303" cy="4352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78876" y="542857"/>
            <a:ext cx="15928889" cy="76190"/>
            <a:chOff x="1178876" y="542857"/>
            <a:chExt cx="15928889" cy="7619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1178876" y="542857"/>
              <a:ext cx="15928889" cy="7619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80780" y="9650000"/>
            <a:ext cx="15925080" cy="76190"/>
            <a:chOff x="1180780" y="9650000"/>
            <a:chExt cx="15925080" cy="7619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1180780" y="9650000"/>
              <a:ext cx="15925080" cy="76190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317335" y="742861"/>
            <a:ext cx="10188747" cy="158948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657094" y="5138101"/>
            <a:ext cx="8971525" cy="2523289"/>
            <a:chOff x="4657094" y="5138101"/>
            <a:chExt cx="8971525" cy="252328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57094" y="5138101"/>
              <a:ext cx="8971525" cy="252328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02068" y="5138101"/>
            <a:ext cx="2523289" cy="2523289"/>
            <a:chOff x="1202068" y="5138101"/>
            <a:chExt cx="2523289" cy="252328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02068" y="5138101"/>
              <a:ext cx="2523289" cy="252328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565859" y="5138101"/>
            <a:ext cx="2523289" cy="2523289"/>
            <a:chOff x="14565859" y="5138101"/>
            <a:chExt cx="2523289" cy="252328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565859" y="5138101"/>
              <a:ext cx="2523289" cy="2523289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033628" y="6178587"/>
            <a:ext cx="1552883" cy="496445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3562367" y="6260598"/>
            <a:ext cx="797402" cy="278295"/>
            <a:chOff x="13562367" y="6260598"/>
            <a:chExt cx="797402" cy="27829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562367" y="6260598"/>
              <a:ext cx="797402" cy="27829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3713765" y="6260598"/>
            <a:ext cx="943330" cy="278295"/>
            <a:chOff x="3713765" y="6260598"/>
            <a:chExt cx="943330" cy="278295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713765" y="6260598"/>
              <a:ext cx="943330" cy="278295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147914" y="6178587"/>
            <a:ext cx="1540127" cy="496445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355916" y="6178587"/>
            <a:ext cx="1560314" cy="496445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470202" y="6178587"/>
            <a:ext cx="1561434" cy="487986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569513" y="5987335"/>
            <a:ext cx="1695314" cy="964243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4933304" y="5987335"/>
            <a:ext cx="1695314" cy="964243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4624715" y="8300952"/>
            <a:ext cx="2620445" cy="1050749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257163" y="8292723"/>
            <a:ext cx="3817153" cy="1004648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6739001" y="3524609"/>
            <a:ext cx="2620445" cy="1087854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1061334" y="3524609"/>
            <a:ext cx="2620445" cy="1087854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0004383" y="7950100"/>
            <a:ext cx="491464" cy="121346"/>
            <a:chOff x="10004383" y="7950100"/>
            <a:chExt cx="491464" cy="121346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-16200000">
              <a:off x="10004383" y="7950100"/>
              <a:ext cx="491464" cy="121346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5682096" y="7950100"/>
            <a:ext cx="491464" cy="121346"/>
            <a:chOff x="5682096" y="7950100"/>
            <a:chExt cx="491464" cy="121346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-16200000">
              <a:off x="5682096" y="7950100"/>
              <a:ext cx="491464" cy="121346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7796381" y="4755506"/>
            <a:ext cx="491464" cy="121346"/>
            <a:chOff x="7796381" y="4755506"/>
            <a:chExt cx="491464" cy="121346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 rot="-16200000">
              <a:off x="7796381" y="4755506"/>
              <a:ext cx="491464" cy="121346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2118669" y="4755506"/>
            <a:ext cx="491464" cy="121346"/>
            <a:chOff x="12118669" y="4755506"/>
            <a:chExt cx="491464" cy="121346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 rot="-16200000">
              <a:off x="12118669" y="4755506"/>
              <a:ext cx="491464" cy="121346"/>
            </a:xfrm>
            <a:prstGeom prst="rect">
              <a:avLst/>
            </a:prstGeom>
          </p:spPr>
        </p:pic>
      </p:grpSp>
      <p:pic>
        <p:nvPicPr>
          <p:cNvPr id="52" name="Object 51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7159223" y="2519850"/>
            <a:ext cx="2776483" cy="581319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374621" y="2522226"/>
            <a:ext cx="2104242" cy="661899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4306437" y="2519850"/>
            <a:ext cx="2136862" cy="66189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17335" y="742861"/>
            <a:ext cx="10188747" cy="158948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78876" y="542857"/>
            <a:ext cx="15928889" cy="76190"/>
            <a:chOff x="1178876" y="542857"/>
            <a:chExt cx="15928889" cy="7619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178876" y="542857"/>
              <a:ext cx="15928889" cy="761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80780" y="9650000"/>
            <a:ext cx="15925080" cy="76190"/>
            <a:chOff x="1180780" y="9650000"/>
            <a:chExt cx="15925080" cy="7619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1180780" y="9650000"/>
              <a:ext cx="15925080" cy="7619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970858" y="2937494"/>
            <a:ext cx="7133903" cy="6341244"/>
            <a:chOff x="9970858" y="2937494"/>
            <a:chExt cx="7133903" cy="634124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70858" y="2937494"/>
              <a:ext cx="7133903" cy="634124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793216" y="5627356"/>
            <a:ext cx="575166" cy="862811"/>
            <a:chOff x="12793216" y="5627356"/>
            <a:chExt cx="575166" cy="86281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793216" y="5627356"/>
              <a:ext cx="575166" cy="86281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640532" y="3916668"/>
            <a:ext cx="575166" cy="862811"/>
            <a:chOff x="13640532" y="3916668"/>
            <a:chExt cx="575166" cy="86281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640532" y="3916668"/>
              <a:ext cx="575166" cy="86281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702415" y="6850007"/>
            <a:ext cx="575166" cy="862811"/>
            <a:chOff x="14702415" y="6850007"/>
            <a:chExt cx="575166" cy="86281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702415" y="6850007"/>
              <a:ext cx="575166" cy="862811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951055" y="4787801"/>
            <a:ext cx="1830753" cy="734432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063523" y="6514228"/>
            <a:ext cx="1819059" cy="734432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907005" y="7691384"/>
            <a:ext cx="1837563" cy="734432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80952" y="6834472"/>
            <a:ext cx="7304162" cy="2565528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33335" y="6283818"/>
            <a:ext cx="4019303" cy="523479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80952" y="3278038"/>
            <a:ext cx="7304162" cy="2565528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33335" y="2751369"/>
            <a:ext cx="3963228" cy="52347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6022" y="742861"/>
            <a:ext cx="5651287" cy="26608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78876" y="542857"/>
            <a:ext cx="15928889" cy="76190"/>
            <a:chOff x="1178876" y="542857"/>
            <a:chExt cx="15928889" cy="7619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178876" y="542857"/>
              <a:ext cx="15928889" cy="761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80780" y="9650000"/>
            <a:ext cx="15925080" cy="76190"/>
            <a:chOff x="1180780" y="9650000"/>
            <a:chExt cx="15925080" cy="7619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1180780" y="9650000"/>
              <a:ext cx="15925080" cy="7619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986398" y="1674691"/>
            <a:ext cx="8118364" cy="1688920"/>
            <a:chOff x="8986398" y="1674691"/>
            <a:chExt cx="8118364" cy="168892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31730" y="1749782"/>
              <a:ext cx="2647515" cy="523479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743144" y="2395495"/>
              <a:ext cx="5541562" cy="817886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86398" y="1674691"/>
              <a:ext cx="1488188" cy="1688920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170753" y="2380534"/>
              <a:ext cx="865476" cy="619413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254788" y="2135635"/>
              <a:ext cx="838914" cy="35100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80952" y="4077937"/>
            <a:ext cx="6704762" cy="5069688"/>
            <a:chOff x="1180952" y="4077937"/>
            <a:chExt cx="6704762" cy="506968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80952" y="4077937"/>
              <a:ext cx="6704762" cy="506968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986398" y="3596346"/>
            <a:ext cx="8118364" cy="1688920"/>
            <a:chOff x="8986398" y="3596346"/>
            <a:chExt cx="8118364" cy="168892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731730" y="3768421"/>
              <a:ext cx="2647515" cy="523479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743144" y="4414140"/>
              <a:ext cx="5527140" cy="850406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986398" y="3596346"/>
              <a:ext cx="1488188" cy="1688920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170754" y="4328147"/>
              <a:ext cx="938671" cy="608423"/>
            </a:xfrm>
            <a:prstGeom prst="rect">
              <a:avLst/>
            </a:prstGeom>
          </p:spPr>
        </p:pic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254788" y="4057290"/>
              <a:ext cx="835187" cy="40462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986398" y="5527526"/>
            <a:ext cx="8118364" cy="1688920"/>
            <a:chOff x="8986398" y="5527526"/>
            <a:chExt cx="8118364" cy="168892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731730" y="5688561"/>
              <a:ext cx="2647515" cy="523479"/>
            </a:xfrm>
            <a:prstGeom prst="rect">
              <a:avLst/>
            </a:prstGeom>
          </p:spPr>
        </p:pic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743144" y="6334278"/>
              <a:ext cx="5527140" cy="850406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986398" y="5527526"/>
              <a:ext cx="1488188" cy="1688920"/>
            </a:xfrm>
            <a:prstGeom prst="rect">
              <a:avLst/>
            </a:prstGeom>
          </p:spPr>
        </p:pic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410973" y="6249798"/>
              <a:ext cx="702195" cy="608423"/>
            </a:xfrm>
            <a:prstGeom prst="rect">
              <a:avLst/>
            </a:prstGeom>
          </p:spPr>
        </p:pic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254788" y="5988469"/>
              <a:ext cx="835187" cy="40462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986398" y="7458705"/>
            <a:ext cx="8118364" cy="1688920"/>
            <a:chOff x="8986398" y="7458705"/>
            <a:chExt cx="8118364" cy="1688920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731730" y="7621261"/>
              <a:ext cx="2647515" cy="523479"/>
            </a:xfrm>
            <a:prstGeom prst="rect">
              <a:avLst/>
            </a:prstGeom>
          </p:spPr>
        </p:pic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743144" y="8266975"/>
              <a:ext cx="5527140" cy="850406"/>
            </a:xfrm>
            <a:prstGeom prst="rect">
              <a:avLst/>
            </a:prstGeom>
          </p:spPr>
        </p:pic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986398" y="7458705"/>
              <a:ext cx="1488188" cy="1688920"/>
            </a:xfrm>
            <a:prstGeom prst="rect">
              <a:avLst/>
            </a:prstGeom>
          </p:spPr>
        </p:pic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9170754" y="8190505"/>
              <a:ext cx="951842" cy="608423"/>
            </a:xfrm>
            <a:prstGeom prst="rect">
              <a:avLst/>
            </a:prstGeom>
          </p:spPr>
        </p:pic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9254788" y="7919649"/>
              <a:ext cx="835187" cy="4046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43D2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3769" y="1806114"/>
            <a:ext cx="6679887" cy="220325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262799" y="8880486"/>
            <a:ext cx="5924399" cy="45941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23639" y="1464090"/>
            <a:ext cx="3216661" cy="59913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262799" y="8551601"/>
            <a:ext cx="5924399" cy="41878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78876" y="542857"/>
            <a:ext cx="15928889" cy="76190"/>
            <a:chOff x="1178876" y="542857"/>
            <a:chExt cx="15928889" cy="7619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0800000">
              <a:off x="1178876" y="542857"/>
              <a:ext cx="15928889" cy="76190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40781" y="8926199"/>
            <a:ext cx="1405187" cy="50275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80780" y="9650000"/>
            <a:ext cx="15925080" cy="76190"/>
            <a:chOff x="1180780" y="9650000"/>
            <a:chExt cx="15925080" cy="7619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180780" y="9650000"/>
              <a:ext cx="15925080" cy="7619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43D2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39876" y="943023"/>
            <a:ext cx="16105266" cy="226710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265803" y="9281746"/>
            <a:ext cx="5884482" cy="46101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78876" y="542857"/>
            <a:ext cx="15928889" cy="76190"/>
            <a:chOff x="1178876" y="542857"/>
            <a:chExt cx="15928889" cy="7619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1178876" y="542857"/>
              <a:ext cx="15928889" cy="76190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42686" y="9261521"/>
            <a:ext cx="1463425" cy="50982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80780" y="9650000"/>
            <a:ext cx="15925080" cy="76190"/>
            <a:chOff x="1180780" y="9650000"/>
            <a:chExt cx="15925080" cy="7619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0800000">
              <a:off x="1180780" y="9650000"/>
              <a:ext cx="15925080" cy="76190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69766" y="7559912"/>
            <a:ext cx="15388727" cy="183822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43D2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78876" y="542857"/>
            <a:ext cx="15928889" cy="76190"/>
            <a:chOff x="1178876" y="542857"/>
            <a:chExt cx="15928889" cy="7619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178876" y="542857"/>
              <a:ext cx="15928889" cy="7619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17335" y="476194"/>
            <a:ext cx="7239766" cy="172941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63956" y="8362724"/>
            <a:ext cx="757129" cy="757129"/>
            <a:chOff x="1263956" y="8362724"/>
            <a:chExt cx="757129" cy="7571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4500000">
              <a:off x="972739" y="7985684"/>
              <a:ext cx="1514259" cy="1514259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4500000">
              <a:off x="1263956" y="8362724"/>
              <a:ext cx="757129" cy="757129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30329" y="8487523"/>
            <a:ext cx="556443" cy="61751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63956" y="2511365"/>
            <a:ext cx="757129" cy="757129"/>
            <a:chOff x="1263956" y="2511365"/>
            <a:chExt cx="757129" cy="75712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4500000">
              <a:off x="972739" y="2134325"/>
              <a:ext cx="1514259" cy="1514259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4500000">
              <a:off x="1263956" y="2511365"/>
              <a:ext cx="757129" cy="757129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30329" y="2636164"/>
            <a:ext cx="526700" cy="61752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263956" y="5389842"/>
            <a:ext cx="757129" cy="757129"/>
            <a:chOff x="1263956" y="5389842"/>
            <a:chExt cx="757129" cy="75712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4500000">
              <a:off x="972739" y="5012802"/>
              <a:ext cx="1514259" cy="1514259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4500000">
              <a:off x="1263956" y="5389842"/>
              <a:ext cx="757129" cy="757129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30331" y="5514634"/>
            <a:ext cx="557119" cy="61751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263956" y="3960831"/>
            <a:ext cx="757129" cy="757129"/>
            <a:chOff x="1263956" y="3960831"/>
            <a:chExt cx="757129" cy="75712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4500000">
              <a:off x="972739" y="3583791"/>
              <a:ext cx="1514259" cy="1514259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4500000">
              <a:off x="1263956" y="3960831"/>
              <a:ext cx="757129" cy="757129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330328" y="4085631"/>
            <a:ext cx="556224" cy="61751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268557" y="6871119"/>
            <a:ext cx="757129" cy="757129"/>
            <a:chOff x="1268557" y="6871119"/>
            <a:chExt cx="757129" cy="75712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4440000">
              <a:off x="977340" y="6494079"/>
              <a:ext cx="1514259" cy="1514259"/>
            </a:xfrm>
            <a:prstGeom prst="rect">
              <a:avLst/>
            </a:prstGeom>
          </p:spPr>
        </p:pic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-4440000">
              <a:off x="1268557" y="6871119"/>
              <a:ext cx="757129" cy="757129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 rot="60000">
            <a:off x="1334091" y="6995344"/>
            <a:ext cx="559233" cy="604386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180780" y="9650000"/>
            <a:ext cx="15925080" cy="76190"/>
            <a:chOff x="1180780" y="9650000"/>
            <a:chExt cx="15925080" cy="76190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10800000">
              <a:off x="1180780" y="9650000"/>
              <a:ext cx="15925080" cy="7619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78412" y="1932739"/>
            <a:ext cx="15928889" cy="76190"/>
            <a:chOff x="1178412" y="1932739"/>
            <a:chExt cx="15928889" cy="76190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-10800000">
              <a:off x="1178412" y="1932739"/>
              <a:ext cx="15928889" cy="7619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227938" y="8362724"/>
            <a:ext cx="757129" cy="757129"/>
            <a:chOff x="9227938" y="8362724"/>
            <a:chExt cx="757129" cy="757129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-4500000">
              <a:off x="8936721" y="7985684"/>
              <a:ext cx="1514259" cy="1514259"/>
            </a:xfrm>
            <a:prstGeom prst="rect">
              <a:avLst/>
            </a:prstGeom>
          </p:spPr>
        </p:pic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-4500000">
              <a:off x="9227938" y="8362724"/>
              <a:ext cx="757129" cy="757129"/>
            </a:xfrm>
            <a:prstGeom prst="rect">
              <a:avLst/>
            </a:prstGeom>
          </p:spPr>
        </p:pic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9294306" y="8487525"/>
            <a:ext cx="634672" cy="604386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9227938" y="2511365"/>
            <a:ext cx="757129" cy="757129"/>
            <a:chOff x="9227938" y="2511365"/>
            <a:chExt cx="757129" cy="757129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 rot="-4500000">
              <a:off x="8936721" y="2134325"/>
              <a:ext cx="1514259" cy="1514259"/>
            </a:xfrm>
            <a:prstGeom prst="rect">
              <a:avLst/>
            </a:prstGeom>
          </p:spPr>
        </p:pic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 rot="-4500000">
              <a:off x="9227938" y="2511365"/>
              <a:ext cx="757129" cy="757129"/>
            </a:xfrm>
            <a:prstGeom prst="rect">
              <a:avLst/>
            </a:prstGeom>
          </p:spPr>
        </p:pic>
      </p:grpSp>
      <p:pic>
        <p:nvPicPr>
          <p:cNvPr id="49" name="Object 48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9294306" y="2636163"/>
            <a:ext cx="556310" cy="604386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9227938" y="5389842"/>
            <a:ext cx="757129" cy="757129"/>
            <a:chOff x="9227938" y="5389842"/>
            <a:chExt cx="757129" cy="757129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 rot="-4500000">
              <a:off x="8936721" y="5012802"/>
              <a:ext cx="1514259" cy="1514259"/>
            </a:xfrm>
            <a:prstGeom prst="rect">
              <a:avLst/>
            </a:prstGeom>
          </p:spPr>
        </p:pic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 rot="-4500000">
              <a:off x="9227938" y="5389842"/>
              <a:ext cx="757129" cy="757129"/>
            </a:xfrm>
            <a:prstGeom prst="rect">
              <a:avLst/>
            </a:prstGeom>
          </p:spPr>
        </p:pic>
      </p:grpSp>
      <p:pic>
        <p:nvPicPr>
          <p:cNvPr id="54" name="Object 53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9294315" y="5514630"/>
            <a:ext cx="557881" cy="604386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9227938" y="3960831"/>
            <a:ext cx="757129" cy="757129"/>
            <a:chOff x="9227938" y="3960831"/>
            <a:chExt cx="757129" cy="757129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 rot="-4500000">
              <a:off x="8936721" y="3583791"/>
              <a:ext cx="1514259" cy="1514259"/>
            </a:xfrm>
            <a:prstGeom prst="rect">
              <a:avLst/>
            </a:prstGeom>
          </p:spPr>
        </p:pic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 rot="-4500000">
              <a:off x="9227938" y="3960831"/>
              <a:ext cx="757129" cy="757129"/>
            </a:xfrm>
            <a:prstGeom prst="rect">
              <a:avLst/>
            </a:prstGeom>
          </p:spPr>
        </p:pic>
      </p:grpSp>
      <p:pic>
        <p:nvPicPr>
          <p:cNvPr id="59" name="Object 58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9294306" y="4085630"/>
            <a:ext cx="549776" cy="604386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9232539" y="6871119"/>
            <a:ext cx="757129" cy="757129"/>
            <a:chOff x="9232539" y="6871119"/>
            <a:chExt cx="757129" cy="757129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 rot="-4440000">
              <a:off x="8941322" y="6494079"/>
              <a:ext cx="1514259" cy="1514259"/>
            </a:xfrm>
            <a:prstGeom prst="rect">
              <a:avLst/>
            </a:prstGeom>
          </p:spPr>
        </p:pic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 rot="-4440000">
              <a:off x="9232539" y="6871119"/>
              <a:ext cx="757129" cy="757129"/>
            </a:xfrm>
            <a:prstGeom prst="rect">
              <a:avLst/>
            </a:prstGeom>
          </p:spPr>
        </p:pic>
      </p:grpSp>
      <p:pic>
        <p:nvPicPr>
          <p:cNvPr id="64" name="Object 63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 rot="60000">
            <a:off x="9298685" y="6995309"/>
            <a:ext cx="554662" cy="534690"/>
          </a:xfrm>
          <a:prstGeom prst="rect">
            <a:avLst/>
          </a:prstGeom>
        </p:spPr>
      </p:pic>
      <p:pic>
        <p:nvPicPr>
          <p:cNvPr id="65" name="Object 64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2173393" y="2365473"/>
            <a:ext cx="2594361" cy="1390456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2173393" y="3744326"/>
            <a:ext cx="4549866" cy="1390457"/>
          </a:xfrm>
          <a:prstGeom prst="rect">
            <a:avLst/>
          </a:prstGeom>
        </p:spPr>
      </p:pic>
      <p:pic>
        <p:nvPicPr>
          <p:cNvPr id="67" name="Object 66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>
          <a:xfrm>
            <a:off x="2173393" y="6630311"/>
            <a:ext cx="5604942" cy="1390457"/>
          </a:xfrm>
          <a:prstGeom prst="rect">
            <a:avLst/>
          </a:prstGeom>
        </p:spPr>
      </p:pic>
      <p:pic>
        <p:nvPicPr>
          <p:cNvPr id="68" name="Object 67"/>
          <p:cNvPicPr>
            <a:picLocks noChangeAspect="1"/>
          </p:cNvPicPr>
          <p:nvPr/>
        </p:nvPicPr>
        <p:blipFill>
          <a:blip r:embed="rId40" cstate="print"/>
          <a:stretch>
            <a:fillRect/>
          </a:stretch>
        </p:blipFill>
        <p:spPr>
          <a:xfrm>
            <a:off x="2173393" y="5243950"/>
            <a:ext cx="4361904" cy="1177713"/>
          </a:xfrm>
          <a:prstGeom prst="rect">
            <a:avLst/>
          </a:prstGeom>
        </p:spPr>
      </p:pic>
      <p:pic>
        <p:nvPicPr>
          <p:cNvPr id="69" name="Object 68"/>
          <p:cNvPicPr>
            <a:picLocks noChangeAspect="1"/>
          </p:cNvPicPr>
          <p:nvPr/>
        </p:nvPicPr>
        <p:blipFill>
          <a:blip r:embed="rId41" cstate="print"/>
          <a:stretch>
            <a:fillRect/>
          </a:stretch>
        </p:blipFill>
        <p:spPr>
          <a:xfrm>
            <a:off x="2173393" y="8216165"/>
            <a:ext cx="2164256" cy="1139208"/>
          </a:xfrm>
          <a:prstGeom prst="rect">
            <a:avLst/>
          </a:prstGeom>
        </p:spPr>
      </p:pic>
      <p:pic>
        <p:nvPicPr>
          <p:cNvPr id="70" name="Object 69"/>
          <p:cNvPicPr>
            <a:picLocks noChangeAspect="1"/>
          </p:cNvPicPr>
          <p:nvPr/>
        </p:nvPicPr>
        <p:blipFill>
          <a:blip r:embed="rId42" cstate="print"/>
          <a:stretch>
            <a:fillRect/>
          </a:stretch>
        </p:blipFill>
        <p:spPr>
          <a:xfrm>
            <a:off x="10148860" y="2364805"/>
            <a:ext cx="3843809" cy="1148732"/>
          </a:xfrm>
          <a:prstGeom prst="rect">
            <a:avLst/>
          </a:prstGeom>
        </p:spPr>
      </p:pic>
      <p:pic>
        <p:nvPicPr>
          <p:cNvPr id="71" name="Object 70"/>
          <p:cNvPicPr>
            <a:picLocks noChangeAspect="1"/>
          </p:cNvPicPr>
          <p:nvPr/>
        </p:nvPicPr>
        <p:blipFill>
          <a:blip r:embed="rId43" cstate="print"/>
          <a:stretch>
            <a:fillRect/>
          </a:stretch>
        </p:blipFill>
        <p:spPr>
          <a:xfrm>
            <a:off x="10148860" y="3744334"/>
            <a:ext cx="6092142" cy="1149142"/>
          </a:xfrm>
          <a:prstGeom prst="rect">
            <a:avLst/>
          </a:prstGeom>
        </p:spPr>
      </p:pic>
      <p:pic>
        <p:nvPicPr>
          <p:cNvPr id="72" name="Object 71"/>
          <p:cNvPicPr>
            <a:picLocks noChangeAspect="1"/>
          </p:cNvPicPr>
          <p:nvPr/>
        </p:nvPicPr>
        <p:blipFill>
          <a:blip r:embed="rId44" cstate="print"/>
          <a:stretch>
            <a:fillRect/>
          </a:stretch>
        </p:blipFill>
        <p:spPr>
          <a:xfrm>
            <a:off x="10148860" y="6654616"/>
            <a:ext cx="6521942" cy="1268923"/>
          </a:xfrm>
          <a:prstGeom prst="rect">
            <a:avLst/>
          </a:prstGeom>
        </p:spPr>
      </p:pic>
      <p:pic>
        <p:nvPicPr>
          <p:cNvPr id="73" name="Object 72"/>
          <p:cNvPicPr>
            <a:picLocks noChangeAspect="1"/>
          </p:cNvPicPr>
          <p:nvPr/>
        </p:nvPicPr>
        <p:blipFill>
          <a:blip r:embed="rId45" cstate="print"/>
          <a:stretch>
            <a:fillRect/>
          </a:stretch>
        </p:blipFill>
        <p:spPr>
          <a:xfrm>
            <a:off x="10156479" y="5290050"/>
            <a:ext cx="7117181" cy="1292200"/>
          </a:xfrm>
          <a:prstGeom prst="rect">
            <a:avLst/>
          </a:prstGeom>
        </p:spPr>
      </p:pic>
      <p:pic>
        <p:nvPicPr>
          <p:cNvPr id="74" name="Object 73"/>
          <p:cNvPicPr>
            <a:picLocks noChangeAspect="1"/>
          </p:cNvPicPr>
          <p:nvPr/>
        </p:nvPicPr>
        <p:blipFill>
          <a:blip r:embed="rId46" cstate="print"/>
          <a:stretch>
            <a:fillRect/>
          </a:stretch>
        </p:blipFill>
        <p:spPr>
          <a:xfrm>
            <a:off x="10148860" y="8216155"/>
            <a:ext cx="4451951" cy="14009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78876" y="542857"/>
            <a:ext cx="15928889" cy="76190"/>
            <a:chOff x="1178876" y="542857"/>
            <a:chExt cx="15928889" cy="761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1178876" y="542857"/>
              <a:ext cx="15928889" cy="761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78412" y="1932739"/>
            <a:ext cx="15928889" cy="76190"/>
            <a:chOff x="1178412" y="1932739"/>
            <a:chExt cx="15928889" cy="7619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178412" y="1932739"/>
              <a:ext cx="15928889" cy="7619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55394" y="491191"/>
            <a:ext cx="9937595" cy="172653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6745468" y="-1376052"/>
            <a:ext cx="31738556" cy="1447148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80780" y="9650000"/>
            <a:ext cx="15925080" cy="76190"/>
            <a:chOff x="1180780" y="9650000"/>
            <a:chExt cx="15925080" cy="7619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0800000">
              <a:off x="1180780" y="9650000"/>
              <a:ext cx="15925080" cy="7619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209795" y="5791094"/>
            <a:ext cx="1615734" cy="645247"/>
            <a:chOff x="13209795" y="5791094"/>
            <a:chExt cx="1615734" cy="64524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209795" y="5791094"/>
              <a:ext cx="1615734" cy="64524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122837" y="5791094"/>
            <a:ext cx="1620291" cy="645247"/>
            <a:chOff x="8122837" y="5791094"/>
            <a:chExt cx="1620291" cy="64524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122837" y="5791094"/>
              <a:ext cx="1620291" cy="645247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883459" y="5709191"/>
            <a:ext cx="4378354" cy="98250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3473974" y="6749013"/>
            <a:ext cx="2745344" cy="645247"/>
            <a:chOff x="3473974" y="6749013"/>
            <a:chExt cx="2745344" cy="64524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73974" y="6749013"/>
              <a:ext cx="2745344" cy="64524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085985" y="6751094"/>
            <a:ext cx="2747162" cy="645247"/>
            <a:chOff x="12085985" y="6751094"/>
            <a:chExt cx="2747162" cy="64524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085985" y="6751094"/>
              <a:ext cx="2747162" cy="645247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002326" y="6667107"/>
            <a:ext cx="6087354" cy="982506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3481593" y="7709013"/>
            <a:ext cx="2745344" cy="645247"/>
            <a:chOff x="3481593" y="7709013"/>
            <a:chExt cx="2745344" cy="645247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481593" y="7709013"/>
              <a:ext cx="2745344" cy="64524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093604" y="7711094"/>
            <a:ext cx="2747162" cy="645247"/>
            <a:chOff x="12093604" y="7711094"/>
            <a:chExt cx="2747162" cy="645247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093604" y="7711094"/>
              <a:ext cx="2747162" cy="645247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009945" y="7627107"/>
            <a:ext cx="5957963" cy="982506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3489212" y="8764251"/>
            <a:ext cx="3428121" cy="645247"/>
            <a:chOff x="3489212" y="8764251"/>
            <a:chExt cx="3428121" cy="645247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489212" y="8764251"/>
              <a:ext cx="3428121" cy="645247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9252150" y="8766332"/>
            <a:ext cx="3310521" cy="645247"/>
            <a:chOff x="9252150" y="8766332"/>
            <a:chExt cx="3310521" cy="645247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252150" y="8766332"/>
              <a:ext cx="3310521" cy="645247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6644955" y="8653880"/>
            <a:ext cx="2759316" cy="98250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75765" y="3684247"/>
            <a:ext cx="3993722" cy="5594364"/>
            <a:chOff x="1375765" y="3684247"/>
            <a:chExt cx="3993722" cy="559436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5765" y="3684247"/>
              <a:ext cx="3993722" cy="559436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78876" y="542857"/>
            <a:ext cx="15928889" cy="76190"/>
            <a:chOff x="1178876" y="542857"/>
            <a:chExt cx="15928889" cy="7619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178876" y="542857"/>
              <a:ext cx="15928889" cy="7619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80780" y="9650000"/>
            <a:ext cx="15925080" cy="76190"/>
            <a:chOff x="1180780" y="9650000"/>
            <a:chExt cx="15925080" cy="7619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1180780" y="9650000"/>
              <a:ext cx="15925080" cy="7619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78412" y="1932739"/>
            <a:ext cx="15928889" cy="76190"/>
            <a:chOff x="1178412" y="1932739"/>
            <a:chExt cx="15928889" cy="7619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178412" y="1932739"/>
              <a:ext cx="15928889" cy="76190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55394" y="491191"/>
            <a:ext cx="11223166" cy="172653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85984" y="2170327"/>
            <a:ext cx="15341967" cy="165606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350116" y="3693947"/>
            <a:ext cx="3993722" cy="5594364"/>
            <a:chOff x="5350116" y="3693947"/>
            <a:chExt cx="3993722" cy="559436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50116" y="3693947"/>
              <a:ext cx="3993722" cy="5594364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24354" y="4904297"/>
            <a:ext cx="3761508" cy="335150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343838" y="3693947"/>
            <a:ext cx="3993722" cy="5594364"/>
            <a:chOff x="9343838" y="3693947"/>
            <a:chExt cx="3993722" cy="559436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343838" y="3693947"/>
              <a:ext cx="3993722" cy="559436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337560" y="3693947"/>
            <a:ext cx="4000483" cy="5594364"/>
            <a:chOff x="13337560" y="3693947"/>
            <a:chExt cx="4000483" cy="559436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337560" y="3693947"/>
              <a:ext cx="4000483" cy="5594364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503402" y="4251164"/>
            <a:ext cx="3337698" cy="4669355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501526" y="4899461"/>
            <a:ext cx="3337708" cy="3371612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490097" y="4229759"/>
            <a:ext cx="3276231" cy="39969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21733" y="428571"/>
            <a:ext cx="15928889" cy="76190"/>
            <a:chOff x="1121733" y="428571"/>
            <a:chExt cx="15928889" cy="761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1121733" y="428571"/>
              <a:ext cx="15928889" cy="761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23638" y="9535714"/>
            <a:ext cx="15925080" cy="76190"/>
            <a:chOff x="1123638" y="9535714"/>
            <a:chExt cx="15925080" cy="7619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123638" y="9535714"/>
              <a:ext cx="15925080" cy="7619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21270" y="1818453"/>
            <a:ext cx="15928889" cy="76190"/>
            <a:chOff x="1121270" y="1818453"/>
            <a:chExt cx="15928889" cy="7619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121270" y="1818453"/>
              <a:ext cx="15928889" cy="7619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5928426" y="-1364728"/>
            <a:ext cx="30029207" cy="1407034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88728" y="390699"/>
            <a:ext cx="11275413" cy="161814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71412" y="3323478"/>
            <a:ext cx="757129" cy="757129"/>
            <a:chOff x="1171412" y="3323478"/>
            <a:chExt cx="757129" cy="7571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3600000">
              <a:off x="1171412" y="3323478"/>
              <a:ext cx="757129" cy="75712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17335" y="742860"/>
            <a:ext cx="10222681" cy="172990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78876" y="542857"/>
            <a:ext cx="15928889" cy="76190"/>
            <a:chOff x="1178876" y="542857"/>
            <a:chExt cx="15928889" cy="7619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1178876" y="542857"/>
              <a:ext cx="15928889" cy="7619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80780" y="9650000"/>
            <a:ext cx="15925080" cy="76190"/>
            <a:chOff x="1180780" y="9650000"/>
            <a:chExt cx="15925080" cy="7619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1180780" y="9650000"/>
              <a:ext cx="15925080" cy="76190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25716" y="4176885"/>
            <a:ext cx="3117776" cy="59995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80952" y="5435250"/>
            <a:ext cx="4757143" cy="857143"/>
            <a:chOff x="1180952" y="5435250"/>
            <a:chExt cx="4757143" cy="85714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80952" y="5435250"/>
              <a:ext cx="4757143" cy="85714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80952" y="4897655"/>
            <a:ext cx="4884127" cy="312813"/>
            <a:chOff x="1180952" y="4897655"/>
            <a:chExt cx="4884127" cy="31281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80952" y="4897655"/>
              <a:ext cx="4884127" cy="31281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80952" y="6471913"/>
            <a:ext cx="4757143" cy="857143"/>
            <a:chOff x="1180952" y="6471913"/>
            <a:chExt cx="4757143" cy="85714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80952" y="6471913"/>
              <a:ext cx="4757143" cy="857143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01525" y="5670687"/>
            <a:ext cx="3893539" cy="465968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180952" y="7508575"/>
            <a:ext cx="4757143" cy="857143"/>
            <a:chOff x="1180952" y="7508575"/>
            <a:chExt cx="4757143" cy="85714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80952" y="7508575"/>
              <a:ext cx="4757143" cy="85714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80952" y="8545238"/>
            <a:ext cx="4757143" cy="857143"/>
            <a:chOff x="1180952" y="8545238"/>
            <a:chExt cx="4757143" cy="85714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80952" y="8545238"/>
              <a:ext cx="4757143" cy="85714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764286" y="5435250"/>
            <a:ext cx="4757143" cy="2939992"/>
            <a:chOff x="6764286" y="5435250"/>
            <a:chExt cx="4757143" cy="2939992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764286" y="5435250"/>
              <a:ext cx="4757143" cy="2939992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347619" y="5303968"/>
            <a:ext cx="4757143" cy="3131112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758287" y="7357632"/>
            <a:ext cx="797977" cy="461710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67639" y="3454429"/>
            <a:ext cx="704710" cy="615843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401525" y="6681441"/>
            <a:ext cx="3893539" cy="465968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401525" y="7727628"/>
            <a:ext cx="3893673" cy="465349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401525" y="8754767"/>
            <a:ext cx="3893673" cy="465349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6709049" y="4176885"/>
            <a:ext cx="3117776" cy="599957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2292382" y="4176885"/>
            <a:ext cx="3117776" cy="599957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6764286" y="8545238"/>
            <a:ext cx="4757143" cy="857143"/>
            <a:chOff x="6764286" y="8545238"/>
            <a:chExt cx="4757143" cy="857143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764286" y="8545238"/>
              <a:ext cx="4757143" cy="857143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6984858" y="8735715"/>
            <a:ext cx="3893673" cy="513320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2347619" y="8545238"/>
            <a:ext cx="4757143" cy="857143"/>
            <a:chOff x="12347619" y="8545238"/>
            <a:chExt cx="4757143" cy="857143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2347619" y="8545238"/>
              <a:ext cx="4757143" cy="857143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2568191" y="8754763"/>
            <a:ext cx="4003720" cy="513320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4251381" y="6959476"/>
            <a:ext cx="802425" cy="461749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5746213" y="6484612"/>
            <a:ext cx="801987" cy="461749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2762096" y="7901555"/>
            <a:ext cx="771549" cy="418339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4259334" y="7732242"/>
            <a:ext cx="771558" cy="418339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15750001" y="7549174"/>
            <a:ext cx="766606" cy="418339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6764286" y="4897655"/>
            <a:ext cx="4884127" cy="312813"/>
            <a:chOff x="6764286" y="4897655"/>
            <a:chExt cx="4884127" cy="312813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6764286" y="4897655"/>
              <a:ext cx="4884127" cy="312813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2347619" y="4897655"/>
            <a:ext cx="4884127" cy="312813"/>
            <a:chOff x="12347619" y="4897655"/>
            <a:chExt cx="4884127" cy="312813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2347619" y="4897655"/>
              <a:ext cx="4884127" cy="312813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764286" y="3323478"/>
            <a:ext cx="757129" cy="757129"/>
            <a:chOff x="6764286" y="3323478"/>
            <a:chExt cx="757129" cy="757129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 rot="-4500000">
              <a:off x="6764286" y="3323478"/>
              <a:ext cx="757129" cy="757129"/>
            </a:xfrm>
            <a:prstGeom prst="rect">
              <a:avLst/>
            </a:prstGeom>
          </p:spPr>
        </p:pic>
      </p:grpSp>
      <p:pic>
        <p:nvPicPr>
          <p:cNvPr id="62" name="Object 61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6830658" y="3448274"/>
            <a:ext cx="664138" cy="604281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12347619" y="3323478"/>
            <a:ext cx="757129" cy="757129"/>
            <a:chOff x="12347619" y="3323478"/>
            <a:chExt cx="757129" cy="757129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 rot="-3600000">
              <a:off x="12347619" y="3323478"/>
              <a:ext cx="757129" cy="757129"/>
            </a:xfrm>
            <a:prstGeom prst="rect">
              <a:avLst/>
            </a:prstGeom>
          </p:spPr>
        </p:pic>
      </p:grpSp>
      <p:pic>
        <p:nvPicPr>
          <p:cNvPr id="66" name="Object 65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12343811" y="3454430"/>
            <a:ext cx="735062" cy="59804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78876" y="542857"/>
            <a:ext cx="15928889" cy="76190"/>
            <a:chOff x="1178876" y="542857"/>
            <a:chExt cx="15928889" cy="761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1178876" y="542857"/>
              <a:ext cx="15928889" cy="761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78412" y="1932739"/>
            <a:ext cx="15928889" cy="76190"/>
            <a:chOff x="1178412" y="1932739"/>
            <a:chExt cx="15928889" cy="7619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178412" y="1932739"/>
              <a:ext cx="15928889" cy="7619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55394" y="491191"/>
            <a:ext cx="11717995" cy="172713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80780" y="9650000"/>
            <a:ext cx="15925080" cy="76190"/>
            <a:chOff x="1180780" y="9650000"/>
            <a:chExt cx="15925080" cy="7619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1180780" y="9650000"/>
              <a:ext cx="15925080" cy="7619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476724" y="2134825"/>
            <a:ext cx="9332266" cy="7416982"/>
            <a:chOff x="4476724" y="2134825"/>
            <a:chExt cx="9332266" cy="741698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76724" y="2134825"/>
              <a:ext cx="9332266" cy="741698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6023" y="741272"/>
            <a:ext cx="5651287" cy="26608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78876" y="542857"/>
            <a:ext cx="15928889" cy="76190"/>
            <a:chOff x="1178876" y="542857"/>
            <a:chExt cx="15928889" cy="7619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178876" y="542857"/>
              <a:ext cx="15928889" cy="761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80780" y="9650000"/>
            <a:ext cx="15925080" cy="76190"/>
            <a:chOff x="1180780" y="9650000"/>
            <a:chExt cx="15925080" cy="7619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1180780" y="9650000"/>
              <a:ext cx="15925080" cy="7619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44591" y="6983627"/>
            <a:ext cx="5613806" cy="196201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610935" y="885714"/>
            <a:ext cx="8493827" cy="8507143"/>
            <a:chOff x="8610935" y="885714"/>
            <a:chExt cx="8493827" cy="8507143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2846746" y="885714"/>
              <a:ext cx="4258016" cy="4258016"/>
              <a:chOff x="12846746" y="885714"/>
              <a:chExt cx="4258016" cy="4258016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2846746" y="885714"/>
                <a:ext cx="4258016" cy="4258016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2846746" y="5134841"/>
              <a:ext cx="4258016" cy="4258016"/>
              <a:chOff x="12846746" y="5134841"/>
              <a:chExt cx="4258016" cy="4258016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2846746" y="5134841"/>
                <a:ext cx="4258016" cy="4258016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8610935" y="885714"/>
              <a:ext cx="4258016" cy="8507143"/>
              <a:chOff x="8610935" y="885714"/>
              <a:chExt cx="4258016" cy="8507143"/>
            </a:xfrm>
          </p:grpSpPr>
          <p:grpSp>
            <p:nvGrpSpPr>
              <p:cNvPr id="1007" name="그룹 1007"/>
              <p:cNvGrpSpPr/>
              <p:nvPr/>
            </p:nvGrpSpPr>
            <p:grpSpPr>
              <a:xfrm>
                <a:off x="8610935" y="885714"/>
                <a:ext cx="4258016" cy="4258016"/>
                <a:chOff x="8610935" y="885714"/>
                <a:chExt cx="4258016" cy="4258016"/>
              </a:xfrm>
            </p:grpSpPr>
            <p:pic>
              <p:nvPicPr>
                <p:cNvPr id="19" name="Object 18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8610935" y="885714"/>
                  <a:ext cx="4258016" cy="4258016"/>
                </a:xfrm>
                <a:prstGeom prst="rect">
                  <a:avLst/>
                </a:prstGeom>
              </p:spPr>
            </p:pic>
          </p:grpSp>
          <p:grpSp>
            <p:nvGrpSpPr>
              <p:cNvPr id="1008" name="그룹 1008"/>
              <p:cNvGrpSpPr/>
              <p:nvPr/>
            </p:nvGrpSpPr>
            <p:grpSpPr>
              <a:xfrm>
                <a:off x="8610935" y="5134841"/>
                <a:ext cx="4258016" cy="4258016"/>
                <a:chOff x="8610935" y="5134841"/>
                <a:chExt cx="4258016" cy="4258016"/>
              </a:xfrm>
            </p:grpSpPr>
            <p:pic>
              <p:nvPicPr>
                <p:cNvPr id="22" name="Object 2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8610935" y="5134841"/>
                  <a:ext cx="4258016" cy="4258016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033190" y="949209"/>
            <a:ext cx="617127" cy="413958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692715" y="5231947"/>
            <a:ext cx="617127" cy="413958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8599030" y="5021405"/>
            <a:ext cx="8517637" cy="254369"/>
            <a:chOff x="8599030" y="5021405"/>
            <a:chExt cx="8517637" cy="254369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6200000">
              <a:off x="8599030" y="5021405"/>
              <a:ext cx="8517637" cy="25436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8587125" y="5015673"/>
            <a:ext cx="8517637" cy="254369"/>
            <a:chOff x="8587125" y="5015673"/>
            <a:chExt cx="8517637" cy="254369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587125" y="5015673"/>
              <a:ext cx="8517637" cy="25436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3641040" y="5674866"/>
            <a:ext cx="2986711" cy="2986711"/>
            <a:chOff x="13641040" y="5674866"/>
            <a:chExt cx="2986711" cy="2986711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641040" y="5674866"/>
              <a:ext cx="2986711" cy="2986711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4947328" y="2238779"/>
            <a:ext cx="1759036" cy="1759036"/>
            <a:chOff x="14947328" y="2238779"/>
            <a:chExt cx="1759036" cy="1759036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947328" y="2238779"/>
              <a:ext cx="1759036" cy="1759036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4802123" y="3064871"/>
            <a:ext cx="1657861" cy="395431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5353160" y="2656462"/>
            <a:ext cx="692913" cy="410148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9448495" y="1808286"/>
            <a:ext cx="4341713" cy="4341713"/>
            <a:chOff x="9448495" y="1808286"/>
            <a:chExt cx="4341713" cy="4341713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-8640000">
              <a:off x="9448495" y="1808286"/>
              <a:ext cx="4341713" cy="4341713"/>
            </a:xfrm>
            <a:prstGeom prst="rect">
              <a:avLst/>
            </a:prstGeom>
          </p:spPr>
        </p:pic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0091805" y="3917587"/>
            <a:ext cx="2932903" cy="876624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0821131" y="3027553"/>
            <a:ext cx="1356889" cy="1075737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3875387" y="7112985"/>
            <a:ext cx="2370642" cy="681603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4542557" y="6484841"/>
            <a:ext cx="929775" cy="687917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9387115" y="6700708"/>
            <a:ext cx="2373628" cy="2373628"/>
            <a:chOff x="9387115" y="6700708"/>
            <a:chExt cx="2373628" cy="2373628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-5760000">
              <a:off x="9387115" y="6700708"/>
              <a:ext cx="2373628" cy="2373628"/>
            </a:xfrm>
            <a:prstGeom prst="rect">
              <a:avLst/>
            </a:prstGeom>
          </p:spPr>
        </p:pic>
      </p:grpSp>
      <p:pic>
        <p:nvPicPr>
          <p:cNvPr id="52" name="Object 51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9535873" y="7744583"/>
            <a:ext cx="1918148" cy="533443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0086910" y="7240692"/>
            <a:ext cx="767852" cy="63622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2022-06-22T16:09:46Z</dcterms:created>
  <dcterms:modified xsi:type="dcterms:W3CDTF">2022-06-22T16:09:46Z</dcterms:modified>
</cp:coreProperties>
</file>