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2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9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9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9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2"/>
            <a:ext cx="2170687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6768" y="2176095"/>
            <a:ext cx="6171429" cy="65111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6768" y="6701859"/>
            <a:ext cx="6171429" cy="14304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6768" y="2956710"/>
            <a:ext cx="6171429" cy="11399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3146" y="5761049"/>
            <a:ext cx="4428240" cy="6688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88040" y="2036249"/>
            <a:ext cx="2155100" cy="11650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3"/>
            <a:ext cx="2170688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1723" y="5761047"/>
            <a:ext cx="2937221" cy="6688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3649" y="1914330"/>
            <a:ext cx="2155100" cy="11650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84761" y="2242840"/>
            <a:ext cx="6512801" cy="60943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385140" y="4801836"/>
            <a:ext cx="2232080" cy="326646"/>
            <a:chOff x="13385140" y="4801836"/>
            <a:chExt cx="2232080" cy="3266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85140" y="4801836"/>
              <a:ext cx="2232080" cy="32664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310552" y="4703532"/>
            <a:ext cx="435199" cy="507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2"/>
            <a:ext cx="2170687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6768" y="2176095"/>
            <a:ext cx="6171429" cy="65111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6768" y="6701859"/>
            <a:ext cx="6171429" cy="14304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6768" y="2956710"/>
            <a:ext cx="6171429" cy="11399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3146" y="5761049"/>
            <a:ext cx="4428240" cy="6688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1163" y="1838144"/>
            <a:ext cx="2231795" cy="1165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3"/>
            <a:ext cx="2170688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6768" y="2176095"/>
            <a:ext cx="6171429" cy="65111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6768" y="6701859"/>
            <a:ext cx="6171429" cy="14304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6768" y="2956710"/>
            <a:ext cx="6171429" cy="11399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3142" y="5761047"/>
            <a:ext cx="4203402" cy="6688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3332" y="2082853"/>
            <a:ext cx="2155100" cy="11650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3"/>
            <a:ext cx="2170688" cy="67842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6768" y="2176095"/>
            <a:ext cx="6171429" cy="65111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6768" y="6701859"/>
            <a:ext cx="6171429" cy="14304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6768" y="2956710"/>
            <a:ext cx="6171429" cy="11399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3142" y="5761047"/>
            <a:ext cx="3948688" cy="11285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88039" y="2036249"/>
            <a:ext cx="2155100" cy="1165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22495" y="4461266"/>
            <a:ext cx="2170688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3142" y="5761047"/>
            <a:ext cx="3886726" cy="6688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8039" y="2036249"/>
            <a:ext cx="2155100" cy="11650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12962" y="3196771"/>
            <a:ext cx="4394190" cy="1139290"/>
            <a:chOff x="12412962" y="3196771"/>
            <a:chExt cx="4394190" cy="11392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12962" y="3196771"/>
              <a:ext cx="4394190" cy="11392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12962" y="6240320"/>
            <a:ext cx="4394190" cy="1139290"/>
            <a:chOff x="12412962" y="6240320"/>
            <a:chExt cx="4394190" cy="11392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12962" y="6240320"/>
              <a:ext cx="4394190" cy="113929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74355" y="3449800"/>
            <a:ext cx="2743411" cy="6688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74355" y="6493350"/>
            <a:ext cx="2743411" cy="668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3"/>
            <a:ext cx="2170688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3142" y="5761047"/>
            <a:ext cx="3805916" cy="6701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8039" y="2036249"/>
            <a:ext cx="2155100" cy="11650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84758" y="3175176"/>
            <a:ext cx="5499082" cy="462857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35634" y="2743414"/>
            <a:ext cx="3633954" cy="6701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3"/>
            <a:ext cx="2529135" cy="6701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3142" y="5761047"/>
            <a:ext cx="3805916" cy="6701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8077" y="2036249"/>
            <a:ext cx="2357090" cy="11650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348299" y="3936285"/>
            <a:ext cx="5490145" cy="3085714"/>
            <a:chOff x="12348299" y="3936285"/>
            <a:chExt cx="5490145" cy="30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48299" y="3936285"/>
              <a:ext cx="5490145" cy="30857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03606" y="3185455"/>
            <a:ext cx="2486154" cy="67019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91875" y="4422706"/>
            <a:ext cx="2224821" cy="78711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29559" y="5142530"/>
            <a:ext cx="3841259" cy="78711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48295" y="5967184"/>
            <a:ext cx="4366668" cy="689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2</cp:revision>
  <dcterms:created xsi:type="dcterms:W3CDTF">2022-06-23T09:30:20Z</dcterms:created>
  <dcterms:modified xsi:type="dcterms:W3CDTF">2022-06-29T05:11:44Z</dcterms:modified>
</cp:coreProperties>
</file>