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43"/>
  </p:notesMasterIdLst>
  <p:sldIdLst>
    <p:sldId id="256" r:id="rId2"/>
    <p:sldId id="258" r:id="rId3"/>
    <p:sldId id="303" r:id="rId4"/>
    <p:sldId id="259" r:id="rId5"/>
    <p:sldId id="260" r:id="rId6"/>
    <p:sldId id="261" r:id="rId7"/>
    <p:sldId id="304" r:id="rId8"/>
    <p:sldId id="305" r:id="rId9"/>
    <p:sldId id="306" r:id="rId10"/>
    <p:sldId id="312" r:id="rId11"/>
    <p:sldId id="307" r:id="rId12"/>
    <p:sldId id="262" r:id="rId13"/>
    <p:sldId id="308" r:id="rId14"/>
    <p:sldId id="309"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694F76-5F95-45F4-8FBA-C9AD5C2731D8}">
  <a:tblStyle styleId="{0A694F76-5F95-45F4-8FBA-C9AD5C2731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187484c59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187484c592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1864d8e44da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1864d8e44da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1864d8e44da_1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8" name="Google Shape;1308;g1864d8e44da_1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864d8e44da_1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864d8e44da_1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g1864d8e44da_1_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3" name="Google Shape;1393;g1864d8e44da_1_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864d8e44da_1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864d8e44da_1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892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0"/>
        <p:cNvGrpSpPr/>
        <p:nvPr/>
      </p:nvGrpSpPr>
      <p:grpSpPr>
        <a:xfrm>
          <a:off x="0" y="0"/>
          <a:ext cx="0" cy="0"/>
          <a:chOff x="0" y="0"/>
          <a:chExt cx="0" cy="0"/>
        </a:xfrm>
      </p:grpSpPr>
      <p:sp>
        <p:nvSpPr>
          <p:cNvPr id="1451" name="Google Shape;1451;g1864d8e44da_1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2" name="Google Shape;1452;g1864d8e44da_1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864d8e44da_1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864d8e44da_1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266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864d8e44da_1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864d8e44da_1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52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15025" y="1330225"/>
            <a:ext cx="9174044" cy="3924414"/>
            <a:chOff x="-3264425" y="1050100"/>
            <a:chExt cx="9174044" cy="3924414"/>
          </a:xfrm>
        </p:grpSpPr>
        <p:sp>
          <p:nvSpPr>
            <p:cNvPr id="11" name="Google Shape;11;p2"/>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931025" y="913525"/>
            <a:ext cx="4222800" cy="22701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500">
                <a:latin typeface="Cinzel"/>
                <a:ea typeface="Cinzel"/>
                <a:cs typeface="Cinzel"/>
                <a:sym typeface="Cinz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931025" y="3210900"/>
            <a:ext cx="42228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Montserrat"/>
                <a:ea typeface="Montserrat"/>
                <a:cs typeface="Montserrat"/>
                <a:sym typeface="Montserra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8567259" y="3734181"/>
            <a:ext cx="568283" cy="1050951"/>
            <a:chOff x="8567259" y="3734181"/>
            <a:chExt cx="568283" cy="1050951"/>
          </a:xfrm>
        </p:grpSpPr>
        <p:sp>
          <p:nvSpPr>
            <p:cNvPr id="17" name="Google Shape;17;p2"/>
            <p:cNvSpPr/>
            <p:nvPr/>
          </p:nvSpPr>
          <p:spPr>
            <a:xfrm>
              <a:off x="8567259" y="3734181"/>
              <a:ext cx="568283" cy="724856"/>
            </a:xfrm>
            <a:custGeom>
              <a:avLst/>
              <a:gdLst/>
              <a:ahLst/>
              <a:cxnLst/>
              <a:rect l="l" t="t" r="r" b="b"/>
              <a:pathLst>
                <a:path w="18957" h="24180" extrusionOk="0">
                  <a:moveTo>
                    <a:pt x="12048" y="1"/>
                  </a:moveTo>
                  <a:cubicBezTo>
                    <a:pt x="9534" y="1"/>
                    <a:pt x="7436" y="1801"/>
                    <a:pt x="5716" y="3454"/>
                  </a:cubicBezTo>
                  <a:cubicBezTo>
                    <a:pt x="4763" y="4383"/>
                    <a:pt x="3692" y="5311"/>
                    <a:pt x="3144" y="6574"/>
                  </a:cubicBezTo>
                  <a:cubicBezTo>
                    <a:pt x="2596" y="7883"/>
                    <a:pt x="2763" y="9241"/>
                    <a:pt x="3096" y="10574"/>
                  </a:cubicBezTo>
                  <a:cubicBezTo>
                    <a:pt x="3287" y="11289"/>
                    <a:pt x="3382" y="11956"/>
                    <a:pt x="3049" y="12646"/>
                  </a:cubicBezTo>
                  <a:cubicBezTo>
                    <a:pt x="2715" y="13337"/>
                    <a:pt x="2167" y="13861"/>
                    <a:pt x="1667" y="14456"/>
                  </a:cubicBezTo>
                  <a:cubicBezTo>
                    <a:pt x="786" y="15456"/>
                    <a:pt x="0" y="16671"/>
                    <a:pt x="48" y="18076"/>
                  </a:cubicBezTo>
                  <a:cubicBezTo>
                    <a:pt x="72" y="19029"/>
                    <a:pt x="524" y="19743"/>
                    <a:pt x="1167" y="20338"/>
                  </a:cubicBezTo>
                  <a:cubicBezTo>
                    <a:pt x="1429" y="20743"/>
                    <a:pt x="1763" y="21100"/>
                    <a:pt x="2144" y="21410"/>
                  </a:cubicBezTo>
                  <a:cubicBezTo>
                    <a:pt x="3287" y="22315"/>
                    <a:pt x="4620" y="22982"/>
                    <a:pt x="5978" y="23458"/>
                  </a:cubicBezTo>
                  <a:cubicBezTo>
                    <a:pt x="7259" y="23902"/>
                    <a:pt x="8642" y="24179"/>
                    <a:pt x="10012" y="24179"/>
                  </a:cubicBezTo>
                  <a:cubicBezTo>
                    <a:pt x="11290" y="24179"/>
                    <a:pt x="12556" y="23937"/>
                    <a:pt x="13717" y="23363"/>
                  </a:cubicBezTo>
                  <a:cubicBezTo>
                    <a:pt x="14789" y="22815"/>
                    <a:pt x="15718" y="21910"/>
                    <a:pt x="16289" y="20838"/>
                  </a:cubicBezTo>
                  <a:cubicBezTo>
                    <a:pt x="16861" y="19743"/>
                    <a:pt x="16956" y="18600"/>
                    <a:pt x="16718" y="17385"/>
                  </a:cubicBezTo>
                  <a:cubicBezTo>
                    <a:pt x="16599" y="16719"/>
                    <a:pt x="16480" y="16099"/>
                    <a:pt x="16670" y="15433"/>
                  </a:cubicBezTo>
                  <a:cubicBezTo>
                    <a:pt x="16861" y="14837"/>
                    <a:pt x="17147" y="14289"/>
                    <a:pt x="17456" y="13766"/>
                  </a:cubicBezTo>
                  <a:cubicBezTo>
                    <a:pt x="18052" y="12813"/>
                    <a:pt x="18742" y="11813"/>
                    <a:pt x="18814" y="10646"/>
                  </a:cubicBezTo>
                  <a:cubicBezTo>
                    <a:pt x="18957" y="8360"/>
                    <a:pt x="16337" y="7145"/>
                    <a:pt x="16194" y="4954"/>
                  </a:cubicBezTo>
                  <a:cubicBezTo>
                    <a:pt x="16147" y="4287"/>
                    <a:pt x="16242" y="3644"/>
                    <a:pt x="16123" y="3001"/>
                  </a:cubicBezTo>
                  <a:cubicBezTo>
                    <a:pt x="16027" y="2454"/>
                    <a:pt x="15789" y="1954"/>
                    <a:pt x="15432" y="1549"/>
                  </a:cubicBezTo>
                  <a:cubicBezTo>
                    <a:pt x="14741" y="668"/>
                    <a:pt x="13670" y="144"/>
                    <a:pt x="12551" y="25"/>
                  </a:cubicBezTo>
                  <a:cubicBezTo>
                    <a:pt x="12381" y="8"/>
                    <a:pt x="12214" y="1"/>
                    <a:pt x="1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07884" y="3948970"/>
              <a:ext cx="294169" cy="836162"/>
            </a:xfrm>
            <a:custGeom>
              <a:avLst/>
              <a:gdLst/>
              <a:ahLst/>
              <a:cxnLst/>
              <a:rect l="l" t="t" r="r" b="b"/>
              <a:pathLst>
                <a:path w="9813" h="27893" extrusionOk="0">
                  <a:moveTo>
                    <a:pt x="6376" y="1"/>
                  </a:moveTo>
                  <a:cubicBezTo>
                    <a:pt x="6317" y="1"/>
                    <a:pt x="6259" y="37"/>
                    <a:pt x="6240" y="123"/>
                  </a:cubicBezTo>
                  <a:cubicBezTo>
                    <a:pt x="5526" y="3671"/>
                    <a:pt x="4954" y="7267"/>
                    <a:pt x="4335" y="10840"/>
                  </a:cubicBezTo>
                  <a:cubicBezTo>
                    <a:pt x="3073" y="10673"/>
                    <a:pt x="1882" y="9935"/>
                    <a:pt x="1191" y="8839"/>
                  </a:cubicBezTo>
                  <a:cubicBezTo>
                    <a:pt x="501" y="7720"/>
                    <a:pt x="358" y="6291"/>
                    <a:pt x="787" y="5053"/>
                  </a:cubicBezTo>
                  <a:cubicBezTo>
                    <a:pt x="830" y="4924"/>
                    <a:pt x="735" y="4847"/>
                    <a:pt x="637" y="4847"/>
                  </a:cubicBezTo>
                  <a:cubicBezTo>
                    <a:pt x="572" y="4847"/>
                    <a:pt x="506" y="4881"/>
                    <a:pt x="477" y="4957"/>
                  </a:cubicBezTo>
                  <a:cubicBezTo>
                    <a:pt x="1" y="6315"/>
                    <a:pt x="144" y="7863"/>
                    <a:pt x="930" y="9077"/>
                  </a:cubicBezTo>
                  <a:cubicBezTo>
                    <a:pt x="1692" y="10244"/>
                    <a:pt x="2930" y="11006"/>
                    <a:pt x="4287" y="11197"/>
                  </a:cubicBezTo>
                  <a:cubicBezTo>
                    <a:pt x="3692" y="14650"/>
                    <a:pt x="3144" y="18127"/>
                    <a:pt x="2644" y="21604"/>
                  </a:cubicBezTo>
                  <a:cubicBezTo>
                    <a:pt x="2335" y="23628"/>
                    <a:pt x="2049" y="25676"/>
                    <a:pt x="1787" y="27724"/>
                  </a:cubicBezTo>
                  <a:cubicBezTo>
                    <a:pt x="1773" y="27831"/>
                    <a:pt x="1865" y="27893"/>
                    <a:pt x="1952" y="27893"/>
                  </a:cubicBezTo>
                  <a:cubicBezTo>
                    <a:pt x="2021" y="27893"/>
                    <a:pt x="2086" y="27855"/>
                    <a:pt x="2096" y="27772"/>
                  </a:cubicBezTo>
                  <a:cubicBezTo>
                    <a:pt x="2859" y="22818"/>
                    <a:pt x="3644" y="17865"/>
                    <a:pt x="4430" y="12911"/>
                  </a:cubicBezTo>
                  <a:cubicBezTo>
                    <a:pt x="4477" y="12916"/>
                    <a:pt x="4525" y="12918"/>
                    <a:pt x="4573" y="12918"/>
                  </a:cubicBezTo>
                  <a:cubicBezTo>
                    <a:pt x="4800" y="12918"/>
                    <a:pt x="5048" y="12875"/>
                    <a:pt x="5264" y="12816"/>
                  </a:cubicBezTo>
                  <a:cubicBezTo>
                    <a:pt x="5645" y="12745"/>
                    <a:pt x="6002" y="12602"/>
                    <a:pt x="6359" y="12411"/>
                  </a:cubicBezTo>
                  <a:cubicBezTo>
                    <a:pt x="7050" y="12030"/>
                    <a:pt x="7621" y="11506"/>
                    <a:pt x="8098" y="10863"/>
                  </a:cubicBezTo>
                  <a:cubicBezTo>
                    <a:pt x="8669" y="10125"/>
                    <a:pt x="9050" y="9220"/>
                    <a:pt x="9312" y="8315"/>
                  </a:cubicBezTo>
                  <a:cubicBezTo>
                    <a:pt x="9598" y="7339"/>
                    <a:pt x="9812" y="6243"/>
                    <a:pt x="9812" y="5219"/>
                  </a:cubicBezTo>
                  <a:cubicBezTo>
                    <a:pt x="9812" y="5190"/>
                    <a:pt x="9776" y="5170"/>
                    <a:pt x="9743" y="5170"/>
                  </a:cubicBezTo>
                  <a:cubicBezTo>
                    <a:pt x="9722" y="5170"/>
                    <a:pt x="9702" y="5177"/>
                    <a:pt x="9693" y="5196"/>
                  </a:cubicBezTo>
                  <a:cubicBezTo>
                    <a:pt x="9407" y="6100"/>
                    <a:pt x="9288" y="7077"/>
                    <a:pt x="9026" y="7982"/>
                  </a:cubicBezTo>
                  <a:cubicBezTo>
                    <a:pt x="8765" y="8863"/>
                    <a:pt x="8431" y="9720"/>
                    <a:pt x="7883" y="10482"/>
                  </a:cubicBezTo>
                  <a:cubicBezTo>
                    <a:pt x="7455" y="11101"/>
                    <a:pt x="6883" y="11649"/>
                    <a:pt x="6240" y="12006"/>
                  </a:cubicBezTo>
                  <a:cubicBezTo>
                    <a:pt x="5931" y="12197"/>
                    <a:pt x="5597" y="12340"/>
                    <a:pt x="5240" y="12411"/>
                  </a:cubicBezTo>
                  <a:cubicBezTo>
                    <a:pt x="5002" y="12483"/>
                    <a:pt x="4740" y="12483"/>
                    <a:pt x="4478" y="12530"/>
                  </a:cubicBezTo>
                  <a:cubicBezTo>
                    <a:pt x="4811" y="10459"/>
                    <a:pt x="5145" y="8387"/>
                    <a:pt x="5502" y="6315"/>
                  </a:cubicBezTo>
                  <a:cubicBezTo>
                    <a:pt x="5597" y="5624"/>
                    <a:pt x="5716" y="4934"/>
                    <a:pt x="5835" y="4267"/>
                  </a:cubicBezTo>
                  <a:cubicBezTo>
                    <a:pt x="5978" y="4267"/>
                    <a:pt x="6121" y="4195"/>
                    <a:pt x="6240" y="4172"/>
                  </a:cubicBezTo>
                  <a:cubicBezTo>
                    <a:pt x="6407" y="4100"/>
                    <a:pt x="6550" y="4029"/>
                    <a:pt x="6716" y="3933"/>
                  </a:cubicBezTo>
                  <a:cubicBezTo>
                    <a:pt x="7026" y="3743"/>
                    <a:pt x="7312" y="3505"/>
                    <a:pt x="7550" y="3219"/>
                  </a:cubicBezTo>
                  <a:cubicBezTo>
                    <a:pt x="8026" y="2671"/>
                    <a:pt x="8312" y="2004"/>
                    <a:pt x="8360" y="1266"/>
                  </a:cubicBezTo>
                  <a:cubicBezTo>
                    <a:pt x="8360" y="1159"/>
                    <a:pt x="8276" y="1105"/>
                    <a:pt x="8190" y="1105"/>
                  </a:cubicBezTo>
                  <a:cubicBezTo>
                    <a:pt x="8104" y="1105"/>
                    <a:pt x="8014" y="1159"/>
                    <a:pt x="8002" y="1266"/>
                  </a:cubicBezTo>
                  <a:cubicBezTo>
                    <a:pt x="7931" y="1885"/>
                    <a:pt x="7645" y="2505"/>
                    <a:pt x="7240" y="2981"/>
                  </a:cubicBezTo>
                  <a:cubicBezTo>
                    <a:pt x="7026" y="3219"/>
                    <a:pt x="6788" y="3409"/>
                    <a:pt x="6526" y="3576"/>
                  </a:cubicBezTo>
                  <a:cubicBezTo>
                    <a:pt x="6383" y="3648"/>
                    <a:pt x="6240" y="3743"/>
                    <a:pt x="6097" y="3790"/>
                  </a:cubicBezTo>
                  <a:cubicBezTo>
                    <a:pt x="6026" y="3814"/>
                    <a:pt x="5978" y="3814"/>
                    <a:pt x="5907" y="3838"/>
                  </a:cubicBezTo>
                  <a:cubicBezTo>
                    <a:pt x="6121" y="2624"/>
                    <a:pt x="6335" y="1409"/>
                    <a:pt x="6526" y="195"/>
                  </a:cubicBezTo>
                  <a:cubicBezTo>
                    <a:pt x="6554" y="81"/>
                    <a:pt x="6464" y="1"/>
                    <a:pt x="6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8125281" y="4403977"/>
            <a:ext cx="759630" cy="545231"/>
            <a:chOff x="7474343" y="4491477"/>
            <a:chExt cx="759630" cy="545231"/>
          </a:xfrm>
        </p:grpSpPr>
        <p:sp>
          <p:nvSpPr>
            <p:cNvPr id="20" name="Google Shape;20;p2"/>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604296" y="4639536"/>
              <a:ext cx="502243" cy="395913"/>
              <a:chOff x="7604296" y="4639536"/>
              <a:chExt cx="502243" cy="395913"/>
            </a:xfrm>
          </p:grpSpPr>
          <p:sp>
            <p:nvSpPr>
              <p:cNvPr id="22" name="Google Shape;22;p2"/>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Google Shape;27;p2"/>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24949" y="4521075"/>
            <a:ext cx="10748209" cy="1050960"/>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115696" y="4025166"/>
            <a:ext cx="504042" cy="748958"/>
            <a:chOff x="115696" y="4025166"/>
            <a:chExt cx="504042" cy="748958"/>
          </a:xfrm>
        </p:grpSpPr>
        <p:sp>
          <p:nvSpPr>
            <p:cNvPr id="30" name="Google Shape;30;p2"/>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14555" y="4632427"/>
            <a:ext cx="764121" cy="480041"/>
            <a:chOff x="531312" y="4496299"/>
            <a:chExt cx="976637" cy="613549"/>
          </a:xfrm>
        </p:grpSpPr>
        <p:sp>
          <p:nvSpPr>
            <p:cNvPr id="33" name="Google Shape;33;p2"/>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1623397" y="4638265"/>
            <a:ext cx="764110" cy="505144"/>
            <a:chOff x="1556584" y="4594166"/>
            <a:chExt cx="831006" cy="549368"/>
          </a:xfrm>
        </p:grpSpPr>
        <p:sp>
          <p:nvSpPr>
            <p:cNvPr id="39" name="Google Shape;39;p2"/>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230227" y="173061"/>
            <a:ext cx="8824548" cy="3045125"/>
            <a:chOff x="230227" y="173061"/>
            <a:chExt cx="8824548" cy="3045125"/>
          </a:xfrm>
        </p:grpSpPr>
        <p:sp>
          <p:nvSpPr>
            <p:cNvPr id="42" name="Google Shape;42;p2"/>
            <p:cNvSpPr/>
            <p:nvPr/>
          </p:nvSpPr>
          <p:spPr>
            <a:xfrm rot="10800000" flipH="1">
              <a:off x="768802" y="9925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4405110" y="4230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8389589" y="2937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093100" y="639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956675" y="14493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702075" y="3326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702088" y="28180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3175" y="7182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702107" y="31191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7723252" y="953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a:off x="-15025" y="1330225"/>
            <a:ext cx="9174044" cy="3924414"/>
            <a:chOff x="-3264425" y="1050100"/>
            <a:chExt cx="9174044" cy="3924414"/>
          </a:xfrm>
        </p:grpSpPr>
        <p:sp>
          <p:nvSpPr>
            <p:cNvPr id="64" name="Google Shape;64;p3"/>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3"/>
          <p:cNvSpPr txBox="1">
            <a:spLocks noGrp="1"/>
          </p:cNvSpPr>
          <p:nvPr>
            <p:ph type="title"/>
          </p:nvPr>
        </p:nvSpPr>
        <p:spPr>
          <a:xfrm>
            <a:off x="2298725" y="1753375"/>
            <a:ext cx="45465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60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7" name="Google Shape;67;p3"/>
          <p:cNvSpPr txBox="1">
            <a:spLocks noGrp="1"/>
          </p:cNvSpPr>
          <p:nvPr>
            <p:ph type="title" idx="2" hasCustomPrompt="1"/>
          </p:nvPr>
        </p:nvSpPr>
        <p:spPr>
          <a:xfrm>
            <a:off x="4173574" y="940274"/>
            <a:ext cx="796800" cy="5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8" name="Google Shape;68;p3"/>
          <p:cNvSpPr txBox="1">
            <a:spLocks noGrp="1"/>
          </p:cNvSpPr>
          <p:nvPr>
            <p:ph type="subTitle" idx="1"/>
          </p:nvPr>
        </p:nvSpPr>
        <p:spPr>
          <a:xfrm>
            <a:off x="2298775" y="2562925"/>
            <a:ext cx="4546500" cy="36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9" name="Google Shape;69;p3"/>
          <p:cNvGrpSpPr/>
          <p:nvPr/>
        </p:nvGrpSpPr>
        <p:grpSpPr>
          <a:xfrm flipH="1">
            <a:off x="4982247" y="3681275"/>
            <a:ext cx="504045" cy="1045757"/>
            <a:chOff x="328446" y="3119186"/>
            <a:chExt cx="829567" cy="1721128"/>
          </a:xfrm>
        </p:grpSpPr>
        <p:sp>
          <p:nvSpPr>
            <p:cNvPr id="70" name="Google Shape;70;p3"/>
            <p:cNvSpPr/>
            <p:nvPr/>
          </p:nvSpPr>
          <p:spPr>
            <a:xfrm>
              <a:off x="328446" y="3119186"/>
              <a:ext cx="829567" cy="1188998"/>
            </a:xfrm>
            <a:custGeom>
              <a:avLst/>
              <a:gdLst/>
              <a:ahLst/>
              <a:cxnLst/>
              <a:rect l="l" t="t" r="r" b="b"/>
              <a:pathLst>
                <a:path w="27673" h="39663" extrusionOk="0">
                  <a:moveTo>
                    <a:pt x="13392" y="0"/>
                  </a:moveTo>
                  <a:cubicBezTo>
                    <a:pt x="12943" y="0"/>
                    <a:pt x="12493" y="42"/>
                    <a:pt x="12051" y="125"/>
                  </a:cubicBezTo>
                  <a:cubicBezTo>
                    <a:pt x="7669" y="934"/>
                    <a:pt x="5001" y="4959"/>
                    <a:pt x="2953" y="8555"/>
                  </a:cubicBezTo>
                  <a:cubicBezTo>
                    <a:pt x="1858" y="10412"/>
                    <a:pt x="620" y="12365"/>
                    <a:pt x="334" y="14556"/>
                  </a:cubicBezTo>
                  <a:cubicBezTo>
                    <a:pt x="72" y="16842"/>
                    <a:pt x="929" y="18890"/>
                    <a:pt x="2048" y="20819"/>
                  </a:cubicBezTo>
                  <a:cubicBezTo>
                    <a:pt x="2668" y="21867"/>
                    <a:pt x="3144" y="22844"/>
                    <a:pt x="2930" y="24082"/>
                  </a:cubicBezTo>
                  <a:cubicBezTo>
                    <a:pt x="2715" y="25320"/>
                    <a:pt x="2096" y="26392"/>
                    <a:pt x="1572" y="27511"/>
                  </a:cubicBezTo>
                  <a:cubicBezTo>
                    <a:pt x="667" y="29488"/>
                    <a:pt x="0" y="31726"/>
                    <a:pt x="691" y="33893"/>
                  </a:cubicBezTo>
                  <a:cubicBezTo>
                    <a:pt x="1167" y="35346"/>
                    <a:pt x="2191" y="36275"/>
                    <a:pt x="3430" y="36918"/>
                  </a:cubicBezTo>
                  <a:cubicBezTo>
                    <a:pt x="4025" y="37418"/>
                    <a:pt x="4740" y="37823"/>
                    <a:pt x="5454" y="38156"/>
                  </a:cubicBezTo>
                  <a:cubicBezTo>
                    <a:pt x="7621" y="39061"/>
                    <a:pt x="10026" y="39514"/>
                    <a:pt x="12360" y="39633"/>
                  </a:cubicBezTo>
                  <a:cubicBezTo>
                    <a:pt x="12751" y="39652"/>
                    <a:pt x="13144" y="39663"/>
                    <a:pt x="13540" y="39663"/>
                  </a:cubicBezTo>
                  <a:cubicBezTo>
                    <a:pt x="17434" y="39663"/>
                    <a:pt x="21487" y="38668"/>
                    <a:pt x="24363" y="35965"/>
                  </a:cubicBezTo>
                  <a:cubicBezTo>
                    <a:pt x="25815" y="34632"/>
                    <a:pt x="26839" y="32822"/>
                    <a:pt x="27244" y="30893"/>
                  </a:cubicBezTo>
                  <a:cubicBezTo>
                    <a:pt x="27673" y="28916"/>
                    <a:pt x="27292" y="27082"/>
                    <a:pt x="26387" y="25320"/>
                  </a:cubicBezTo>
                  <a:cubicBezTo>
                    <a:pt x="25863" y="24320"/>
                    <a:pt x="25434" y="23391"/>
                    <a:pt x="25434" y="22272"/>
                  </a:cubicBezTo>
                  <a:cubicBezTo>
                    <a:pt x="25434" y="21272"/>
                    <a:pt x="25649" y="20295"/>
                    <a:pt x="25911" y="19343"/>
                  </a:cubicBezTo>
                  <a:cubicBezTo>
                    <a:pt x="26387" y="17581"/>
                    <a:pt x="27006" y="15723"/>
                    <a:pt x="26601" y="13866"/>
                  </a:cubicBezTo>
                  <a:cubicBezTo>
                    <a:pt x="25792" y="10198"/>
                    <a:pt x="21172" y="9507"/>
                    <a:pt x="19933" y="6150"/>
                  </a:cubicBezTo>
                  <a:cubicBezTo>
                    <a:pt x="19576" y="5149"/>
                    <a:pt x="19457" y="4078"/>
                    <a:pt x="18981" y="3125"/>
                  </a:cubicBezTo>
                  <a:cubicBezTo>
                    <a:pt x="18576" y="2339"/>
                    <a:pt x="17957" y="1673"/>
                    <a:pt x="17242" y="1172"/>
                  </a:cubicBezTo>
                  <a:cubicBezTo>
                    <a:pt x="16114" y="384"/>
                    <a:pt x="14756" y="0"/>
                    <a:pt x="13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03335" y="3476188"/>
              <a:ext cx="463362" cy="1364126"/>
            </a:xfrm>
            <a:custGeom>
              <a:avLst/>
              <a:gdLst/>
              <a:ahLst/>
              <a:cxnLst/>
              <a:rect l="l" t="t" r="r" b="b"/>
              <a:pathLst>
                <a:path w="15457" h="45505" extrusionOk="0">
                  <a:moveTo>
                    <a:pt x="7171" y="1"/>
                  </a:moveTo>
                  <a:cubicBezTo>
                    <a:pt x="7052" y="1"/>
                    <a:pt x="6943" y="78"/>
                    <a:pt x="6955" y="242"/>
                  </a:cubicBezTo>
                  <a:cubicBezTo>
                    <a:pt x="7455" y="6100"/>
                    <a:pt x="8146" y="11959"/>
                    <a:pt x="8836" y="17817"/>
                  </a:cubicBezTo>
                  <a:cubicBezTo>
                    <a:pt x="8486" y="17869"/>
                    <a:pt x="8131" y="17895"/>
                    <a:pt x="7778" y="17895"/>
                  </a:cubicBezTo>
                  <a:cubicBezTo>
                    <a:pt x="6041" y="17895"/>
                    <a:pt x="4311" y="17274"/>
                    <a:pt x="3025" y="16126"/>
                  </a:cubicBezTo>
                  <a:cubicBezTo>
                    <a:pt x="1406" y="14697"/>
                    <a:pt x="549" y="12554"/>
                    <a:pt x="668" y="10387"/>
                  </a:cubicBezTo>
                  <a:cubicBezTo>
                    <a:pt x="680" y="10220"/>
                    <a:pt x="549" y="10137"/>
                    <a:pt x="415" y="10137"/>
                  </a:cubicBezTo>
                  <a:cubicBezTo>
                    <a:pt x="281" y="10137"/>
                    <a:pt x="144" y="10220"/>
                    <a:pt x="144" y="10387"/>
                  </a:cubicBezTo>
                  <a:cubicBezTo>
                    <a:pt x="1" y="12721"/>
                    <a:pt x="954" y="15078"/>
                    <a:pt x="2716" y="16626"/>
                  </a:cubicBezTo>
                  <a:cubicBezTo>
                    <a:pt x="4114" y="17827"/>
                    <a:pt x="5918" y="18475"/>
                    <a:pt x="7740" y="18475"/>
                  </a:cubicBezTo>
                  <a:cubicBezTo>
                    <a:pt x="8122" y="18475"/>
                    <a:pt x="8504" y="18446"/>
                    <a:pt x="8884" y="18388"/>
                  </a:cubicBezTo>
                  <a:cubicBezTo>
                    <a:pt x="9551" y="24056"/>
                    <a:pt x="10265" y="29724"/>
                    <a:pt x="11027" y="35368"/>
                  </a:cubicBezTo>
                  <a:cubicBezTo>
                    <a:pt x="11456" y="38702"/>
                    <a:pt x="11956" y="42012"/>
                    <a:pt x="12456" y="45322"/>
                  </a:cubicBezTo>
                  <a:cubicBezTo>
                    <a:pt x="12477" y="45448"/>
                    <a:pt x="12585" y="45504"/>
                    <a:pt x="12697" y="45504"/>
                  </a:cubicBezTo>
                  <a:cubicBezTo>
                    <a:pt x="12841" y="45504"/>
                    <a:pt x="12993" y="45411"/>
                    <a:pt x="12980" y="45251"/>
                  </a:cubicBezTo>
                  <a:cubicBezTo>
                    <a:pt x="11932" y="37178"/>
                    <a:pt x="10884" y="29105"/>
                    <a:pt x="9884" y="21032"/>
                  </a:cubicBezTo>
                  <a:cubicBezTo>
                    <a:pt x="10336" y="20937"/>
                    <a:pt x="10789" y="20698"/>
                    <a:pt x="11146" y="20508"/>
                  </a:cubicBezTo>
                  <a:cubicBezTo>
                    <a:pt x="11718" y="20198"/>
                    <a:pt x="12218" y="19817"/>
                    <a:pt x="12670" y="19365"/>
                  </a:cubicBezTo>
                  <a:cubicBezTo>
                    <a:pt x="13575" y="18484"/>
                    <a:pt x="14266" y="17364"/>
                    <a:pt x="14718" y="16174"/>
                  </a:cubicBezTo>
                  <a:cubicBezTo>
                    <a:pt x="15266" y="14745"/>
                    <a:pt x="15457" y="13173"/>
                    <a:pt x="15457" y="11649"/>
                  </a:cubicBezTo>
                  <a:cubicBezTo>
                    <a:pt x="15457" y="10006"/>
                    <a:pt x="15290" y="8172"/>
                    <a:pt x="14814" y="6600"/>
                  </a:cubicBezTo>
                  <a:cubicBezTo>
                    <a:pt x="14803" y="6559"/>
                    <a:pt x="14770" y="6540"/>
                    <a:pt x="14736" y="6540"/>
                  </a:cubicBezTo>
                  <a:cubicBezTo>
                    <a:pt x="14692" y="6540"/>
                    <a:pt x="14647" y="6571"/>
                    <a:pt x="14647" y="6624"/>
                  </a:cubicBezTo>
                  <a:cubicBezTo>
                    <a:pt x="14575" y="8172"/>
                    <a:pt x="14837" y="9720"/>
                    <a:pt x="14837" y="11268"/>
                  </a:cubicBezTo>
                  <a:cubicBezTo>
                    <a:pt x="14837" y="12768"/>
                    <a:pt x="14695" y="14245"/>
                    <a:pt x="14194" y="15674"/>
                  </a:cubicBezTo>
                  <a:cubicBezTo>
                    <a:pt x="13790" y="16817"/>
                    <a:pt x="13147" y="17936"/>
                    <a:pt x="12313" y="18817"/>
                  </a:cubicBezTo>
                  <a:cubicBezTo>
                    <a:pt x="11908" y="19222"/>
                    <a:pt x="11456" y="19579"/>
                    <a:pt x="10956" y="19889"/>
                  </a:cubicBezTo>
                  <a:cubicBezTo>
                    <a:pt x="10598" y="20103"/>
                    <a:pt x="10194" y="20222"/>
                    <a:pt x="9813" y="20389"/>
                  </a:cubicBezTo>
                  <a:cubicBezTo>
                    <a:pt x="9384" y="17007"/>
                    <a:pt x="8979" y="13626"/>
                    <a:pt x="8574" y="10244"/>
                  </a:cubicBezTo>
                  <a:cubicBezTo>
                    <a:pt x="8455" y="9125"/>
                    <a:pt x="8336" y="8005"/>
                    <a:pt x="8193" y="6886"/>
                  </a:cubicBezTo>
                  <a:cubicBezTo>
                    <a:pt x="8408" y="6862"/>
                    <a:pt x="8598" y="6696"/>
                    <a:pt x="8765" y="6553"/>
                  </a:cubicBezTo>
                  <a:cubicBezTo>
                    <a:pt x="8979" y="6386"/>
                    <a:pt x="9217" y="6195"/>
                    <a:pt x="9408" y="5981"/>
                  </a:cubicBezTo>
                  <a:cubicBezTo>
                    <a:pt x="9813" y="5552"/>
                    <a:pt x="10146" y="5052"/>
                    <a:pt x="10384" y="4528"/>
                  </a:cubicBezTo>
                  <a:cubicBezTo>
                    <a:pt x="10884" y="3433"/>
                    <a:pt x="11027" y="2266"/>
                    <a:pt x="10765" y="1099"/>
                  </a:cubicBezTo>
                  <a:cubicBezTo>
                    <a:pt x="10737" y="959"/>
                    <a:pt x="10639" y="899"/>
                    <a:pt x="10534" y="899"/>
                  </a:cubicBezTo>
                  <a:cubicBezTo>
                    <a:pt x="10373" y="899"/>
                    <a:pt x="10198" y="1040"/>
                    <a:pt x="10241" y="1242"/>
                  </a:cubicBezTo>
                  <a:cubicBezTo>
                    <a:pt x="10408" y="2266"/>
                    <a:pt x="10241" y="3338"/>
                    <a:pt x="9789" y="4267"/>
                  </a:cubicBezTo>
                  <a:cubicBezTo>
                    <a:pt x="9574" y="4719"/>
                    <a:pt x="9289" y="5148"/>
                    <a:pt x="8955" y="5529"/>
                  </a:cubicBezTo>
                  <a:cubicBezTo>
                    <a:pt x="8765" y="5719"/>
                    <a:pt x="8574" y="5886"/>
                    <a:pt x="8360" y="6053"/>
                  </a:cubicBezTo>
                  <a:cubicBezTo>
                    <a:pt x="8288" y="6100"/>
                    <a:pt x="8217" y="6148"/>
                    <a:pt x="8122" y="6219"/>
                  </a:cubicBezTo>
                  <a:cubicBezTo>
                    <a:pt x="7907" y="4219"/>
                    <a:pt x="7693" y="2218"/>
                    <a:pt x="7455" y="242"/>
                  </a:cubicBezTo>
                  <a:cubicBezTo>
                    <a:pt x="7431" y="84"/>
                    <a:pt x="7295" y="1"/>
                    <a:pt x="7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3"/>
          <p:cNvGrpSpPr/>
          <p:nvPr/>
        </p:nvGrpSpPr>
        <p:grpSpPr>
          <a:xfrm rot="837089">
            <a:off x="5278352" y="4673639"/>
            <a:ext cx="976637" cy="613549"/>
            <a:chOff x="531312" y="4496299"/>
            <a:chExt cx="976637" cy="613549"/>
          </a:xfrm>
        </p:grpSpPr>
        <p:sp>
          <p:nvSpPr>
            <p:cNvPr id="73" name="Google Shape;73;p3"/>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230227" y="173061"/>
            <a:ext cx="8824548" cy="3045125"/>
            <a:chOff x="230227" y="173061"/>
            <a:chExt cx="8824548" cy="3045125"/>
          </a:xfrm>
        </p:grpSpPr>
        <p:sp>
          <p:nvSpPr>
            <p:cNvPr id="79" name="Google Shape;79;p3"/>
            <p:cNvSpPr/>
            <p:nvPr/>
          </p:nvSpPr>
          <p:spPr>
            <a:xfrm rot="10800000" flipH="1">
              <a:off x="768802" y="9925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flipH="1">
              <a:off x="4405110" y="4230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0800000" flipH="1">
              <a:off x="8389589" y="2937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093100" y="639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956675" y="14493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8702075" y="3326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8702088" y="28180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93175" y="7182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8702107" y="31191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0800000" flipH="1">
              <a:off x="7723252" y="953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3"/>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3"/>
          <p:cNvGrpSpPr/>
          <p:nvPr/>
        </p:nvGrpSpPr>
        <p:grpSpPr>
          <a:xfrm rot="287510" flipH="1">
            <a:off x="4509466" y="3966597"/>
            <a:ext cx="402729" cy="744785"/>
            <a:chOff x="8567259" y="3734181"/>
            <a:chExt cx="568283" cy="1050951"/>
          </a:xfrm>
        </p:grpSpPr>
        <p:sp>
          <p:nvSpPr>
            <p:cNvPr id="101" name="Google Shape;101;p3"/>
            <p:cNvSpPr/>
            <p:nvPr/>
          </p:nvSpPr>
          <p:spPr>
            <a:xfrm>
              <a:off x="8567259" y="3734181"/>
              <a:ext cx="568283" cy="724856"/>
            </a:xfrm>
            <a:custGeom>
              <a:avLst/>
              <a:gdLst/>
              <a:ahLst/>
              <a:cxnLst/>
              <a:rect l="l" t="t" r="r" b="b"/>
              <a:pathLst>
                <a:path w="18957" h="24180" extrusionOk="0">
                  <a:moveTo>
                    <a:pt x="12048" y="1"/>
                  </a:moveTo>
                  <a:cubicBezTo>
                    <a:pt x="9534" y="1"/>
                    <a:pt x="7436" y="1801"/>
                    <a:pt x="5716" y="3454"/>
                  </a:cubicBezTo>
                  <a:cubicBezTo>
                    <a:pt x="4763" y="4383"/>
                    <a:pt x="3692" y="5311"/>
                    <a:pt x="3144" y="6574"/>
                  </a:cubicBezTo>
                  <a:cubicBezTo>
                    <a:pt x="2596" y="7883"/>
                    <a:pt x="2763" y="9241"/>
                    <a:pt x="3096" y="10574"/>
                  </a:cubicBezTo>
                  <a:cubicBezTo>
                    <a:pt x="3287" y="11289"/>
                    <a:pt x="3382" y="11956"/>
                    <a:pt x="3049" y="12646"/>
                  </a:cubicBezTo>
                  <a:cubicBezTo>
                    <a:pt x="2715" y="13337"/>
                    <a:pt x="2167" y="13861"/>
                    <a:pt x="1667" y="14456"/>
                  </a:cubicBezTo>
                  <a:cubicBezTo>
                    <a:pt x="786" y="15456"/>
                    <a:pt x="0" y="16671"/>
                    <a:pt x="48" y="18076"/>
                  </a:cubicBezTo>
                  <a:cubicBezTo>
                    <a:pt x="72" y="19029"/>
                    <a:pt x="524" y="19743"/>
                    <a:pt x="1167" y="20338"/>
                  </a:cubicBezTo>
                  <a:cubicBezTo>
                    <a:pt x="1429" y="20743"/>
                    <a:pt x="1763" y="21100"/>
                    <a:pt x="2144" y="21410"/>
                  </a:cubicBezTo>
                  <a:cubicBezTo>
                    <a:pt x="3287" y="22315"/>
                    <a:pt x="4620" y="22982"/>
                    <a:pt x="5978" y="23458"/>
                  </a:cubicBezTo>
                  <a:cubicBezTo>
                    <a:pt x="7259" y="23902"/>
                    <a:pt x="8642" y="24179"/>
                    <a:pt x="10012" y="24179"/>
                  </a:cubicBezTo>
                  <a:cubicBezTo>
                    <a:pt x="11290" y="24179"/>
                    <a:pt x="12556" y="23937"/>
                    <a:pt x="13717" y="23363"/>
                  </a:cubicBezTo>
                  <a:cubicBezTo>
                    <a:pt x="14789" y="22815"/>
                    <a:pt x="15718" y="21910"/>
                    <a:pt x="16289" y="20838"/>
                  </a:cubicBezTo>
                  <a:cubicBezTo>
                    <a:pt x="16861" y="19743"/>
                    <a:pt x="16956" y="18600"/>
                    <a:pt x="16718" y="17385"/>
                  </a:cubicBezTo>
                  <a:cubicBezTo>
                    <a:pt x="16599" y="16719"/>
                    <a:pt x="16480" y="16099"/>
                    <a:pt x="16670" y="15433"/>
                  </a:cubicBezTo>
                  <a:cubicBezTo>
                    <a:pt x="16861" y="14837"/>
                    <a:pt x="17147" y="14289"/>
                    <a:pt x="17456" y="13766"/>
                  </a:cubicBezTo>
                  <a:cubicBezTo>
                    <a:pt x="18052" y="12813"/>
                    <a:pt x="18742" y="11813"/>
                    <a:pt x="18814" y="10646"/>
                  </a:cubicBezTo>
                  <a:cubicBezTo>
                    <a:pt x="18957" y="8360"/>
                    <a:pt x="16337" y="7145"/>
                    <a:pt x="16194" y="4954"/>
                  </a:cubicBezTo>
                  <a:cubicBezTo>
                    <a:pt x="16147" y="4287"/>
                    <a:pt x="16242" y="3644"/>
                    <a:pt x="16123" y="3001"/>
                  </a:cubicBezTo>
                  <a:cubicBezTo>
                    <a:pt x="16027" y="2454"/>
                    <a:pt x="15789" y="1954"/>
                    <a:pt x="15432" y="1549"/>
                  </a:cubicBezTo>
                  <a:cubicBezTo>
                    <a:pt x="14741" y="668"/>
                    <a:pt x="13670" y="144"/>
                    <a:pt x="12551" y="25"/>
                  </a:cubicBezTo>
                  <a:cubicBezTo>
                    <a:pt x="12381" y="8"/>
                    <a:pt x="12214" y="1"/>
                    <a:pt x="1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707884" y="3948970"/>
              <a:ext cx="294169" cy="836162"/>
            </a:xfrm>
            <a:custGeom>
              <a:avLst/>
              <a:gdLst/>
              <a:ahLst/>
              <a:cxnLst/>
              <a:rect l="l" t="t" r="r" b="b"/>
              <a:pathLst>
                <a:path w="9813" h="27893" extrusionOk="0">
                  <a:moveTo>
                    <a:pt x="6376" y="1"/>
                  </a:moveTo>
                  <a:cubicBezTo>
                    <a:pt x="6317" y="1"/>
                    <a:pt x="6259" y="37"/>
                    <a:pt x="6240" y="123"/>
                  </a:cubicBezTo>
                  <a:cubicBezTo>
                    <a:pt x="5526" y="3671"/>
                    <a:pt x="4954" y="7267"/>
                    <a:pt x="4335" y="10840"/>
                  </a:cubicBezTo>
                  <a:cubicBezTo>
                    <a:pt x="3073" y="10673"/>
                    <a:pt x="1882" y="9935"/>
                    <a:pt x="1191" y="8839"/>
                  </a:cubicBezTo>
                  <a:cubicBezTo>
                    <a:pt x="501" y="7720"/>
                    <a:pt x="358" y="6291"/>
                    <a:pt x="787" y="5053"/>
                  </a:cubicBezTo>
                  <a:cubicBezTo>
                    <a:pt x="830" y="4924"/>
                    <a:pt x="735" y="4847"/>
                    <a:pt x="637" y="4847"/>
                  </a:cubicBezTo>
                  <a:cubicBezTo>
                    <a:pt x="572" y="4847"/>
                    <a:pt x="506" y="4881"/>
                    <a:pt x="477" y="4957"/>
                  </a:cubicBezTo>
                  <a:cubicBezTo>
                    <a:pt x="1" y="6315"/>
                    <a:pt x="144" y="7863"/>
                    <a:pt x="930" y="9077"/>
                  </a:cubicBezTo>
                  <a:cubicBezTo>
                    <a:pt x="1692" y="10244"/>
                    <a:pt x="2930" y="11006"/>
                    <a:pt x="4287" y="11197"/>
                  </a:cubicBezTo>
                  <a:cubicBezTo>
                    <a:pt x="3692" y="14650"/>
                    <a:pt x="3144" y="18127"/>
                    <a:pt x="2644" y="21604"/>
                  </a:cubicBezTo>
                  <a:cubicBezTo>
                    <a:pt x="2335" y="23628"/>
                    <a:pt x="2049" y="25676"/>
                    <a:pt x="1787" y="27724"/>
                  </a:cubicBezTo>
                  <a:cubicBezTo>
                    <a:pt x="1773" y="27831"/>
                    <a:pt x="1865" y="27893"/>
                    <a:pt x="1952" y="27893"/>
                  </a:cubicBezTo>
                  <a:cubicBezTo>
                    <a:pt x="2021" y="27893"/>
                    <a:pt x="2086" y="27855"/>
                    <a:pt x="2096" y="27772"/>
                  </a:cubicBezTo>
                  <a:cubicBezTo>
                    <a:pt x="2859" y="22818"/>
                    <a:pt x="3644" y="17865"/>
                    <a:pt x="4430" y="12911"/>
                  </a:cubicBezTo>
                  <a:cubicBezTo>
                    <a:pt x="4477" y="12916"/>
                    <a:pt x="4525" y="12918"/>
                    <a:pt x="4573" y="12918"/>
                  </a:cubicBezTo>
                  <a:cubicBezTo>
                    <a:pt x="4800" y="12918"/>
                    <a:pt x="5048" y="12875"/>
                    <a:pt x="5264" y="12816"/>
                  </a:cubicBezTo>
                  <a:cubicBezTo>
                    <a:pt x="5645" y="12745"/>
                    <a:pt x="6002" y="12602"/>
                    <a:pt x="6359" y="12411"/>
                  </a:cubicBezTo>
                  <a:cubicBezTo>
                    <a:pt x="7050" y="12030"/>
                    <a:pt x="7621" y="11506"/>
                    <a:pt x="8098" y="10863"/>
                  </a:cubicBezTo>
                  <a:cubicBezTo>
                    <a:pt x="8669" y="10125"/>
                    <a:pt x="9050" y="9220"/>
                    <a:pt x="9312" y="8315"/>
                  </a:cubicBezTo>
                  <a:cubicBezTo>
                    <a:pt x="9598" y="7339"/>
                    <a:pt x="9812" y="6243"/>
                    <a:pt x="9812" y="5219"/>
                  </a:cubicBezTo>
                  <a:cubicBezTo>
                    <a:pt x="9812" y="5190"/>
                    <a:pt x="9776" y="5170"/>
                    <a:pt x="9743" y="5170"/>
                  </a:cubicBezTo>
                  <a:cubicBezTo>
                    <a:pt x="9722" y="5170"/>
                    <a:pt x="9702" y="5177"/>
                    <a:pt x="9693" y="5196"/>
                  </a:cubicBezTo>
                  <a:cubicBezTo>
                    <a:pt x="9407" y="6100"/>
                    <a:pt x="9288" y="7077"/>
                    <a:pt x="9026" y="7982"/>
                  </a:cubicBezTo>
                  <a:cubicBezTo>
                    <a:pt x="8765" y="8863"/>
                    <a:pt x="8431" y="9720"/>
                    <a:pt x="7883" y="10482"/>
                  </a:cubicBezTo>
                  <a:cubicBezTo>
                    <a:pt x="7455" y="11101"/>
                    <a:pt x="6883" y="11649"/>
                    <a:pt x="6240" y="12006"/>
                  </a:cubicBezTo>
                  <a:cubicBezTo>
                    <a:pt x="5931" y="12197"/>
                    <a:pt x="5597" y="12340"/>
                    <a:pt x="5240" y="12411"/>
                  </a:cubicBezTo>
                  <a:cubicBezTo>
                    <a:pt x="5002" y="12483"/>
                    <a:pt x="4740" y="12483"/>
                    <a:pt x="4478" y="12530"/>
                  </a:cubicBezTo>
                  <a:cubicBezTo>
                    <a:pt x="4811" y="10459"/>
                    <a:pt x="5145" y="8387"/>
                    <a:pt x="5502" y="6315"/>
                  </a:cubicBezTo>
                  <a:cubicBezTo>
                    <a:pt x="5597" y="5624"/>
                    <a:pt x="5716" y="4934"/>
                    <a:pt x="5835" y="4267"/>
                  </a:cubicBezTo>
                  <a:cubicBezTo>
                    <a:pt x="5978" y="4267"/>
                    <a:pt x="6121" y="4195"/>
                    <a:pt x="6240" y="4172"/>
                  </a:cubicBezTo>
                  <a:cubicBezTo>
                    <a:pt x="6407" y="4100"/>
                    <a:pt x="6550" y="4029"/>
                    <a:pt x="6716" y="3933"/>
                  </a:cubicBezTo>
                  <a:cubicBezTo>
                    <a:pt x="7026" y="3743"/>
                    <a:pt x="7312" y="3505"/>
                    <a:pt x="7550" y="3219"/>
                  </a:cubicBezTo>
                  <a:cubicBezTo>
                    <a:pt x="8026" y="2671"/>
                    <a:pt x="8312" y="2004"/>
                    <a:pt x="8360" y="1266"/>
                  </a:cubicBezTo>
                  <a:cubicBezTo>
                    <a:pt x="8360" y="1159"/>
                    <a:pt x="8276" y="1105"/>
                    <a:pt x="8190" y="1105"/>
                  </a:cubicBezTo>
                  <a:cubicBezTo>
                    <a:pt x="8104" y="1105"/>
                    <a:pt x="8014" y="1159"/>
                    <a:pt x="8002" y="1266"/>
                  </a:cubicBezTo>
                  <a:cubicBezTo>
                    <a:pt x="7931" y="1885"/>
                    <a:pt x="7645" y="2505"/>
                    <a:pt x="7240" y="2981"/>
                  </a:cubicBezTo>
                  <a:cubicBezTo>
                    <a:pt x="7026" y="3219"/>
                    <a:pt x="6788" y="3409"/>
                    <a:pt x="6526" y="3576"/>
                  </a:cubicBezTo>
                  <a:cubicBezTo>
                    <a:pt x="6383" y="3648"/>
                    <a:pt x="6240" y="3743"/>
                    <a:pt x="6097" y="3790"/>
                  </a:cubicBezTo>
                  <a:cubicBezTo>
                    <a:pt x="6026" y="3814"/>
                    <a:pt x="5978" y="3814"/>
                    <a:pt x="5907" y="3838"/>
                  </a:cubicBezTo>
                  <a:cubicBezTo>
                    <a:pt x="6121" y="2624"/>
                    <a:pt x="6335" y="1409"/>
                    <a:pt x="6526" y="195"/>
                  </a:cubicBezTo>
                  <a:cubicBezTo>
                    <a:pt x="6554" y="81"/>
                    <a:pt x="6464" y="1"/>
                    <a:pt x="6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p:nvPr/>
        </p:nvSpPr>
        <p:spPr>
          <a:xfrm>
            <a:off x="-579292" y="4564650"/>
            <a:ext cx="10302591" cy="1007381"/>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3"/>
          <p:cNvGrpSpPr/>
          <p:nvPr/>
        </p:nvGrpSpPr>
        <p:grpSpPr>
          <a:xfrm>
            <a:off x="115696" y="4025166"/>
            <a:ext cx="504042" cy="748958"/>
            <a:chOff x="115696" y="4025166"/>
            <a:chExt cx="504042" cy="748958"/>
          </a:xfrm>
        </p:grpSpPr>
        <p:sp>
          <p:nvSpPr>
            <p:cNvPr id="105" name="Google Shape;105;p3"/>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3"/>
          <p:cNvGrpSpPr/>
          <p:nvPr/>
        </p:nvGrpSpPr>
        <p:grpSpPr>
          <a:xfrm>
            <a:off x="587715" y="3835639"/>
            <a:ext cx="543698" cy="1128027"/>
            <a:chOff x="328446" y="3119186"/>
            <a:chExt cx="829567" cy="1721128"/>
          </a:xfrm>
        </p:grpSpPr>
        <p:sp>
          <p:nvSpPr>
            <p:cNvPr id="108" name="Google Shape;108;p3"/>
            <p:cNvSpPr/>
            <p:nvPr/>
          </p:nvSpPr>
          <p:spPr>
            <a:xfrm>
              <a:off x="328446" y="3119186"/>
              <a:ext cx="829567" cy="1188998"/>
            </a:xfrm>
            <a:custGeom>
              <a:avLst/>
              <a:gdLst/>
              <a:ahLst/>
              <a:cxnLst/>
              <a:rect l="l" t="t" r="r" b="b"/>
              <a:pathLst>
                <a:path w="27673" h="39663" extrusionOk="0">
                  <a:moveTo>
                    <a:pt x="13392" y="0"/>
                  </a:moveTo>
                  <a:cubicBezTo>
                    <a:pt x="12943" y="0"/>
                    <a:pt x="12493" y="42"/>
                    <a:pt x="12051" y="125"/>
                  </a:cubicBezTo>
                  <a:cubicBezTo>
                    <a:pt x="7669" y="934"/>
                    <a:pt x="5001" y="4959"/>
                    <a:pt x="2953" y="8555"/>
                  </a:cubicBezTo>
                  <a:cubicBezTo>
                    <a:pt x="1858" y="10412"/>
                    <a:pt x="620" y="12365"/>
                    <a:pt x="334" y="14556"/>
                  </a:cubicBezTo>
                  <a:cubicBezTo>
                    <a:pt x="72" y="16842"/>
                    <a:pt x="929" y="18890"/>
                    <a:pt x="2048" y="20819"/>
                  </a:cubicBezTo>
                  <a:cubicBezTo>
                    <a:pt x="2668" y="21867"/>
                    <a:pt x="3144" y="22844"/>
                    <a:pt x="2930" y="24082"/>
                  </a:cubicBezTo>
                  <a:cubicBezTo>
                    <a:pt x="2715" y="25320"/>
                    <a:pt x="2096" y="26392"/>
                    <a:pt x="1572" y="27511"/>
                  </a:cubicBezTo>
                  <a:cubicBezTo>
                    <a:pt x="667" y="29488"/>
                    <a:pt x="0" y="31726"/>
                    <a:pt x="691" y="33893"/>
                  </a:cubicBezTo>
                  <a:cubicBezTo>
                    <a:pt x="1167" y="35346"/>
                    <a:pt x="2191" y="36275"/>
                    <a:pt x="3430" y="36918"/>
                  </a:cubicBezTo>
                  <a:cubicBezTo>
                    <a:pt x="4025" y="37418"/>
                    <a:pt x="4740" y="37823"/>
                    <a:pt x="5454" y="38156"/>
                  </a:cubicBezTo>
                  <a:cubicBezTo>
                    <a:pt x="7621" y="39061"/>
                    <a:pt x="10026" y="39514"/>
                    <a:pt x="12360" y="39633"/>
                  </a:cubicBezTo>
                  <a:cubicBezTo>
                    <a:pt x="12751" y="39652"/>
                    <a:pt x="13144" y="39663"/>
                    <a:pt x="13540" y="39663"/>
                  </a:cubicBezTo>
                  <a:cubicBezTo>
                    <a:pt x="17434" y="39663"/>
                    <a:pt x="21487" y="38668"/>
                    <a:pt x="24363" y="35965"/>
                  </a:cubicBezTo>
                  <a:cubicBezTo>
                    <a:pt x="25815" y="34632"/>
                    <a:pt x="26839" y="32822"/>
                    <a:pt x="27244" y="30893"/>
                  </a:cubicBezTo>
                  <a:cubicBezTo>
                    <a:pt x="27673" y="28916"/>
                    <a:pt x="27292" y="27082"/>
                    <a:pt x="26387" y="25320"/>
                  </a:cubicBezTo>
                  <a:cubicBezTo>
                    <a:pt x="25863" y="24320"/>
                    <a:pt x="25434" y="23391"/>
                    <a:pt x="25434" y="22272"/>
                  </a:cubicBezTo>
                  <a:cubicBezTo>
                    <a:pt x="25434" y="21272"/>
                    <a:pt x="25649" y="20295"/>
                    <a:pt x="25911" y="19343"/>
                  </a:cubicBezTo>
                  <a:cubicBezTo>
                    <a:pt x="26387" y="17581"/>
                    <a:pt x="27006" y="15723"/>
                    <a:pt x="26601" y="13866"/>
                  </a:cubicBezTo>
                  <a:cubicBezTo>
                    <a:pt x="25792" y="10198"/>
                    <a:pt x="21172" y="9507"/>
                    <a:pt x="19933" y="6150"/>
                  </a:cubicBezTo>
                  <a:cubicBezTo>
                    <a:pt x="19576" y="5149"/>
                    <a:pt x="19457" y="4078"/>
                    <a:pt x="18981" y="3125"/>
                  </a:cubicBezTo>
                  <a:cubicBezTo>
                    <a:pt x="18576" y="2339"/>
                    <a:pt x="17957" y="1673"/>
                    <a:pt x="17242" y="1172"/>
                  </a:cubicBezTo>
                  <a:cubicBezTo>
                    <a:pt x="16114" y="384"/>
                    <a:pt x="14756" y="0"/>
                    <a:pt x="13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03335" y="3476188"/>
              <a:ext cx="463362" cy="1364126"/>
            </a:xfrm>
            <a:custGeom>
              <a:avLst/>
              <a:gdLst/>
              <a:ahLst/>
              <a:cxnLst/>
              <a:rect l="l" t="t" r="r" b="b"/>
              <a:pathLst>
                <a:path w="15457" h="45505" extrusionOk="0">
                  <a:moveTo>
                    <a:pt x="7171" y="1"/>
                  </a:moveTo>
                  <a:cubicBezTo>
                    <a:pt x="7052" y="1"/>
                    <a:pt x="6943" y="78"/>
                    <a:pt x="6955" y="242"/>
                  </a:cubicBezTo>
                  <a:cubicBezTo>
                    <a:pt x="7455" y="6100"/>
                    <a:pt x="8146" y="11959"/>
                    <a:pt x="8836" y="17817"/>
                  </a:cubicBezTo>
                  <a:cubicBezTo>
                    <a:pt x="8486" y="17869"/>
                    <a:pt x="8131" y="17895"/>
                    <a:pt x="7778" y="17895"/>
                  </a:cubicBezTo>
                  <a:cubicBezTo>
                    <a:pt x="6041" y="17895"/>
                    <a:pt x="4311" y="17274"/>
                    <a:pt x="3025" y="16126"/>
                  </a:cubicBezTo>
                  <a:cubicBezTo>
                    <a:pt x="1406" y="14697"/>
                    <a:pt x="549" y="12554"/>
                    <a:pt x="668" y="10387"/>
                  </a:cubicBezTo>
                  <a:cubicBezTo>
                    <a:pt x="680" y="10220"/>
                    <a:pt x="549" y="10137"/>
                    <a:pt x="415" y="10137"/>
                  </a:cubicBezTo>
                  <a:cubicBezTo>
                    <a:pt x="281" y="10137"/>
                    <a:pt x="144" y="10220"/>
                    <a:pt x="144" y="10387"/>
                  </a:cubicBezTo>
                  <a:cubicBezTo>
                    <a:pt x="1" y="12721"/>
                    <a:pt x="954" y="15078"/>
                    <a:pt x="2716" y="16626"/>
                  </a:cubicBezTo>
                  <a:cubicBezTo>
                    <a:pt x="4114" y="17827"/>
                    <a:pt x="5918" y="18475"/>
                    <a:pt x="7740" y="18475"/>
                  </a:cubicBezTo>
                  <a:cubicBezTo>
                    <a:pt x="8122" y="18475"/>
                    <a:pt x="8504" y="18446"/>
                    <a:pt x="8884" y="18388"/>
                  </a:cubicBezTo>
                  <a:cubicBezTo>
                    <a:pt x="9551" y="24056"/>
                    <a:pt x="10265" y="29724"/>
                    <a:pt x="11027" y="35368"/>
                  </a:cubicBezTo>
                  <a:cubicBezTo>
                    <a:pt x="11456" y="38702"/>
                    <a:pt x="11956" y="42012"/>
                    <a:pt x="12456" y="45322"/>
                  </a:cubicBezTo>
                  <a:cubicBezTo>
                    <a:pt x="12477" y="45448"/>
                    <a:pt x="12585" y="45504"/>
                    <a:pt x="12697" y="45504"/>
                  </a:cubicBezTo>
                  <a:cubicBezTo>
                    <a:pt x="12841" y="45504"/>
                    <a:pt x="12993" y="45411"/>
                    <a:pt x="12980" y="45251"/>
                  </a:cubicBezTo>
                  <a:cubicBezTo>
                    <a:pt x="11932" y="37178"/>
                    <a:pt x="10884" y="29105"/>
                    <a:pt x="9884" y="21032"/>
                  </a:cubicBezTo>
                  <a:cubicBezTo>
                    <a:pt x="10336" y="20937"/>
                    <a:pt x="10789" y="20698"/>
                    <a:pt x="11146" y="20508"/>
                  </a:cubicBezTo>
                  <a:cubicBezTo>
                    <a:pt x="11718" y="20198"/>
                    <a:pt x="12218" y="19817"/>
                    <a:pt x="12670" y="19365"/>
                  </a:cubicBezTo>
                  <a:cubicBezTo>
                    <a:pt x="13575" y="18484"/>
                    <a:pt x="14266" y="17364"/>
                    <a:pt x="14718" y="16174"/>
                  </a:cubicBezTo>
                  <a:cubicBezTo>
                    <a:pt x="15266" y="14745"/>
                    <a:pt x="15457" y="13173"/>
                    <a:pt x="15457" y="11649"/>
                  </a:cubicBezTo>
                  <a:cubicBezTo>
                    <a:pt x="15457" y="10006"/>
                    <a:pt x="15290" y="8172"/>
                    <a:pt x="14814" y="6600"/>
                  </a:cubicBezTo>
                  <a:cubicBezTo>
                    <a:pt x="14803" y="6559"/>
                    <a:pt x="14770" y="6540"/>
                    <a:pt x="14736" y="6540"/>
                  </a:cubicBezTo>
                  <a:cubicBezTo>
                    <a:pt x="14692" y="6540"/>
                    <a:pt x="14647" y="6571"/>
                    <a:pt x="14647" y="6624"/>
                  </a:cubicBezTo>
                  <a:cubicBezTo>
                    <a:pt x="14575" y="8172"/>
                    <a:pt x="14837" y="9720"/>
                    <a:pt x="14837" y="11268"/>
                  </a:cubicBezTo>
                  <a:cubicBezTo>
                    <a:pt x="14837" y="12768"/>
                    <a:pt x="14695" y="14245"/>
                    <a:pt x="14194" y="15674"/>
                  </a:cubicBezTo>
                  <a:cubicBezTo>
                    <a:pt x="13790" y="16817"/>
                    <a:pt x="13147" y="17936"/>
                    <a:pt x="12313" y="18817"/>
                  </a:cubicBezTo>
                  <a:cubicBezTo>
                    <a:pt x="11908" y="19222"/>
                    <a:pt x="11456" y="19579"/>
                    <a:pt x="10956" y="19889"/>
                  </a:cubicBezTo>
                  <a:cubicBezTo>
                    <a:pt x="10598" y="20103"/>
                    <a:pt x="10194" y="20222"/>
                    <a:pt x="9813" y="20389"/>
                  </a:cubicBezTo>
                  <a:cubicBezTo>
                    <a:pt x="9384" y="17007"/>
                    <a:pt x="8979" y="13626"/>
                    <a:pt x="8574" y="10244"/>
                  </a:cubicBezTo>
                  <a:cubicBezTo>
                    <a:pt x="8455" y="9125"/>
                    <a:pt x="8336" y="8005"/>
                    <a:pt x="8193" y="6886"/>
                  </a:cubicBezTo>
                  <a:cubicBezTo>
                    <a:pt x="8408" y="6862"/>
                    <a:pt x="8598" y="6696"/>
                    <a:pt x="8765" y="6553"/>
                  </a:cubicBezTo>
                  <a:cubicBezTo>
                    <a:pt x="8979" y="6386"/>
                    <a:pt x="9217" y="6195"/>
                    <a:pt x="9408" y="5981"/>
                  </a:cubicBezTo>
                  <a:cubicBezTo>
                    <a:pt x="9813" y="5552"/>
                    <a:pt x="10146" y="5052"/>
                    <a:pt x="10384" y="4528"/>
                  </a:cubicBezTo>
                  <a:cubicBezTo>
                    <a:pt x="10884" y="3433"/>
                    <a:pt x="11027" y="2266"/>
                    <a:pt x="10765" y="1099"/>
                  </a:cubicBezTo>
                  <a:cubicBezTo>
                    <a:pt x="10737" y="959"/>
                    <a:pt x="10639" y="899"/>
                    <a:pt x="10534" y="899"/>
                  </a:cubicBezTo>
                  <a:cubicBezTo>
                    <a:pt x="10373" y="899"/>
                    <a:pt x="10198" y="1040"/>
                    <a:pt x="10241" y="1242"/>
                  </a:cubicBezTo>
                  <a:cubicBezTo>
                    <a:pt x="10408" y="2266"/>
                    <a:pt x="10241" y="3338"/>
                    <a:pt x="9789" y="4267"/>
                  </a:cubicBezTo>
                  <a:cubicBezTo>
                    <a:pt x="9574" y="4719"/>
                    <a:pt x="9289" y="5148"/>
                    <a:pt x="8955" y="5529"/>
                  </a:cubicBezTo>
                  <a:cubicBezTo>
                    <a:pt x="8765" y="5719"/>
                    <a:pt x="8574" y="5886"/>
                    <a:pt x="8360" y="6053"/>
                  </a:cubicBezTo>
                  <a:cubicBezTo>
                    <a:pt x="8288" y="6100"/>
                    <a:pt x="8217" y="6148"/>
                    <a:pt x="8122" y="6219"/>
                  </a:cubicBezTo>
                  <a:cubicBezTo>
                    <a:pt x="7907" y="4219"/>
                    <a:pt x="7693" y="2218"/>
                    <a:pt x="7455" y="242"/>
                  </a:cubicBezTo>
                  <a:cubicBezTo>
                    <a:pt x="7431" y="84"/>
                    <a:pt x="7295" y="1"/>
                    <a:pt x="7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3"/>
          <p:cNvGrpSpPr/>
          <p:nvPr/>
        </p:nvGrpSpPr>
        <p:grpSpPr>
          <a:xfrm>
            <a:off x="814555" y="4632427"/>
            <a:ext cx="764121" cy="480041"/>
            <a:chOff x="531312" y="4496299"/>
            <a:chExt cx="976637" cy="613549"/>
          </a:xfrm>
        </p:grpSpPr>
        <p:sp>
          <p:nvSpPr>
            <p:cNvPr id="111" name="Google Shape;111;p3"/>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1221320" y="4054895"/>
            <a:ext cx="359820" cy="826420"/>
            <a:chOff x="1221320" y="4054895"/>
            <a:chExt cx="359820" cy="826420"/>
          </a:xfrm>
        </p:grpSpPr>
        <p:sp>
          <p:nvSpPr>
            <p:cNvPr id="117" name="Google Shape;117;p3"/>
            <p:cNvSpPr/>
            <p:nvPr/>
          </p:nvSpPr>
          <p:spPr>
            <a:xfrm>
              <a:off x="1221320" y="4054895"/>
              <a:ext cx="359820" cy="486205"/>
            </a:xfrm>
            <a:custGeom>
              <a:avLst/>
              <a:gdLst/>
              <a:ahLst/>
              <a:cxnLst/>
              <a:rect l="l" t="t" r="r" b="b"/>
              <a:pathLst>
                <a:path w="12003" h="16219" extrusionOk="0">
                  <a:moveTo>
                    <a:pt x="5956" y="0"/>
                  </a:moveTo>
                  <a:cubicBezTo>
                    <a:pt x="4285" y="0"/>
                    <a:pt x="2622" y="1176"/>
                    <a:pt x="2239" y="2822"/>
                  </a:cubicBezTo>
                  <a:cubicBezTo>
                    <a:pt x="1929" y="4108"/>
                    <a:pt x="2096" y="5465"/>
                    <a:pt x="1762" y="6727"/>
                  </a:cubicBezTo>
                  <a:cubicBezTo>
                    <a:pt x="1405" y="8013"/>
                    <a:pt x="524" y="9132"/>
                    <a:pt x="214" y="10395"/>
                  </a:cubicBezTo>
                  <a:cubicBezTo>
                    <a:pt x="167" y="10585"/>
                    <a:pt x="143" y="10776"/>
                    <a:pt x="119" y="10990"/>
                  </a:cubicBezTo>
                  <a:cubicBezTo>
                    <a:pt x="0" y="12252"/>
                    <a:pt x="572" y="13514"/>
                    <a:pt x="1477" y="14395"/>
                  </a:cubicBezTo>
                  <a:cubicBezTo>
                    <a:pt x="2382" y="15277"/>
                    <a:pt x="3596" y="15800"/>
                    <a:pt x="4834" y="16062"/>
                  </a:cubicBezTo>
                  <a:cubicBezTo>
                    <a:pt x="5346" y="16163"/>
                    <a:pt x="5876" y="16218"/>
                    <a:pt x="6404" y="16218"/>
                  </a:cubicBezTo>
                  <a:cubicBezTo>
                    <a:pt x="7621" y="16218"/>
                    <a:pt x="8832" y="15926"/>
                    <a:pt x="9812" y="15229"/>
                  </a:cubicBezTo>
                  <a:cubicBezTo>
                    <a:pt x="11217" y="14205"/>
                    <a:pt x="12003" y="12276"/>
                    <a:pt x="11383" y="10657"/>
                  </a:cubicBezTo>
                  <a:cubicBezTo>
                    <a:pt x="10955" y="9537"/>
                    <a:pt x="9907" y="8704"/>
                    <a:pt x="9478" y="7561"/>
                  </a:cubicBezTo>
                  <a:cubicBezTo>
                    <a:pt x="9073" y="6465"/>
                    <a:pt x="9312" y="5251"/>
                    <a:pt x="9335" y="4084"/>
                  </a:cubicBezTo>
                  <a:cubicBezTo>
                    <a:pt x="9383" y="2179"/>
                    <a:pt x="8288" y="178"/>
                    <a:pt x="6240" y="12"/>
                  </a:cubicBezTo>
                  <a:cubicBezTo>
                    <a:pt x="6145" y="4"/>
                    <a:pt x="6051" y="0"/>
                    <a:pt x="5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308405" y="4224328"/>
              <a:ext cx="178516" cy="656987"/>
            </a:xfrm>
            <a:custGeom>
              <a:avLst/>
              <a:gdLst/>
              <a:ahLst/>
              <a:cxnLst/>
              <a:rect l="l" t="t" r="r" b="b"/>
              <a:pathLst>
                <a:path w="5955" h="21916" extrusionOk="0">
                  <a:moveTo>
                    <a:pt x="2874" y="0"/>
                  </a:moveTo>
                  <a:cubicBezTo>
                    <a:pt x="2840" y="0"/>
                    <a:pt x="2800" y="24"/>
                    <a:pt x="2787" y="75"/>
                  </a:cubicBezTo>
                  <a:cubicBezTo>
                    <a:pt x="2715" y="1456"/>
                    <a:pt x="2692" y="2885"/>
                    <a:pt x="2692" y="4290"/>
                  </a:cubicBezTo>
                  <a:cubicBezTo>
                    <a:pt x="2620" y="4266"/>
                    <a:pt x="2525" y="4242"/>
                    <a:pt x="2453" y="4219"/>
                  </a:cubicBezTo>
                  <a:cubicBezTo>
                    <a:pt x="2358" y="4171"/>
                    <a:pt x="2263" y="4147"/>
                    <a:pt x="2191" y="4100"/>
                  </a:cubicBezTo>
                  <a:cubicBezTo>
                    <a:pt x="2001" y="4004"/>
                    <a:pt x="1810" y="3885"/>
                    <a:pt x="1644" y="3742"/>
                  </a:cubicBezTo>
                  <a:cubicBezTo>
                    <a:pt x="1310" y="3457"/>
                    <a:pt x="1048" y="3099"/>
                    <a:pt x="905" y="2695"/>
                  </a:cubicBezTo>
                  <a:cubicBezTo>
                    <a:pt x="887" y="2658"/>
                    <a:pt x="852" y="2643"/>
                    <a:pt x="817" y="2643"/>
                  </a:cubicBezTo>
                  <a:cubicBezTo>
                    <a:pt x="762" y="2643"/>
                    <a:pt x="709" y="2683"/>
                    <a:pt x="739" y="2742"/>
                  </a:cubicBezTo>
                  <a:cubicBezTo>
                    <a:pt x="858" y="3195"/>
                    <a:pt x="1120" y="3623"/>
                    <a:pt x="1453" y="3933"/>
                  </a:cubicBezTo>
                  <a:cubicBezTo>
                    <a:pt x="1620" y="4100"/>
                    <a:pt x="1810" y="4242"/>
                    <a:pt x="2025" y="4362"/>
                  </a:cubicBezTo>
                  <a:cubicBezTo>
                    <a:pt x="2120" y="4409"/>
                    <a:pt x="2239" y="4457"/>
                    <a:pt x="2358" y="4504"/>
                  </a:cubicBezTo>
                  <a:cubicBezTo>
                    <a:pt x="2453" y="4552"/>
                    <a:pt x="2572" y="4600"/>
                    <a:pt x="2692" y="4600"/>
                  </a:cubicBezTo>
                  <a:cubicBezTo>
                    <a:pt x="2692" y="5338"/>
                    <a:pt x="2692" y="6076"/>
                    <a:pt x="2692" y="6814"/>
                  </a:cubicBezTo>
                  <a:cubicBezTo>
                    <a:pt x="1525" y="6719"/>
                    <a:pt x="501" y="5838"/>
                    <a:pt x="72" y="4766"/>
                  </a:cubicBezTo>
                  <a:cubicBezTo>
                    <a:pt x="72" y="4748"/>
                    <a:pt x="62" y="4740"/>
                    <a:pt x="49" y="4740"/>
                  </a:cubicBezTo>
                  <a:cubicBezTo>
                    <a:pt x="28" y="4740"/>
                    <a:pt x="1" y="4761"/>
                    <a:pt x="1" y="4790"/>
                  </a:cubicBezTo>
                  <a:cubicBezTo>
                    <a:pt x="143" y="5433"/>
                    <a:pt x="477" y="5981"/>
                    <a:pt x="977" y="6410"/>
                  </a:cubicBezTo>
                  <a:cubicBezTo>
                    <a:pt x="1477" y="6814"/>
                    <a:pt x="2072" y="7076"/>
                    <a:pt x="2715" y="7124"/>
                  </a:cubicBezTo>
                  <a:cubicBezTo>
                    <a:pt x="2715" y="7600"/>
                    <a:pt x="2715" y="8077"/>
                    <a:pt x="2715" y="8553"/>
                  </a:cubicBezTo>
                  <a:cubicBezTo>
                    <a:pt x="2715" y="11339"/>
                    <a:pt x="2739" y="14149"/>
                    <a:pt x="2739" y="16959"/>
                  </a:cubicBezTo>
                  <a:cubicBezTo>
                    <a:pt x="2763" y="18555"/>
                    <a:pt x="2763" y="20150"/>
                    <a:pt x="2763" y="21746"/>
                  </a:cubicBezTo>
                  <a:cubicBezTo>
                    <a:pt x="2763" y="21862"/>
                    <a:pt x="2848" y="21916"/>
                    <a:pt x="2935" y="21916"/>
                  </a:cubicBezTo>
                  <a:cubicBezTo>
                    <a:pt x="3026" y="21916"/>
                    <a:pt x="3120" y="21856"/>
                    <a:pt x="3120" y="21746"/>
                  </a:cubicBezTo>
                  <a:cubicBezTo>
                    <a:pt x="3096" y="16888"/>
                    <a:pt x="3073" y="12030"/>
                    <a:pt x="3049" y="7148"/>
                  </a:cubicBezTo>
                  <a:lnTo>
                    <a:pt x="3073" y="7148"/>
                  </a:lnTo>
                  <a:cubicBezTo>
                    <a:pt x="3954" y="6934"/>
                    <a:pt x="4644" y="6267"/>
                    <a:pt x="5097" y="5505"/>
                  </a:cubicBezTo>
                  <a:cubicBezTo>
                    <a:pt x="5621" y="4600"/>
                    <a:pt x="5835" y="3576"/>
                    <a:pt x="5954" y="2552"/>
                  </a:cubicBezTo>
                  <a:cubicBezTo>
                    <a:pt x="5954" y="2524"/>
                    <a:pt x="5938" y="2512"/>
                    <a:pt x="5919" y="2512"/>
                  </a:cubicBezTo>
                  <a:cubicBezTo>
                    <a:pt x="5907" y="2512"/>
                    <a:pt x="5893" y="2518"/>
                    <a:pt x="5883" y="2528"/>
                  </a:cubicBezTo>
                  <a:cubicBezTo>
                    <a:pt x="5597" y="3457"/>
                    <a:pt x="5406" y="4433"/>
                    <a:pt x="4906" y="5267"/>
                  </a:cubicBezTo>
                  <a:cubicBezTo>
                    <a:pt x="4501" y="5981"/>
                    <a:pt x="3858" y="6576"/>
                    <a:pt x="3049" y="6814"/>
                  </a:cubicBezTo>
                  <a:cubicBezTo>
                    <a:pt x="3049" y="6148"/>
                    <a:pt x="3049" y="5505"/>
                    <a:pt x="3049" y="4862"/>
                  </a:cubicBezTo>
                  <a:cubicBezTo>
                    <a:pt x="3049" y="3266"/>
                    <a:pt x="3049" y="1647"/>
                    <a:pt x="2930" y="51"/>
                  </a:cubicBezTo>
                  <a:cubicBezTo>
                    <a:pt x="2930" y="18"/>
                    <a:pt x="2904" y="0"/>
                    <a:pt x="2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3"/>
          <p:cNvGrpSpPr/>
          <p:nvPr/>
        </p:nvGrpSpPr>
        <p:grpSpPr>
          <a:xfrm>
            <a:off x="1623397" y="4638265"/>
            <a:ext cx="764110" cy="505144"/>
            <a:chOff x="1556584" y="4594166"/>
            <a:chExt cx="831006" cy="549368"/>
          </a:xfrm>
        </p:grpSpPr>
        <p:sp>
          <p:nvSpPr>
            <p:cNvPr id="120" name="Google Shape;120;p3"/>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0"/>
        <p:cNvGrpSpPr/>
        <p:nvPr/>
      </p:nvGrpSpPr>
      <p:grpSpPr>
        <a:xfrm>
          <a:off x="0" y="0"/>
          <a:ext cx="0" cy="0"/>
          <a:chOff x="0" y="0"/>
          <a:chExt cx="0" cy="0"/>
        </a:xfrm>
      </p:grpSpPr>
      <p:sp>
        <p:nvSpPr>
          <p:cNvPr id="181" name="Google Shape;181;p5"/>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5"/>
          <p:cNvGrpSpPr/>
          <p:nvPr/>
        </p:nvGrpSpPr>
        <p:grpSpPr>
          <a:xfrm>
            <a:off x="-15025" y="1330225"/>
            <a:ext cx="9174044" cy="3924414"/>
            <a:chOff x="-3264425" y="1050100"/>
            <a:chExt cx="9174044" cy="3924414"/>
          </a:xfrm>
        </p:grpSpPr>
        <p:sp>
          <p:nvSpPr>
            <p:cNvPr id="183" name="Google Shape;183;p5"/>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5"/>
          <p:cNvSpPr txBox="1">
            <a:spLocks noGrp="1"/>
          </p:cNvSpPr>
          <p:nvPr>
            <p:ph type="subTitle" idx="1"/>
          </p:nvPr>
        </p:nvSpPr>
        <p:spPr>
          <a:xfrm>
            <a:off x="1369800" y="2296634"/>
            <a:ext cx="3054300" cy="48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accent4"/>
                </a:solidFill>
                <a:latin typeface="Cinzel"/>
                <a:ea typeface="Cinzel"/>
                <a:cs typeface="Cinzel"/>
                <a:sym typeface="Cinze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6" name="Google Shape;186;p5"/>
          <p:cNvSpPr txBox="1">
            <a:spLocks noGrp="1"/>
          </p:cNvSpPr>
          <p:nvPr>
            <p:ph type="subTitle" idx="2"/>
          </p:nvPr>
        </p:nvSpPr>
        <p:spPr>
          <a:xfrm>
            <a:off x="4719925" y="2296634"/>
            <a:ext cx="3054300" cy="48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accent4"/>
                </a:solidFill>
                <a:latin typeface="Cinzel"/>
                <a:ea typeface="Cinzel"/>
                <a:cs typeface="Cinzel"/>
                <a:sym typeface="Cinze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87" name="Google Shape;187;p5"/>
          <p:cNvSpPr txBox="1">
            <a:spLocks noGrp="1"/>
          </p:cNvSpPr>
          <p:nvPr>
            <p:ph type="subTitle" idx="3"/>
          </p:nvPr>
        </p:nvSpPr>
        <p:spPr>
          <a:xfrm>
            <a:off x="1369800" y="2667638"/>
            <a:ext cx="3054300" cy="116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5"/>
          <p:cNvSpPr txBox="1">
            <a:spLocks noGrp="1"/>
          </p:cNvSpPr>
          <p:nvPr>
            <p:ph type="subTitle" idx="4"/>
          </p:nvPr>
        </p:nvSpPr>
        <p:spPr>
          <a:xfrm>
            <a:off x="4719925" y="2667638"/>
            <a:ext cx="3054300" cy="116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5"/>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579292" y="4564650"/>
            <a:ext cx="10302591" cy="1007381"/>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5"/>
          <p:cNvGrpSpPr/>
          <p:nvPr/>
        </p:nvGrpSpPr>
        <p:grpSpPr>
          <a:xfrm>
            <a:off x="8567259" y="3734181"/>
            <a:ext cx="568283" cy="1050951"/>
            <a:chOff x="8567259" y="3734181"/>
            <a:chExt cx="568283" cy="1050951"/>
          </a:xfrm>
        </p:grpSpPr>
        <p:sp>
          <p:nvSpPr>
            <p:cNvPr id="194" name="Google Shape;194;p5"/>
            <p:cNvSpPr/>
            <p:nvPr/>
          </p:nvSpPr>
          <p:spPr>
            <a:xfrm>
              <a:off x="8567259" y="3734181"/>
              <a:ext cx="568283" cy="724856"/>
            </a:xfrm>
            <a:custGeom>
              <a:avLst/>
              <a:gdLst/>
              <a:ahLst/>
              <a:cxnLst/>
              <a:rect l="l" t="t" r="r" b="b"/>
              <a:pathLst>
                <a:path w="18957" h="24180" extrusionOk="0">
                  <a:moveTo>
                    <a:pt x="12048" y="1"/>
                  </a:moveTo>
                  <a:cubicBezTo>
                    <a:pt x="9534" y="1"/>
                    <a:pt x="7436" y="1801"/>
                    <a:pt x="5716" y="3454"/>
                  </a:cubicBezTo>
                  <a:cubicBezTo>
                    <a:pt x="4763" y="4383"/>
                    <a:pt x="3692" y="5311"/>
                    <a:pt x="3144" y="6574"/>
                  </a:cubicBezTo>
                  <a:cubicBezTo>
                    <a:pt x="2596" y="7883"/>
                    <a:pt x="2763" y="9241"/>
                    <a:pt x="3096" y="10574"/>
                  </a:cubicBezTo>
                  <a:cubicBezTo>
                    <a:pt x="3287" y="11289"/>
                    <a:pt x="3382" y="11956"/>
                    <a:pt x="3049" y="12646"/>
                  </a:cubicBezTo>
                  <a:cubicBezTo>
                    <a:pt x="2715" y="13337"/>
                    <a:pt x="2167" y="13861"/>
                    <a:pt x="1667" y="14456"/>
                  </a:cubicBezTo>
                  <a:cubicBezTo>
                    <a:pt x="786" y="15456"/>
                    <a:pt x="0" y="16671"/>
                    <a:pt x="48" y="18076"/>
                  </a:cubicBezTo>
                  <a:cubicBezTo>
                    <a:pt x="72" y="19029"/>
                    <a:pt x="524" y="19743"/>
                    <a:pt x="1167" y="20338"/>
                  </a:cubicBezTo>
                  <a:cubicBezTo>
                    <a:pt x="1429" y="20743"/>
                    <a:pt x="1763" y="21100"/>
                    <a:pt x="2144" y="21410"/>
                  </a:cubicBezTo>
                  <a:cubicBezTo>
                    <a:pt x="3287" y="22315"/>
                    <a:pt x="4620" y="22982"/>
                    <a:pt x="5978" y="23458"/>
                  </a:cubicBezTo>
                  <a:cubicBezTo>
                    <a:pt x="7259" y="23902"/>
                    <a:pt x="8642" y="24179"/>
                    <a:pt x="10012" y="24179"/>
                  </a:cubicBezTo>
                  <a:cubicBezTo>
                    <a:pt x="11290" y="24179"/>
                    <a:pt x="12556" y="23937"/>
                    <a:pt x="13717" y="23363"/>
                  </a:cubicBezTo>
                  <a:cubicBezTo>
                    <a:pt x="14789" y="22815"/>
                    <a:pt x="15718" y="21910"/>
                    <a:pt x="16289" y="20838"/>
                  </a:cubicBezTo>
                  <a:cubicBezTo>
                    <a:pt x="16861" y="19743"/>
                    <a:pt x="16956" y="18600"/>
                    <a:pt x="16718" y="17385"/>
                  </a:cubicBezTo>
                  <a:cubicBezTo>
                    <a:pt x="16599" y="16719"/>
                    <a:pt x="16480" y="16099"/>
                    <a:pt x="16670" y="15433"/>
                  </a:cubicBezTo>
                  <a:cubicBezTo>
                    <a:pt x="16861" y="14837"/>
                    <a:pt x="17147" y="14289"/>
                    <a:pt x="17456" y="13766"/>
                  </a:cubicBezTo>
                  <a:cubicBezTo>
                    <a:pt x="18052" y="12813"/>
                    <a:pt x="18742" y="11813"/>
                    <a:pt x="18814" y="10646"/>
                  </a:cubicBezTo>
                  <a:cubicBezTo>
                    <a:pt x="18957" y="8360"/>
                    <a:pt x="16337" y="7145"/>
                    <a:pt x="16194" y="4954"/>
                  </a:cubicBezTo>
                  <a:cubicBezTo>
                    <a:pt x="16147" y="4287"/>
                    <a:pt x="16242" y="3644"/>
                    <a:pt x="16123" y="3001"/>
                  </a:cubicBezTo>
                  <a:cubicBezTo>
                    <a:pt x="16027" y="2454"/>
                    <a:pt x="15789" y="1954"/>
                    <a:pt x="15432" y="1549"/>
                  </a:cubicBezTo>
                  <a:cubicBezTo>
                    <a:pt x="14741" y="668"/>
                    <a:pt x="13670" y="144"/>
                    <a:pt x="12551" y="25"/>
                  </a:cubicBezTo>
                  <a:cubicBezTo>
                    <a:pt x="12381" y="8"/>
                    <a:pt x="12214" y="1"/>
                    <a:pt x="1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707884" y="3948970"/>
              <a:ext cx="294169" cy="836162"/>
            </a:xfrm>
            <a:custGeom>
              <a:avLst/>
              <a:gdLst/>
              <a:ahLst/>
              <a:cxnLst/>
              <a:rect l="l" t="t" r="r" b="b"/>
              <a:pathLst>
                <a:path w="9813" h="27893" extrusionOk="0">
                  <a:moveTo>
                    <a:pt x="6376" y="1"/>
                  </a:moveTo>
                  <a:cubicBezTo>
                    <a:pt x="6317" y="1"/>
                    <a:pt x="6259" y="37"/>
                    <a:pt x="6240" y="123"/>
                  </a:cubicBezTo>
                  <a:cubicBezTo>
                    <a:pt x="5526" y="3671"/>
                    <a:pt x="4954" y="7267"/>
                    <a:pt x="4335" y="10840"/>
                  </a:cubicBezTo>
                  <a:cubicBezTo>
                    <a:pt x="3073" y="10673"/>
                    <a:pt x="1882" y="9935"/>
                    <a:pt x="1191" y="8839"/>
                  </a:cubicBezTo>
                  <a:cubicBezTo>
                    <a:pt x="501" y="7720"/>
                    <a:pt x="358" y="6291"/>
                    <a:pt x="787" y="5053"/>
                  </a:cubicBezTo>
                  <a:cubicBezTo>
                    <a:pt x="830" y="4924"/>
                    <a:pt x="735" y="4847"/>
                    <a:pt x="637" y="4847"/>
                  </a:cubicBezTo>
                  <a:cubicBezTo>
                    <a:pt x="572" y="4847"/>
                    <a:pt x="506" y="4881"/>
                    <a:pt x="477" y="4957"/>
                  </a:cubicBezTo>
                  <a:cubicBezTo>
                    <a:pt x="1" y="6315"/>
                    <a:pt x="144" y="7863"/>
                    <a:pt x="930" y="9077"/>
                  </a:cubicBezTo>
                  <a:cubicBezTo>
                    <a:pt x="1692" y="10244"/>
                    <a:pt x="2930" y="11006"/>
                    <a:pt x="4287" y="11197"/>
                  </a:cubicBezTo>
                  <a:cubicBezTo>
                    <a:pt x="3692" y="14650"/>
                    <a:pt x="3144" y="18127"/>
                    <a:pt x="2644" y="21604"/>
                  </a:cubicBezTo>
                  <a:cubicBezTo>
                    <a:pt x="2335" y="23628"/>
                    <a:pt x="2049" y="25676"/>
                    <a:pt x="1787" y="27724"/>
                  </a:cubicBezTo>
                  <a:cubicBezTo>
                    <a:pt x="1773" y="27831"/>
                    <a:pt x="1865" y="27893"/>
                    <a:pt x="1952" y="27893"/>
                  </a:cubicBezTo>
                  <a:cubicBezTo>
                    <a:pt x="2021" y="27893"/>
                    <a:pt x="2086" y="27855"/>
                    <a:pt x="2096" y="27772"/>
                  </a:cubicBezTo>
                  <a:cubicBezTo>
                    <a:pt x="2859" y="22818"/>
                    <a:pt x="3644" y="17865"/>
                    <a:pt x="4430" y="12911"/>
                  </a:cubicBezTo>
                  <a:cubicBezTo>
                    <a:pt x="4477" y="12916"/>
                    <a:pt x="4525" y="12918"/>
                    <a:pt x="4573" y="12918"/>
                  </a:cubicBezTo>
                  <a:cubicBezTo>
                    <a:pt x="4800" y="12918"/>
                    <a:pt x="5048" y="12875"/>
                    <a:pt x="5264" y="12816"/>
                  </a:cubicBezTo>
                  <a:cubicBezTo>
                    <a:pt x="5645" y="12745"/>
                    <a:pt x="6002" y="12602"/>
                    <a:pt x="6359" y="12411"/>
                  </a:cubicBezTo>
                  <a:cubicBezTo>
                    <a:pt x="7050" y="12030"/>
                    <a:pt x="7621" y="11506"/>
                    <a:pt x="8098" y="10863"/>
                  </a:cubicBezTo>
                  <a:cubicBezTo>
                    <a:pt x="8669" y="10125"/>
                    <a:pt x="9050" y="9220"/>
                    <a:pt x="9312" y="8315"/>
                  </a:cubicBezTo>
                  <a:cubicBezTo>
                    <a:pt x="9598" y="7339"/>
                    <a:pt x="9812" y="6243"/>
                    <a:pt x="9812" y="5219"/>
                  </a:cubicBezTo>
                  <a:cubicBezTo>
                    <a:pt x="9812" y="5190"/>
                    <a:pt x="9776" y="5170"/>
                    <a:pt x="9743" y="5170"/>
                  </a:cubicBezTo>
                  <a:cubicBezTo>
                    <a:pt x="9722" y="5170"/>
                    <a:pt x="9702" y="5177"/>
                    <a:pt x="9693" y="5196"/>
                  </a:cubicBezTo>
                  <a:cubicBezTo>
                    <a:pt x="9407" y="6100"/>
                    <a:pt x="9288" y="7077"/>
                    <a:pt x="9026" y="7982"/>
                  </a:cubicBezTo>
                  <a:cubicBezTo>
                    <a:pt x="8765" y="8863"/>
                    <a:pt x="8431" y="9720"/>
                    <a:pt x="7883" y="10482"/>
                  </a:cubicBezTo>
                  <a:cubicBezTo>
                    <a:pt x="7455" y="11101"/>
                    <a:pt x="6883" y="11649"/>
                    <a:pt x="6240" y="12006"/>
                  </a:cubicBezTo>
                  <a:cubicBezTo>
                    <a:pt x="5931" y="12197"/>
                    <a:pt x="5597" y="12340"/>
                    <a:pt x="5240" y="12411"/>
                  </a:cubicBezTo>
                  <a:cubicBezTo>
                    <a:pt x="5002" y="12483"/>
                    <a:pt x="4740" y="12483"/>
                    <a:pt x="4478" y="12530"/>
                  </a:cubicBezTo>
                  <a:cubicBezTo>
                    <a:pt x="4811" y="10459"/>
                    <a:pt x="5145" y="8387"/>
                    <a:pt x="5502" y="6315"/>
                  </a:cubicBezTo>
                  <a:cubicBezTo>
                    <a:pt x="5597" y="5624"/>
                    <a:pt x="5716" y="4934"/>
                    <a:pt x="5835" y="4267"/>
                  </a:cubicBezTo>
                  <a:cubicBezTo>
                    <a:pt x="5978" y="4267"/>
                    <a:pt x="6121" y="4195"/>
                    <a:pt x="6240" y="4172"/>
                  </a:cubicBezTo>
                  <a:cubicBezTo>
                    <a:pt x="6407" y="4100"/>
                    <a:pt x="6550" y="4029"/>
                    <a:pt x="6716" y="3933"/>
                  </a:cubicBezTo>
                  <a:cubicBezTo>
                    <a:pt x="7026" y="3743"/>
                    <a:pt x="7312" y="3505"/>
                    <a:pt x="7550" y="3219"/>
                  </a:cubicBezTo>
                  <a:cubicBezTo>
                    <a:pt x="8026" y="2671"/>
                    <a:pt x="8312" y="2004"/>
                    <a:pt x="8360" y="1266"/>
                  </a:cubicBezTo>
                  <a:cubicBezTo>
                    <a:pt x="8360" y="1159"/>
                    <a:pt x="8276" y="1105"/>
                    <a:pt x="8190" y="1105"/>
                  </a:cubicBezTo>
                  <a:cubicBezTo>
                    <a:pt x="8104" y="1105"/>
                    <a:pt x="8014" y="1159"/>
                    <a:pt x="8002" y="1266"/>
                  </a:cubicBezTo>
                  <a:cubicBezTo>
                    <a:pt x="7931" y="1885"/>
                    <a:pt x="7645" y="2505"/>
                    <a:pt x="7240" y="2981"/>
                  </a:cubicBezTo>
                  <a:cubicBezTo>
                    <a:pt x="7026" y="3219"/>
                    <a:pt x="6788" y="3409"/>
                    <a:pt x="6526" y="3576"/>
                  </a:cubicBezTo>
                  <a:cubicBezTo>
                    <a:pt x="6383" y="3648"/>
                    <a:pt x="6240" y="3743"/>
                    <a:pt x="6097" y="3790"/>
                  </a:cubicBezTo>
                  <a:cubicBezTo>
                    <a:pt x="6026" y="3814"/>
                    <a:pt x="5978" y="3814"/>
                    <a:pt x="5907" y="3838"/>
                  </a:cubicBezTo>
                  <a:cubicBezTo>
                    <a:pt x="6121" y="2624"/>
                    <a:pt x="6335" y="1409"/>
                    <a:pt x="6526" y="195"/>
                  </a:cubicBezTo>
                  <a:cubicBezTo>
                    <a:pt x="6554" y="81"/>
                    <a:pt x="6464" y="1"/>
                    <a:pt x="6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115696" y="4025166"/>
            <a:ext cx="504042" cy="748958"/>
            <a:chOff x="115696" y="4025166"/>
            <a:chExt cx="504042" cy="748958"/>
          </a:xfrm>
        </p:grpSpPr>
        <p:sp>
          <p:nvSpPr>
            <p:cNvPr id="197" name="Google Shape;197;p5"/>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5"/>
          <p:cNvGrpSpPr/>
          <p:nvPr/>
        </p:nvGrpSpPr>
        <p:grpSpPr>
          <a:xfrm>
            <a:off x="1623397" y="4638265"/>
            <a:ext cx="764110" cy="505144"/>
            <a:chOff x="1556584" y="4594166"/>
            <a:chExt cx="831006" cy="549368"/>
          </a:xfrm>
        </p:grpSpPr>
        <p:sp>
          <p:nvSpPr>
            <p:cNvPr id="200" name="Google Shape;200;p5"/>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5"/>
          <p:cNvGrpSpPr/>
          <p:nvPr/>
        </p:nvGrpSpPr>
        <p:grpSpPr>
          <a:xfrm>
            <a:off x="814555" y="4632427"/>
            <a:ext cx="764121" cy="480041"/>
            <a:chOff x="531312" y="4496299"/>
            <a:chExt cx="976637" cy="613549"/>
          </a:xfrm>
        </p:grpSpPr>
        <p:sp>
          <p:nvSpPr>
            <p:cNvPr id="203" name="Google Shape;203;p5"/>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5"/>
          <p:cNvGrpSpPr/>
          <p:nvPr/>
        </p:nvGrpSpPr>
        <p:grpSpPr>
          <a:xfrm flipH="1">
            <a:off x="7634478" y="4682178"/>
            <a:ext cx="764110" cy="505144"/>
            <a:chOff x="1556584" y="4594166"/>
            <a:chExt cx="831006" cy="549368"/>
          </a:xfrm>
        </p:grpSpPr>
        <p:sp>
          <p:nvSpPr>
            <p:cNvPr id="209" name="Google Shape;209;p5"/>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rot="837089">
            <a:off x="5278352" y="4673639"/>
            <a:ext cx="976637" cy="613549"/>
            <a:chOff x="531312" y="4496299"/>
            <a:chExt cx="976637" cy="613549"/>
          </a:xfrm>
        </p:grpSpPr>
        <p:sp>
          <p:nvSpPr>
            <p:cNvPr id="212" name="Google Shape;212;p5"/>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5"/>
          <p:cNvGrpSpPr/>
          <p:nvPr/>
        </p:nvGrpSpPr>
        <p:grpSpPr>
          <a:xfrm>
            <a:off x="230227" y="173061"/>
            <a:ext cx="8824548" cy="3045125"/>
            <a:chOff x="230227" y="173061"/>
            <a:chExt cx="8824548" cy="3045125"/>
          </a:xfrm>
        </p:grpSpPr>
        <p:sp>
          <p:nvSpPr>
            <p:cNvPr id="218" name="Google Shape;218;p5"/>
            <p:cNvSpPr/>
            <p:nvPr/>
          </p:nvSpPr>
          <p:spPr>
            <a:xfrm rot="10800000" flipH="1">
              <a:off x="768802" y="9925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10800000" flipH="1">
              <a:off x="4405110" y="4230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rot="10800000" flipH="1">
              <a:off x="8389589" y="2937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4169300" y="1822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8956675" y="14493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8702075" y="3326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8702088" y="28180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393175" y="7182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8702107" y="31191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rot="10800000" flipH="1">
              <a:off x="7723252" y="953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9"/>
        <p:cNvGrpSpPr/>
        <p:nvPr/>
      </p:nvGrpSpPr>
      <p:grpSpPr>
        <a:xfrm>
          <a:off x="0" y="0"/>
          <a:ext cx="0" cy="0"/>
          <a:chOff x="0" y="0"/>
          <a:chExt cx="0" cy="0"/>
        </a:xfrm>
      </p:grpSpPr>
      <p:sp>
        <p:nvSpPr>
          <p:cNvPr id="300" name="Google Shape;300;p7"/>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7"/>
          <p:cNvGrpSpPr/>
          <p:nvPr/>
        </p:nvGrpSpPr>
        <p:grpSpPr>
          <a:xfrm>
            <a:off x="-15025" y="1330225"/>
            <a:ext cx="9174044" cy="3924414"/>
            <a:chOff x="-3264425" y="1050100"/>
            <a:chExt cx="9174044" cy="3924414"/>
          </a:xfrm>
        </p:grpSpPr>
        <p:sp>
          <p:nvSpPr>
            <p:cNvPr id="302" name="Google Shape;302;p7"/>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7"/>
          <p:cNvSpPr txBox="1">
            <a:spLocks noGrp="1"/>
          </p:cNvSpPr>
          <p:nvPr>
            <p:ph type="body" idx="1"/>
          </p:nvPr>
        </p:nvSpPr>
        <p:spPr>
          <a:xfrm>
            <a:off x="764550" y="1443300"/>
            <a:ext cx="4928400" cy="2256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06" name="Google Shape;306;p7"/>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579292" y="4564650"/>
            <a:ext cx="10302591" cy="1007381"/>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7"/>
          <p:cNvGrpSpPr/>
          <p:nvPr/>
        </p:nvGrpSpPr>
        <p:grpSpPr>
          <a:xfrm flipH="1">
            <a:off x="118625" y="173061"/>
            <a:ext cx="8795150" cy="3349925"/>
            <a:chOff x="230227" y="173061"/>
            <a:chExt cx="8795150" cy="3349925"/>
          </a:xfrm>
        </p:grpSpPr>
        <p:sp>
          <p:nvSpPr>
            <p:cNvPr id="310" name="Google Shape;310;p7"/>
            <p:cNvSpPr/>
            <p:nvPr/>
          </p:nvSpPr>
          <p:spPr>
            <a:xfrm rot="10800000" flipH="1">
              <a:off x="768802" y="9925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rot="10800000" flipH="1">
              <a:off x="2233040" y="3468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10800000" flipH="1">
              <a:off x="8541989" y="32426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00110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728075" y="1906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8515725" y="77117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778288" y="31228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530187" y="732909"/>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8778307" y="34239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10800000" flipH="1">
              <a:off x="7799452" y="572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7"/>
          <p:cNvGrpSpPr/>
          <p:nvPr/>
        </p:nvGrpSpPr>
        <p:grpSpPr>
          <a:xfrm>
            <a:off x="8164631" y="4618227"/>
            <a:ext cx="759630" cy="545231"/>
            <a:chOff x="7474343" y="4491477"/>
            <a:chExt cx="759630" cy="545231"/>
          </a:xfrm>
        </p:grpSpPr>
        <p:sp>
          <p:nvSpPr>
            <p:cNvPr id="330" name="Google Shape;330;p7"/>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7"/>
            <p:cNvGrpSpPr/>
            <p:nvPr/>
          </p:nvGrpSpPr>
          <p:grpSpPr>
            <a:xfrm>
              <a:off x="7604296" y="4639536"/>
              <a:ext cx="502243" cy="395913"/>
              <a:chOff x="7604296" y="4639536"/>
              <a:chExt cx="502243" cy="395913"/>
            </a:xfrm>
          </p:grpSpPr>
          <p:sp>
            <p:nvSpPr>
              <p:cNvPr id="332" name="Google Shape;332;p7"/>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 name="Google Shape;337;p7"/>
          <p:cNvGrpSpPr/>
          <p:nvPr/>
        </p:nvGrpSpPr>
        <p:grpSpPr>
          <a:xfrm>
            <a:off x="8567259" y="3734181"/>
            <a:ext cx="568283" cy="1050951"/>
            <a:chOff x="8567259" y="3734181"/>
            <a:chExt cx="568283" cy="1050951"/>
          </a:xfrm>
        </p:grpSpPr>
        <p:sp>
          <p:nvSpPr>
            <p:cNvPr id="338" name="Google Shape;338;p7"/>
            <p:cNvSpPr/>
            <p:nvPr/>
          </p:nvSpPr>
          <p:spPr>
            <a:xfrm>
              <a:off x="8567259" y="3734181"/>
              <a:ext cx="568283" cy="724856"/>
            </a:xfrm>
            <a:custGeom>
              <a:avLst/>
              <a:gdLst/>
              <a:ahLst/>
              <a:cxnLst/>
              <a:rect l="l" t="t" r="r" b="b"/>
              <a:pathLst>
                <a:path w="18957" h="24180" extrusionOk="0">
                  <a:moveTo>
                    <a:pt x="12048" y="1"/>
                  </a:moveTo>
                  <a:cubicBezTo>
                    <a:pt x="9534" y="1"/>
                    <a:pt x="7436" y="1801"/>
                    <a:pt x="5716" y="3454"/>
                  </a:cubicBezTo>
                  <a:cubicBezTo>
                    <a:pt x="4763" y="4383"/>
                    <a:pt x="3692" y="5311"/>
                    <a:pt x="3144" y="6574"/>
                  </a:cubicBezTo>
                  <a:cubicBezTo>
                    <a:pt x="2596" y="7883"/>
                    <a:pt x="2763" y="9241"/>
                    <a:pt x="3096" y="10574"/>
                  </a:cubicBezTo>
                  <a:cubicBezTo>
                    <a:pt x="3287" y="11289"/>
                    <a:pt x="3382" y="11956"/>
                    <a:pt x="3049" y="12646"/>
                  </a:cubicBezTo>
                  <a:cubicBezTo>
                    <a:pt x="2715" y="13337"/>
                    <a:pt x="2167" y="13861"/>
                    <a:pt x="1667" y="14456"/>
                  </a:cubicBezTo>
                  <a:cubicBezTo>
                    <a:pt x="786" y="15456"/>
                    <a:pt x="0" y="16671"/>
                    <a:pt x="48" y="18076"/>
                  </a:cubicBezTo>
                  <a:cubicBezTo>
                    <a:pt x="72" y="19029"/>
                    <a:pt x="524" y="19743"/>
                    <a:pt x="1167" y="20338"/>
                  </a:cubicBezTo>
                  <a:cubicBezTo>
                    <a:pt x="1429" y="20743"/>
                    <a:pt x="1763" y="21100"/>
                    <a:pt x="2144" y="21410"/>
                  </a:cubicBezTo>
                  <a:cubicBezTo>
                    <a:pt x="3287" y="22315"/>
                    <a:pt x="4620" y="22982"/>
                    <a:pt x="5978" y="23458"/>
                  </a:cubicBezTo>
                  <a:cubicBezTo>
                    <a:pt x="7259" y="23902"/>
                    <a:pt x="8642" y="24179"/>
                    <a:pt x="10012" y="24179"/>
                  </a:cubicBezTo>
                  <a:cubicBezTo>
                    <a:pt x="11290" y="24179"/>
                    <a:pt x="12556" y="23937"/>
                    <a:pt x="13717" y="23363"/>
                  </a:cubicBezTo>
                  <a:cubicBezTo>
                    <a:pt x="14789" y="22815"/>
                    <a:pt x="15718" y="21910"/>
                    <a:pt x="16289" y="20838"/>
                  </a:cubicBezTo>
                  <a:cubicBezTo>
                    <a:pt x="16861" y="19743"/>
                    <a:pt x="16956" y="18600"/>
                    <a:pt x="16718" y="17385"/>
                  </a:cubicBezTo>
                  <a:cubicBezTo>
                    <a:pt x="16599" y="16719"/>
                    <a:pt x="16480" y="16099"/>
                    <a:pt x="16670" y="15433"/>
                  </a:cubicBezTo>
                  <a:cubicBezTo>
                    <a:pt x="16861" y="14837"/>
                    <a:pt x="17147" y="14289"/>
                    <a:pt x="17456" y="13766"/>
                  </a:cubicBezTo>
                  <a:cubicBezTo>
                    <a:pt x="18052" y="12813"/>
                    <a:pt x="18742" y="11813"/>
                    <a:pt x="18814" y="10646"/>
                  </a:cubicBezTo>
                  <a:cubicBezTo>
                    <a:pt x="18957" y="8360"/>
                    <a:pt x="16337" y="7145"/>
                    <a:pt x="16194" y="4954"/>
                  </a:cubicBezTo>
                  <a:cubicBezTo>
                    <a:pt x="16147" y="4287"/>
                    <a:pt x="16242" y="3644"/>
                    <a:pt x="16123" y="3001"/>
                  </a:cubicBezTo>
                  <a:cubicBezTo>
                    <a:pt x="16027" y="2454"/>
                    <a:pt x="15789" y="1954"/>
                    <a:pt x="15432" y="1549"/>
                  </a:cubicBezTo>
                  <a:cubicBezTo>
                    <a:pt x="14741" y="668"/>
                    <a:pt x="13670" y="144"/>
                    <a:pt x="12551" y="25"/>
                  </a:cubicBezTo>
                  <a:cubicBezTo>
                    <a:pt x="12381" y="8"/>
                    <a:pt x="12214" y="1"/>
                    <a:pt x="1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8707884" y="3948970"/>
              <a:ext cx="294169" cy="836162"/>
            </a:xfrm>
            <a:custGeom>
              <a:avLst/>
              <a:gdLst/>
              <a:ahLst/>
              <a:cxnLst/>
              <a:rect l="l" t="t" r="r" b="b"/>
              <a:pathLst>
                <a:path w="9813" h="27893" extrusionOk="0">
                  <a:moveTo>
                    <a:pt x="6376" y="1"/>
                  </a:moveTo>
                  <a:cubicBezTo>
                    <a:pt x="6317" y="1"/>
                    <a:pt x="6259" y="37"/>
                    <a:pt x="6240" y="123"/>
                  </a:cubicBezTo>
                  <a:cubicBezTo>
                    <a:pt x="5526" y="3671"/>
                    <a:pt x="4954" y="7267"/>
                    <a:pt x="4335" y="10840"/>
                  </a:cubicBezTo>
                  <a:cubicBezTo>
                    <a:pt x="3073" y="10673"/>
                    <a:pt x="1882" y="9935"/>
                    <a:pt x="1191" y="8839"/>
                  </a:cubicBezTo>
                  <a:cubicBezTo>
                    <a:pt x="501" y="7720"/>
                    <a:pt x="358" y="6291"/>
                    <a:pt x="787" y="5053"/>
                  </a:cubicBezTo>
                  <a:cubicBezTo>
                    <a:pt x="830" y="4924"/>
                    <a:pt x="735" y="4847"/>
                    <a:pt x="637" y="4847"/>
                  </a:cubicBezTo>
                  <a:cubicBezTo>
                    <a:pt x="572" y="4847"/>
                    <a:pt x="506" y="4881"/>
                    <a:pt x="477" y="4957"/>
                  </a:cubicBezTo>
                  <a:cubicBezTo>
                    <a:pt x="1" y="6315"/>
                    <a:pt x="144" y="7863"/>
                    <a:pt x="930" y="9077"/>
                  </a:cubicBezTo>
                  <a:cubicBezTo>
                    <a:pt x="1692" y="10244"/>
                    <a:pt x="2930" y="11006"/>
                    <a:pt x="4287" y="11197"/>
                  </a:cubicBezTo>
                  <a:cubicBezTo>
                    <a:pt x="3692" y="14650"/>
                    <a:pt x="3144" y="18127"/>
                    <a:pt x="2644" y="21604"/>
                  </a:cubicBezTo>
                  <a:cubicBezTo>
                    <a:pt x="2335" y="23628"/>
                    <a:pt x="2049" y="25676"/>
                    <a:pt x="1787" y="27724"/>
                  </a:cubicBezTo>
                  <a:cubicBezTo>
                    <a:pt x="1773" y="27831"/>
                    <a:pt x="1865" y="27893"/>
                    <a:pt x="1952" y="27893"/>
                  </a:cubicBezTo>
                  <a:cubicBezTo>
                    <a:pt x="2021" y="27893"/>
                    <a:pt x="2086" y="27855"/>
                    <a:pt x="2096" y="27772"/>
                  </a:cubicBezTo>
                  <a:cubicBezTo>
                    <a:pt x="2859" y="22818"/>
                    <a:pt x="3644" y="17865"/>
                    <a:pt x="4430" y="12911"/>
                  </a:cubicBezTo>
                  <a:cubicBezTo>
                    <a:pt x="4477" y="12916"/>
                    <a:pt x="4525" y="12918"/>
                    <a:pt x="4573" y="12918"/>
                  </a:cubicBezTo>
                  <a:cubicBezTo>
                    <a:pt x="4800" y="12918"/>
                    <a:pt x="5048" y="12875"/>
                    <a:pt x="5264" y="12816"/>
                  </a:cubicBezTo>
                  <a:cubicBezTo>
                    <a:pt x="5645" y="12745"/>
                    <a:pt x="6002" y="12602"/>
                    <a:pt x="6359" y="12411"/>
                  </a:cubicBezTo>
                  <a:cubicBezTo>
                    <a:pt x="7050" y="12030"/>
                    <a:pt x="7621" y="11506"/>
                    <a:pt x="8098" y="10863"/>
                  </a:cubicBezTo>
                  <a:cubicBezTo>
                    <a:pt x="8669" y="10125"/>
                    <a:pt x="9050" y="9220"/>
                    <a:pt x="9312" y="8315"/>
                  </a:cubicBezTo>
                  <a:cubicBezTo>
                    <a:pt x="9598" y="7339"/>
                    <a:pt x="9812" y="6243"/>
                    <a:pt x="9812" y="5219"/>
                  </a:cubicBezTo>
                  <a:cubicBezTo>
                    <a:pt x="9812" y="5190"/>
                    <a:pt x="9776" y="5170"/>
                    <a:pt x="9743" y="5170"/>
                  </a:cubicBezTo>
                  <a:cubicBezTo>
                    <a:pt x="9722" y="5170"/>
                    <a:pt x="9702" y="5177"/>
                    <a:pt x="9693" y="5196"/>
                  </a:cubicBezTo>
                  <a:cubicBezTo>
                    <a:pt x="9407" y="6100"/>
                    <a:pt x="9288" y="7077"/>
                    <a:pt x="9026" y="7982"/>
                  </a:cubicBezTo>
                  <a:cubicBezTo>
                    <a:pt x="8765" y="8863"/>
                    <a:pt x="8431" y="9720"/>
                    <a:pt x="7883" y="10482"/>
                  </a:cubicBezTo>
                  <a:cubicBezTo>
                    <a:pt x="7455" y="11101"/>
                    <a:pt x="6883" y="11649"/>
                    <a:pt x="6240" y="12006"/>
                  </a:cubicBezTo>
                  <a:cubicBezTo>
                    <a:pt x="5931" y="12197"/>
                    <a:pt x="5597" y="12340"/>
                    <a:pt x="5240" y="12411"/>
                  </a:cubicBezTo>
                  <a:cubicBezTo>
                    <a:pt x="5002" y="12483"/>
                    <a:pt x="4740" y="12483"/>
                    <a:pt x="4478" y="12530"/>
                  </a:cubicBezTo>
                  <a:cubicBezTo>
                    <a:pt x="4811" y="10459"/>
                    <a:pt x="5145" y="8387"/>
                    <a:pt x="5502" y="6315"/>
                  </a:cubicBezTo>
                  <a:cubicBezTo>
                    <a:pt x="5597" y="5624"/>
                    <a:pt x="5716" y="4934"/>
                    <a:pt x="5835" y="4267"/>
                  </a:cubicBezTo>
                  <a:cubicBezTo>
                    <a:pt x="5978" y="4267"/>
                    <a:pt x="6121" y="4195"/>
                    <a:pt x="6240" y="4172"/>
                  </a:cubicBezTo>
                  <a:cubicBezTo>
                    <a:pt x="6407" y="4100"/>
                    <a:pt x="6550" y="4029"/>
                    <a:pt x="6716" y="3933"/>
                  </a:cubicBezTo>
                  <a:cubicBezTo>
                    <a:pt x="7026" y="3743"/>
                    <a:pt x="7312" y="3505"/>
                    <a:pt x="7550" y="3219"/>
                  </a:cubicBezTo>
                  <a:cubicBezTo>
                    <a:pt x="8026" y="2671"/>
                    <a:pt x="8312" y="2004"/>
                    <a:pt x="8360" y="1266"/>
                  </a:cubicBezTo>
                  <a:cubicBezTo>
                    <a:pt x="8360" y="1159"/>
                    <a:pt x="8276" y="1105"/>
                    <a:pt x="8190" y="1105"/>
                  </a:cubicBezTo>
                  <a:cubicBezTo>
                    <a:pt x="8104" y="1105"/>
                    <a:pt x="8014" y="1159"/>
                    <a:pt x="8002" y="1266"/>
                  </a:cubicBezTo>
                  <a:cubicBezTo>
                    <a:pt x="7931" y="1885"/>
                    <a:pt x="7645" y="2505"/>
                    <a:pt x="7240" y="2981"/>
                  </a:cubicBezTo>
                  <a:cubicBezTo>
                    <a:pt x="7026" y="3219"/>
                    <a:pt x="6788" y="3409"/>
                    <a:pt x="6526" y="3576"/>
                  </a:cubicBezTo>
                  <a:cubicBezTo>
                    <a:pt x="6383" y="3648"/>
                    <a:pt x="6240" y="3743"/>
                    <a:pt x="6097" y="3790"/>
                  </a:cubicBezTo>
                  <a:cubicBezTo>
                    <a:pt x="6026" y="3814"/>
                    <a:pt x="5978" y="3814"/>
                    <a:pt x="5907" y="3838"/>
                  </a:cubicBezTo>
                  <a:cubicBezTo>
                    <a:pt x="6121" y="2624"/>
                    <a:pt x="6335" y="1409"/>
                    <a:pt x="6526" y="195"/>
                  </a:cubicBezTo>
                  <a:cubicBezTo>
                    <a:pt x="6554" y="81"/>
                    <a:pt x="6464" y="1"/>
                    <a:pt x="6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7"/>
          <p:cNvGrpSpPr/>
          <p:nvPr/>
        </p:nvGrpSpPr>
        <p:grpSpPr>
          <a:xfrm rot="837089">
            <a:off x="5278352" y="4673639"/>
            <a:ext cx="976637" cy="613549"/>
            <a:chOff x="531312" y="4496299"/>
            <a:chExt cx="976637" cy="613549"/>
          </a:xfrm>
        </p:grpSpPr>
        <p:sp>
          <p:nvSpPr>
            <p:cNvPr id="341" name="Google Shape;341;p7"/>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7"/>
          <p:cNvGrpSpPr/>
          <p:nvPr/>
        </p:nvGrpSpPr>
        <p:grpSpPr>
          <a:xfrm>
            <a:off x="7213031" y="4707802"/>
            <a:ext cx="759630" cy="545231"/>
            <a:chOff x="7474343" y="4491477"/>
            <a:chExt cx="759630" cy="545231"/>
          </a:xfrm>
        </p:grpSpPr>
        <p:sp>
          <p:nvSpPr>
            <p:cNvPr id="347" name="Google Shape;347;p7"/>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7"/>
            <p:cNvGrpSpPr/>
            <p:nvPr/>
          </p:nvGrpSpPr>
          <p:grpSpPr>
            <a:xfrm>
              <a:off x="7604296" y="4639536"/>
              <a:ext cx="502243" cy="395913"/>
              <a:chOff x="7604296" y="4639536"/>
              <a:chExt cx="502243" cy="395913"/>
            </a:xfrm>
          </p:grpSpPr>
          <p:sp>
            <p:nvSpPr>
              <p:cNvPr id="349" name="Google Shape;349;p7"/>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4" name="Google Shape;354;p7"/>
          <p:cNvSpPr>
            <a:spLocks noGrp="1"/>
          </p:cNvSpPr>
          <p:nvPr>
            <p:ph type="pic" idx="2"/>
          </p:nvPr>
        </p:nvSpPr>
        <p:spPr>
          <a:xfrm>
            <a:off x="5692950" y="1308600"/>
            <a:ext cx="2526300" cy="25263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sp>
        <p:nvSpPr>
          <p:cNvPr id="403" name="Google Shape;403;p9"/>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9"/>
          <p:cNvGrpSpPr/>
          <p:nvPr/>
        </p:nvGrpSpPr>
        <p:grpSpPr>
          <a:xfrm>
            <a:off x="-15025" y="1330225"/>
            <a:ext cx="9174044" cy="3924414"/>
            <a:chOff x="-3264425" y="1050100"/>
            <a:chExt cx="9174044" cy="3924414"/>
          </a:xfrm>
        </p:grpSpPr>
        <p:sp>
          <p:nvSpPr>
            <p:cNvPr id="405" name="Google Shape;405;p9"/>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9"/>
          <p:cNvSpPr txBox="1">
            <a:spLocks noGrp="1"/>
          </p:cNvSpPr>
          <p:nvPr>
            <p:ph type="subTitle" idx="1"/>
          </p:nvPr>
        </p:nvSpPr>
        <p:spPr>
          <a:xfrm>
            <a:off x="807775" y="1740750"/>
            <a:ext cx="3660900" cy="205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 name="Google Shape;408;p9"/>
          <p:cNvSpPr txBox="1">
            <a:spLocks noGrp="1"/>
          </p:cNvSpPr>
          <p:nvPr>
            <p:ph type="subTitle" idx="2"/>
          </p:nvPr>
        </p:nvSpPr>
        <p:spPr>
          <a:xfrm>
            <a:off x="4675500" y="1740750"/>
            <a:ext cx="3660900" cy="205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9"/>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579292" y="4564650"/>
            <a:ext cx="10302591" cy="1007381"/>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9"/>
          <p:cNvGrpSpPr/>
          <p:nvPr/>
        </p:nvGrpSpPr>
        <p:grpSpPr>
          <a:xfrm>
            <a:off x="531300" y="4629836"/>
            <a:ext cx="764121" cy="480041"/>
            <a:chOff x="531312" y="4496299"/>
            <a:chExt cx="976637" cy="613549"/>
          </a:xfrm>
        </p:grpSpPr>
        <p:sp>
          <p:nvSpPr>
            <p:cNvPr id="413" name="Google Shape;413;p9"/>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9"/>
          <p:cNvGrpSpPr/>
          <p:nvPr/>
        </p:nvGrpSpPr>
        <p:grpSpPr>
          <a:xfrm>
            <a:off x="2888659" y="4594166"/>
            <a:ext cx="831006" cy="549368"/>
            <a:chOff x="1556584" y="4594166"/>
            <a:chExt cx="831006" cy="549368"/>
          </a:xfrm>
        </p:grpSpPr>
        <p:sp>
          <p:nvSpPr>
            <p:cNvPr id="419" name="Google Shape;419;p9"/>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9"/>
          <p:cNvGrpSpPr/>
          <p:nvPr/>
        </p:nvGrpSpPr>
        <p:grpSpPr>
          <a:xfrm rot="836995">
            <a:off x="5213351" y="4727229"/>
            <a:ext cx="880326" cy="553044"/>
            <a:chOff x="531312" y="4496299"/>
            <a:chExt cx="976637" cy="613549"/>
          </a:xfrm>
        </p:grpSpPr>
        <p:sp>
          <p:nvSpPr>
            <p:cNvPr id="422" name="Google Shape;422;p9"/>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9"/>
          <p:cNvGrpSpPr/>
          <p:nvPr/>
        </p:nvGrpSpPr>
        <p:grpSpPr>
          <a:xfrm flipH="1">
            <a:off x="118625" y="173061"/>
            <a:ext cx="8795150" cy="3349925"/>
            <a:chOff x="230227" y="173061"/>
            <a:chExt cx="8795150" cy="3349925"/>
          </a:xfrm>
        </p:grpSpPr>
        <p:sp>
          <p:nvSpPr>
            <p:cNvPr id="428" name="Google Shape;428;p9"/>
            <p:cNvSpPr/>
            <p:nvPr/>
          </p:nvSpPr>
          <p:spPr>
            <a:xfrm rot="10800000" flipH="1">
              <a:off x="768802" y="9925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rot="10800000" flipH="1">
              <a:off x="2233040" y="3468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rot="10800000" flipH="1">
              <a:off x="8541989" y="32426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00110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8728075" y="1906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8515725" y="77117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8778288" y="31228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530187" y="732909"/>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8778307" y="34239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rot="10800000" flipH="1">
              <a:off x="7799452" y="572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9"/>
          <p:cNvGrpSpPr/>
          <p:nvPr/>
        </p:nvGrpSpPr>
        <p:grpSpPr>
          <a:xfrm>
            <a:off x="8164620" y="3970370"/>
            <a:ext cx="359820" cy="826420"/>
            <a:chOff x="1221320" y="4054895"/>
            <a:chExt cx="359820" cy="826420"/>
          </a:xfrm>
        </p:grpSpPr>
        <p:sp>
          <p:nvSpPr>
            <p:cNvPr id="448" name="Google Shape;448;p9"/>
            <p:cNvSpPr/>
            <p:nvPr/>
          </p:nvSpPr>
          <p:spPr>
            <a:xfrm>
              <a:off x="1221320" y="4054895"/>
              <a:ext cx="359820" cy="486205"/>
            </a:xfrm>
            <a:custGeom>
              <a:avLst/>
              <a:gdLst/>
              <a:ahLst/>
              <a:cxnLst/>
              <a:rect l="l" t="t" r="r" b="b"/>
              <a:pathLst>
                <a:path w="12003" h="16219" extrusionOk="0">
                  <a:moveTo>
                    <a:pt x="5956" y="0"/>
                  </a:moveTo>
                  <a:cubicBezTo>
                    <a:pt x="4285" y="0"/>
                    <a:pt x="2622" y="1176"/>
                    <a:pt x="2239" y="2822"/>
                  </a:cubicBezTo>
                  <a:cubicBezTo>
                    <a:pt x="1929" y="4108"/>
                    <a:pt x="2096" y="5465"/>
                    <a:pt x="1762" y="6727"/>
                  </a:cubicBezTo>
                  <a:cubicBezTo>
                    <a:pt x="1405" y="8013"/>
                    <a:pt x="524" y="9132"/>
                    <a:pt x="214" y="10395"/>
                  </a:cubicBezTo>
                  <a:cubicBezTo>
                    <a:pt x="167" y="10585"/>
                    <a:pt x="143" y="10776"/>
                    <a:pt x="119" y="10990"/>
                  </a:cubicBezTo>
                  <a:cubicBezTo>
                    <a:pt x="0" y="12252"/>
                    <a:pt x="572" y="13514"/>
                    <a:pt x="1477" y="14395"/>
                  </a:cubicBezTo>
                  <a:cubicBezTo>
                    <a:pt x="2382" y="15277"/>
                    <a:pt x="3596" y="15800"/>
                    <a:pt x="4834" y="16062"/>
                  </a:cubicBezTo>
                  <a:cubicBezTo>
                    <a:pt x="5346" y="16163"/>
                    <a:pt x="5876" y="16218"/>
                    <a:pt x="6404" y="16218"/>
                  </a:cubicBezTo>
                  <a:cubicBezTo>
                    <a:pt x="7621" y="16218"/>
                    <a:pt x="8832" y="15926"/>
                    <a:pt x="9812" y="15229"/>
                  </a:cubicBezTo>
                  <a:cubicBezTo>
                    <a:pt x="11217" y="14205"/>
                    <a:pt x="12003" y="12276"/>
                    <a:pt x="11383" y="10657"/>
                  </a:cubicBezTo>
                  <a:cubicBezTo>
                    <a:pt x="10955" y="9537"/>
                    <a:pt x="9907" y="8704"/>
                    <a:pt x="9478" y="7561"/>
                  </a:cubicBezTo>
                  <a:cubicBezTo>
                    <a:pt x="9073" y="6465"/>
                    <a:pt x="9312" y="5251"/>
                    <a:pt x="9335" y="4084"/>
                  </a:cubicBezTo>
                  <a:cubicBezTo>
                    <a:pt x="9383" y="2179"/>
                    <a:pt x="8288" y="178"/>
                    <a:pt x="6240" y="12"/>
                  </a:cubicBezTo>
                  <a:cubicBezTo>
                    <a:pt x="6145" y="4"/>
                    <a:pt x="6051" y="0"/>
                    <a:pt x="5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1308405" y="4224328"/>
              <a:ext cx="178516" cy="656987"/>
            </a:xfrm>
            <a:custGeom>
              <a:avLst/>
              <a:gdLst/>
              <a:ahLst/>
              <a:cxnLst/>
              <a:rect l="l" t="t" r="r" b="b"/>
              <a:pathLst>
                <a:path w="5955" h="21916" extrusionOk="0">
                  <a:moveTo>
                    <a:pt x="2874" y="0"/>
                  </a:moveTo>
                  <a:cubicBezTo>
                    <a:pt x="2840" y="0"/>
                    <a:pt x="2800" y="24"/>
                    <a:pt x="2787" y="75"/>
                  </a:cubicBezTo>
                  <a:cubicBezTo>
                    <a:pt x="2715" y="1456"/>
                    <a:pt x="2692" y="2885"/>
                    <a:pt x="2692" y="4290"/>
                  </a:cubicBezTo>
                  <a:cubicBezTo>
                    <a:pt x="2620" y="4266"/>
                    <a:pt x="2525" y="4242"/>
                    <a:pt x="2453" y="4219"/>
                  </a:cubicBezTo>
                  <a:cubicBezTo>
                    <a:pt x="2358" y="4171"/>
                    <a:pt x="2263" y="4147"/>
                    <a:pt x="2191" y="4100"/>
                  </a:cubicBezTo>
                  <a:cubicBezTo>
                    <a:pt x="2001" y="4004"/>
                    <a:pt x="1810" y="3885"/>
                    <a:pt x="1644" y="3742"/>
                  </a:cubicBezTo>
                  <a:cubicBezTo>
                    <a:pt x="1310" y="3457"/>
                    <a:pt x="1048" y="3099"/>
                    <a:pt x="905" y="2695"/>
                  </a:cubicBezTo>
                  <a:cubicBezTo>
                    <a:pt x="887" y="2658"/>
                    <a:pt x="852" y="2643"/>
                    <a:pt x="817" y="2643"/>
                  </a:cubicBezTo>
                  <a:cubicBezTo>
                    <a:pt x="762" y="2643"/>
                    <a:pt x="709" y="2683"/>
                    <a:pt x="739" y="2742"/>
                  </a:cubicBezTo>
                  <a:cubicBezTo>
                    <a:pt x="858" y="3195"/>
                    <a:pt x="1120" y="3623"/>
                    <a:pt x="1453" y="3933"/>
                  </a:cubicBezTo>
                  <a:cubicBezTo>
                    <a:pt x="1620" y="4100"/>
                    <a:pt x="1810" y="4242"/>
                    <a:pt x="2025" y="4362"/>
                  </a:cubicBezTo>
                  <a:cubicBezTo>
                    <a:pt x="2120" y="4409"/>
                    <a:pt x="2239" y="4457"/>
                    <a:pt x="2358" y="4504"/>
                  </a:cubicBezTo>
                  <a:cubicBezTo>
                    <a:pt x="2453" y="4552"/>
                    <a:pt x="2572" y="4600"/>
                    <a:pt x="2692" y="4600"/>
                  </a:cubicBezTo>
                  <a:cubicBezTo>
                    <a:pt x="2692" y="5338"/>
                    <a:pt x="2692" y="6076"/>
                    <a:pt x="2692" y="6814"/>
                  </a:cubicBezTo>
                  <a:cubicBezTo>
                    <a:pt x="1525" y="6719"/>
                    <a:pt x="501" y="5838"/>
                    <a:pt x="72" y="4766"/>
                  </a:cubicBezTo>
                  <a:cubicBezTo>
                    <a:pt x="72" y="4748"/>
                    <a:pt x="62" y="4740"/>
                    <a:pt x="49" y="4740"/>
                  </a:cubicBezTo>
                  <a:cubicBezTo>
                    <a:pt x="28" y="4740"/>
                    <a:pt x="1" y="4761"/>
                    <a:pt x="1" y="4790"/>
                  </a:cubicBezTo>
                  <a:cubicBezTo>
                    <a:pt x="143" y="5433"/>
                    <a:pt x="477" y="5981"/>
                    <a:pt x="977" y="6410"/>
                  </a:cubicBezTo>
                  <a:cubicBezTo>
                    <a:pt x="1477" y="6814"/>
                    <a:pt x="2072" y="7076"/>
                    <a:pt x="2715" y="7124"/>
                  </a:cubicBezTo>
                  <a:cubicBezTo>
                    <a:pt x="2715" y="7600"/>
                    <a:pt x="2715" y="8077"/>
                    <a:pt x="2715" y="8553"/>
                  </a:cubicBezTo>
                  <a:cubicBezTo>
                    <a:pt x="2715" y="11339"/>
                    <a:pt x="2739" y="14149"/>
                    <a:pt x="2739" y="16959"/>
                  </a:cubicBezTo>
                  <a:cubicBezTo>
                    <a:pt x="2763" y="18555"/>
                    <a:pt x="2763" y="20150"/>
                    <a:pt x="2763" y="21746"/>
                  </a:cubicBezTo>
                  <a:cubicBezTo>
                    <a:pt x="2763" y="21862"/>
                    <a:pt x="2848" y="21916"/>
                    <a:pt x="2935" y="21916"/>
                  </a:cubicBezTo>
                  <a:cubicBezTo>
                    <a:pt x="3026" y="21916"/>
                    <a:pt x="3120" y="21856"/>
                    <a:pt x="3120" y="21746"/>
                  </a:cubicBezTo>
                  <a:cubicBezTo>
                    <a:pt x="3096" y="16888"/>
                    <a:pt x="3073" y="12030"/>
                    <a:pt x="3049" y="7148"/>
                  </a:cubicBezTo>
                  <a:lnTo>
                    <a:pt x="3073" y="7148"/>
                  </a:lnTo>
                  <a:cubicBezTo>
                    <a:pt x="3954" y="6934"/>
                    <a:pt x="4644" y="6267"/>
                    <a:pt x="5097" y="5505"/>
                  </a:cubicBezTo>
                  <a:cubicBezTo>
                    <a:pt x="5621" y="4600"/>
                    <a:pt x="5835" y="3576"/>
                    <a:pt x="5954" y="2552"/>
                  </a:cubicBezTo>
                  <a:cubicBezTo>
                    <a:pt x="5954" y="2524"/>
                    <a:pt x="5938" y="2512"/>
                    <a:pt x="5919" y="2512"/>
                  </a:cubicBezTo>
                  <a:cubicBezTo>
                    <a:pt x="5907" y="2512"/>
                    <a:pt x="5893" y="2518"/>
                    <a:pt x="5883" y="2528"/>
                  </a:cubicBezTo>
                  <a:cubicBezTo>
                    <a:pt x="5597" y="3457"/>
                    <a:pt x="5406" y="4433"/>
                    <a:pt x="4906" y="5267"/>
                  </a:cubicBezTo>
                  <a:cubicBezTo>
                    <a:pt x="4501" y="5981"/>
                    <a:pt x="3858" y="6576"/>
                    <a:pt x="3049" y="6814"/>
                  </a:cubicBezTo>
                  <a:cubicBezTo>
                    <a:pt x="3049" y="6148"/>
                    <a:pt x="3049" y="5505"/>
                    <a:pt x="3049" y="4862"/>
                  </a:cubicBezTo>
                  <a:cubicBezTo>
                    <a:pt x="3049" y="3266"/>
                    <a:pt x="3049" y="1647"/>
                    <a:pt x="2930" y="51"/>
                  </a:cubicBezTo>
                  <a:cubicBezTo>
                    <a:pt x="2930" y="18"/>
                    <a:pt x="2904" y="0"/>
                    <a:pt x="2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9"/>
          <p:cNvGrpSpPr/>
          <p:nvPr/>
        </p:nvGrpSpPr>
        <p:grpSpPr>
          <a:xfrm>
            <a:off x="8164631" y="4618227"/>
            <a:ext cx="759630" cy="545231"/>
            <a:chOff x="7474343" y="4491477"/>
            <a:chExt cx="759630" cy="545231"/>
          </a:xfrm>
        </p:grpSpPr>
        <p:sp>
          <p:nvSpPr>
            <p:cNvPr id="451" name="Google Shape;451;p9"/>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 name="Google Shape;452;p9"/>
            <p:cNvGrpSpPr/>
            <p:nvPr/>
          </p:nvGrpSpPr>
          <p:grpSpPr>
            <a:xfrm>
              <a:off x="7604296" y="4639536"/>
              <a:ext cx="502243" cy="395913"/>
              <a:chOff x="7604296" y="4639536"/>
              <a:chExt cx="502243" cy="395913"/>
            </a:xfrm>
          </p:grpSpPr>
          <p:sp>
            <p:nvSpPr>
              <p:cNvPr id="453" name="Google Shape;453;p9"/>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9"/>
          <p:cNvGrpSpPr/>
          <p:nvPr/>
        </p:nvGrpSpPr>
        <p:grpSpPr>
          <a:xfrm>
            <a:off x="8567259" y="3734181"/>
            <a:ext cx="568283" cy="1050951"/>
            <a:chOff x="8567259" y="3734181"/>
            <a:chExt cx="568283" cy="1050951"/>
          </a:xfrm>
        </p:grpSpPr>
        <p:sp>
          <p:nvSpPr>
            <p:cNvPr id="459" name="Google Shape;459;p9"/>
            <p:cNvSpPr/>
            <p:nvPr/>
          </p:nvSpPr>
          <p:spPr>
            <a:xfrm>
              <a:off x="8567259" y="3734181"/>
              <a:ext cx="568283" cy="724856"/>
            </a:xfrm>
            <a:custGeom>
              <a:avLst/>
              <a:gdLst/>
              <a:ahLst/>
              <a:cxnLst/>
              <a:rect l="l" t="t" r="r" b="b"/>
              <a:pathLst>
                <a:path w="18957" h="24180" extrusionOk="0">
                  <a:moveTo>
                    <a:pt x="12048" y="1"/>
                  </a:moveTo>
                  <a:cubicBezTo>
                    <a:pt x="9534" y="1"/>
                    <a:pt x="7436" y="1801"/>
                    <a:pt x="5716" y="3454"/>
                  </a:cubicBezTo>
                  <a:cubicBezTo>
                    <a:pt x="4763" y="4383"/>
                    <a:pt x="3692" y="5311"/>
                    <a:pt x="3144" y="6574"/>
                  </a:cubicBezTo>
                  <a:cubicBezTo>
                    <a:pt x="2596" y="7883"/>
                    <a:pt x="2763" y="9241"/>
                    <a:pt x="3096" y="10574"/>
                  </a:cubicBezTo>
                  <a:cubicBezTo>
                    <a:pt x="3287" y="11289"/>
                    <a:pt x="3382" y="11956"/>
                    <a:pt x="3049" y="12646"/>
                  </a:cubicBezTo>
                  <a:cubicBezTo>
                    <a:pt x="2715" y="13337"/>
                    <a:pt x="2167" y="13861"/>
                    <a:pt x="1667" y="14456"/>
                  </a:cubicBezTo>
                  <a:cubicBezTo>
                    <a:pt x="786" y="15456"/>
                    <a:pt x="0" y="16671"/>
                    <a:pt x="48" y="18076"/>
                  </a:cubicBezTo>
                  <a:cubicBezTo>
                    <a:pt x="72" y="19029"/>
                    <a:pt x="524" y="19743"/>
                    <a:pt x="1167" y="20338"/>
                  </a:cubicBezTo>
                  <a:cubicBezTo>
                    <a:pt x="1429" y="20743"/>
                    <a:pt x="1763" y="21100"/>
                    <a:pt x="2144" y="21410"/>
                  </a:cubicBezTo>
                  <a:cubicBezTo>
                    <a:pt x="3287" y="22315"/>
                    <a:pt x="4620" y="22982"/>
                    <a:pt x="5978" y="23458"/>
                  </a:cubicBezTo>
                  <a:cubicBezTo>
                    <a:pt x="7259" y="23902"/>
                    <a:pt x="8642" y="24179"/>
                    <a:pt x="10012" y="24179"/>
                  </a:cubicBezTo>
                  <a:cubicBezTo>
                    <a:pt x="11290" y="24179"/>
                    <a:pt x="12556" y="23937"/>
                    <a:pt x="13717" y="23363"/>
                  </a:cubicBezTo>
                  <a:cubicBezTo>
                    <a:pt x="14789" y="22815"/>
                    <a:pt x="15718" y="21910"/>
                    <a:pt x="16289" y="20838"/>
                  </a:cubicBezTo>
                  <a:cubicBezTo>
                    <a:pt x="16861" y="19743"/>
                    <a:pt x="16956" y="18600"/>
                    <a:pt x="16718" y="17385"/>
                  </a:cubicBezTo>
                  <a:cubicBezTo>
                    <a:pt x="16599" y="16719"/>
                    <a:pt x="16480" y="16099"/>
                    <a:pt x="16670" y="15433"/>
                  </a:cubicBezTo>
                  <a:cubicBezTo>
                    <a:pt x="16861" y="14837"/>
                    <a:pt x="17147" y="14289"/>
                    <a:pt x="17456" y="13766"/>
                  </a:cubicBezTo>
                  <a:cubicBezTo>
                    <a:pt x="18052" y="12813"/>
                    <a:pt x="18742" y="11813"/>
                    <a:pt x="18814" y="10646"/>
                  </a:cubicBezTo>
                  <a:cubicBezTo>
                    <a:pt x="18957" y="8360"/>
                    <a:pt x="16337" y="7145"/>
                    <a:pt x="16194" y="4954"/>
                  </a:cubicBezTo>
                  <a:cubicBezTo>
                    <a:pt x="16147" y="4287"/>
                    <a:pt x="16242" y="3644"/>
                    <a:pt x="16123" y="3001"/>
                  </a:cubicBezTo>
                  <a:cubicBezTo>
                    <a:pt x="16027" y="2454"/>
                    <a:pt x="15789" y="1954"/>
                    <a:pt x="15432" y="1549"/>
                  </a:cubicBezTo>
                  <a:cubicBezTo>
                    <a:pt x="14741" y="668"/>
                    <a:pt x="13670" y="144"/>
                    <a:pt x="12551" y="25"/>
                  </a:cubicBezTo>
                  <a:cubicBezTo>
                    <a:pt x="12381" y="8"/>
                    <a:pt x="12214" y="1"/>
                    <a:pt x="1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8707884" y="3948970"/>
              <a:ext cx="294169" cy="836162"/>
            </a:xfrm>
            <a:custGeom>
              <a:avLst/>
              <a:gdLst/>
              <a:ahLst/>
              <a:cxnLst/>
              <a:rect l="l" t="t" r="r" b="b"/>
              <a:pathLst>
                <a:path w="9813" h="27893" extrusionOk="0">
                  <a:moveTo>
                    <a:pt x="6376" y="1"/>
                  </a:moveTo>
                  <a:cubicBezTo>
                    <a:pt x="6317" y="1"/>
                    <a:pt x="6259" y="37"/>
                    <a:pt x="6240" y="123"/>
                  </a:cubicBezTo>
                  <a:cubicBezTo>
                    <a:pt x="5526" y="3671"/>
                    <a:pt x="4954" y="7267"/>
                    <a:pt x="4335" y="10840"/>
                  </a:cubicBezTo>
                  <a:cubicBezTo>
                    <a:pt x="3073" y="10673"/>
                    <a:pt x="1882" y="9935"/>
                    <a:pt x="1191" y="8839"/>
                  </a:cubicBezTo>
                  <a:cubicBezTo>
                    <a:pt x="501" y="7720"/>
                    <a:pt x="358" y="6291"/>
                    <a:pt x="787" y="5053"/>
                  </a:cubicBezTo>
                  <a:cubicBezTo>
                    <a:pt x="830" y="4924"/>
                    <a:pt x="735" y="4847"/>
                    <a:pt x="637" y="4847"/>
                  </a:cubicBezTo>
                  <a:cubicBezTo>
                    <a:pt x="572" y="4847"/>
                    <a:pt x="506" y="4881"/>
                    <a:pt x="477" y="4957"/>
                  </a:cubicBezTo>
                  <a:cubicBezTo>
                    <a:pt x="1" y="6315"/>
                    <a:pt x="144" y="7863"/>
                    <a:pt x="930" y="9077"/>
                  </a:cubicBezTo>
                  <a:cubicBezTo>
                    <a:pt x="1692" y="10244"/>
                    <a:pt x="2930" y="11006"/>
                    <a:pt x="4287" y="11197"/>
                  </a:cubicBezTo>
                  <a:cubicBezTo>
                    <a:pt x="3692" y="14650"/>
                    <a:pt x="3144" y="18127"/>
                    <a:pt x="2644" y="21604"/>
                  </a:cubicBezTo>
                  <a:cubicBezTo>
                    <a:pt x="2335" y="23628"/>
                    <a:pt x="2049" y="25676"/>
                    <a:pt x="1787" y="27724"/>
                  </a:cubicBezTo>
                  <a:cubicBezTo>
                    <a:pt x="1773" y="27831"/>
                    <a:pt x="1865" y="27893"/>
                    <a:pt x="1952" y="27893"/>
                  </a:cubicBezTo>
                  <a:cubicBezTo>
                    <a:pt x="2021" y="27893"/>
                    <a:pt x="2086" y="27855"/>
                    <a:pt x="2096" y="27772"/>
                  </a:cubicBezTo>
                  <a:cubicBezTo>
                    <a:pt x="2859" y="22818"/>
                    <a:pt x="3644" y="17865"/>
                    <a:pt x="4430" y="12911"/>
                  </a:cubicBezTo>
                  <a:cubicBezTo>
                    <a:pt x="4477" y="12916"/>
                    <a:pt x="4525" y="12918"/>
                    <a:pt x="4573" y="12918"/>
                  </a:cubicBezTo>
                  <a:cubicBezTo>
                    <a:pt x="4800" y="12918"/>
                    <a:pt x="5048" y="12875"/>
                    <a:pt x="5264" y="12816"/>
                  </a:cubicBezTo>
                  <a:cubicBezTo>
                    <a:pt x="5645" y="12745"/>
                    <a:pt x="6002" y="12602"/>
                    <a:pt x="6359" y="12411"/>
                  </a:cubicBezTo>
                  <a:cubicBezTo>
                    <a:pt x="7050" y="12030"/>
                    <a:pt x="7621" y="11506"/>
                    <a:pt x="8098" y="10863"/>
                  </a:cubicBezTo>
                  <a:cubicBezTo>
                    <a:pt x="8669" y="10125"/>
                    <a:pt x="9050" y="9220"/>
                    <a:pt x="9312" y="8315"/>
                  </a:cubicBezTo>
                  <a:cubicBezTo>
                    <a:pt x="9598" y="7339"/>
                    <a:pt x="9812" y="6243"/>
                    <a:pt x="9812" y="5219"/>
                  </a:cubicBezTo>
                  <a:cubicBezTo>
                    <a:pt x="9812" y="5190"/>
                    <a:pt x="9776" y="5170"/>
                    <a:pt x="9743" y="5170"/>
                  </a:cubicBezTo>
                  <a:cubicBezTo>
                    <a:pt x="9722" y="5170"/>
                    <a:pt x="9702" y="5177"/>
                    <a:pt x="9693" y="5196"/>
                  </a:cubicBezTo>
                  <a:cubicBezTo>
                    <a:pt x="9407" y="6100"/>
                    <a:pt x="9288" y="7077"/>
                    <a:pt x="9026" y="7982"/>
                  </a:cubicBezTo>
                  <a:cubicBezTo>
                    <a:pt x="8765" y="8863"/>
                    <a:pt x="8431" y="9720"/>
                    <a:pt x="7883" y="10482"/>
                  </a:cubicBezTo>
                  <a:cubicBezTo>
                    <a:pt x="7455" y="11101"/>
                    <a:pt x="6883" y="11649"/>
                    <a:pt x="6240" y="12006"/>
                  </a:cubicBezTo>
                  <a:cubicBezTo>
                    <a:pt x="5931" y="12197"/>
                    <a:pt x="5597" y="12340"/>
                    <a:pt x="5240" y="12411"/>
                  </a:cubicBezTo>
                  <a:cubicBezTo>
                    <a:pt x="5002" y="12483"/>
                    <a:pt x="4740" y="12483"/>
                    <a:pt x="4478" y="12530"/>
                  </a:cubicBezTo>
                  <a:cubicBezTo>
                    <a:pt x="4811" y="10459"/>
                    <a:pt x="5145" y="8387"/>
                    <a:pt x="5502" y="6315"/>
                  </a:cubicBezTo>
                  <a:cubicBezTo>
                    <a:pt x="5597" y="5624"/>
                    <a:pt x="5716" y="4934"/>
                    <a:pt x="5835" y="4267"/>
                  </a:cubicBezTo>
                  <a:cubicBezTo>
                    <a:pt x="5978" y="4267"/>
                    <a:pt x="6121" y="4195"/>
                    <a:pt x="6240" y="4172"/>
                  </a:cubicBezTo>
                  <a:cubicBezTo>
                    <a:pt x="6407" y="4100"/>
                    <a:pt x="6550" y="4029"/>
                    <a:pt x="6716" y="3933"/>
                  </a:cubicBezTo>
                  <a:cubicBezTo>
                    <a:pt x="7026" y="3743"/>
                    <a:pt x="7312" y="3505"/>
                    <a:pt x="7550" y="3219"/>
                  </a:cubicBezTo>
                  <a:cubicBezTo>
                    <a:pt x="8026" y="2671"/>
                    <a:pt x="8312" y="2004"/>
                    <a:pt x="8360" y="1266"/>
                  </a:cubicBezTo>
                  <a:cubicBezTo>
                    <a:pt x="8360" y="1159"/>
                    <a:pt x="8276" y="1105"/>
                    <a:pt x="8190" y="1105"/>
                  </a:cubicBezTo>
                  <a:cubicBezTo>
                    <a:pt x="8104" y="1105"/>
                    <a:pt x="8014" y="1159"/>
                    <a:pt x="8002" y="1266"/>
                  </a:cubicBezTo>
                  <a:cubicBezTo>
                    <a:pt x="7931" y="1885"/>
                    <a:pt x="7645" y="2505"/>
                    <a:pt x="7240" y="2981"/>
                  </a:cubicBezTo>
                  <a:cubicBezTo>
                    <a:pt x="7026" y="3219"/>
                    <a:pt x="6788" y="3409"/>
                    <a:pt x="6526" y="3576"/>
                  </a:cubicBezTo>
                  <a:cubicBezTo>
                    <a:pt x="6383" y="3648"/>
                    <a:pt x="6240" y="3743"/>
                    <a:pt x="6097" y="3790"/>
                  </a:cubicBezTo>
                  <a:cubicBezTo>
                    <a:pt x="6026" y="3814"/>
                    <a:pt x="5978" y="3814"/>
                    <a:pt x="5907" y="3838"/>
                  </a:cubicBezTo>
                  <a:cubicBezTo>
                    <a:pt x="6121" y="2624"/>
                    <a:pt x="6335" y="1409"/>
                    <a:pt x="6526" y="195"/>
                  </a:cubicBezTo>
                  <a:cubicBezTo>
                    <a:pt x="6554" y="81"/>
                    <a:pt x="6464" y="1"/>
                    <a:pt x="6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9"/>
          <p:cNvGrpSpPr/>
          <p:nvPr/>
        </p:nvGrpSpPr>
        <p:grpSpPr>
          <a:xfrm>
            <a:off x="115696" y="4025166"/>
            <a:ext cx="504042" cy="748958"/>
            <a:chOff x="115696" y="4025166"/>
            <a:chExt cx="504042" cy="748958"/>
          </a:xfrm>
        </p:grpSpPr>
        <p:sp>
          <p:nvSpPr>
            <p:cNvPr id="462" name="Google Shape;462;p9"/>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42"/>
        <p:cNvGrpSpPr/>
        <p:nvPr/>
      </p:nvGrpSpPr>
      <p:grpSpPr>
        <a:xfrm>
          <a:off x="0" y="0"/>
          <a:ext cx="0" cy="0"/>
          <a:chOff x="0" y="0"/>
          <a:chExt cx="0" cy="0"/>
        </a:xfrm>
      </p:grpSpPr>
      <p:sp>
        <p:nvSpPr>
          <p:cNvPr id="543" name="Google Shape;543;p13"/>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13"/>
          <p:cNvGrpSpPr/>
          <p:nvPr/>
        </p:nvGrpSpPr>
        <p:grpSpPr>
          <a:xfrm>
            <a:off x="-15025" y="1330225"/>
            <a:ext cx="9174044" cy="3924414"/>
            <a:chOff x="-3264425" y="1050100"/>
            <a:chExt cx="9174044" cy="3924414"/>
          </a:xfrm>
        </p:grpSpPr>
        <p:sp>
          <p:nvSpPr>
            <p:cNvPr id="545" name="Google Shape;545;p13"/>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13"/>
          <p:cNvSpPr txBox="1">
            <a:spLocks noGrp="1"/>
          </p:cNvSpPr>
          <p:nvPr>
            <p:ph type="title" hasCustomPrompt="1"/>
          </p:nvPr>
        </p:nvSpPr>
        <p:spPr>
          <a:xfrm>
            <a:off x="2536488" y="1511253"/>
            <a:ext cx="907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8" name="Google Shape;548;p13"/>
          <p:cNvSpPr txBox="1">
            <a:spLocks noGrp="1"/>
          </p:cNvSpPr>
          <p:nvPr>
            <p:ph type="subTitle" idx="1"/>
          </p:nvPr>
        </p:nvSpPr>
        <p:spPr>
          <a:xfrm>
            <a:off x="1760675" y="2229704"/>
            <a:ext cx="2459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9" name="Google Shape;549;p13"/>
          <p:cNvSpPr txBox="1">
            <a:spLocks noGrp="1"/>
          </p:cNvSpPr>
          <p:nvPr>
            <p:ph type="title" idx="2" hasCustomPrompt="1"/>
          </p:nvPr>
        </p:nvSpPr>
        <p:spPr>
          <a:xfrm>
            <a:off x="5699700" y="1511246"/>
            <a:ext cx="907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0" name="Google Shape;550;p13"/>
          <p:cNvSpPr txBox="1">
            <a:spLocks noGrp="1"/>
          </p:cNvSpPr>
          <p:nvPr>
            <p:ph type="subTitle" idx="3"/>
          </p:nvPr>
        </p:nvSpPr>
        <p:spPr>
          <a:xfrm>
            <a:off x="4923900" y="2229704"/>
            <a:ext cx="2459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1" name="Google Shape;551;p13"/>
          <p:cNvSpPr txBox="1">
            <a:spLocks noGrp="1"/>
          </p:cNvSpPr>
          <p:nvPr>
            <p:ph type="title" idx="4" hasCustomPrompt="1"/>
          </p:nvPr>
        </p:nvSpPr>
        <p:spPr>
          <a:xfrm>
            <a:off x="2536488" y="3065814"/>
            <a:ext cx="907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2" name="Google Shape;552;p13"/>
          <p:cNvSpPr txBox="1">
            <a:spLocks noGrp="1"/>
          </p:cNvSpPr>
          <p:nvPr>
            <p:ph type="subTitle" idx="5"/>
          </p:nvPr>
        </p:nvSpPr>
        <p:spPr>
          <a:xfrm>
            <a:off x="1760675" y="3787224"/>
            <a:ext cx="2459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3" name="Google Shape;553;p13"/>
          <p:cNvSpPr txBox="1">
            <a:spLocks noGrp="1"/>
          </p:cNvSpPr>
          <p:nvPr>
            <p:ph type="title" idx="6" hasCustomPrompt="1"/>
          </p:nvPr>
        </p:nvSpPr>
        <p:spPr>
          <a:xfrm>
            <a:off x="5699700" y="3057120"/>
            <a:ext cx="907800" cy="402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4" name="Google Shape;554;p13"/>
          <p:cNvSpPr txBox="1">
            <a:spLocks noGrp="1"/>
          </p:cNvSpPr>
          <p:nvPr>
            <p:ph type="subTitle" idx="7"/>
          </p:nvPr>
        </p:nvSpPr>
        <p:spPr>
          <a:xfrm>
            <a:off x="4923900" y="3787224"/>
            <a:ext cx="24594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5" name="Google Shape;555;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6" name="Google Shape;556;p13"/>
          <p:cNvSpPr txBox="1">
            <a:spLocks noGrp="1"/>
          </p:cNvSpPr>
          <p:nvPr>
            <p:ph type="subTitle" idx="9"/>
          </p:nvPr>
        </p:nvSpPr>
        <p:spPr>
          <a:xfrm>
            <a:off x="1760675" y="1899750"/>
            <a:ext cx="2459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accent4"/>
                </a:solidFill>
                <a:latin typeface="Cinzel"/>
                <a:ea typeface="Cinzel"/>
                <a:cs typeface="Cinzel"/>
                <a:sym typeface="Cinze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7" name="Google Shape;557;p13"/>
          <p:cNvSpPr txBox="1">
            <a:spLocks noGrp="1"/>
          </p:cNvSpPr>
          <p:nvPr>
            <p:ph type="subTitle" idx="13"/>
          </p:nvPr>
        </p:nvSpPr>
        <p:spPr>
          <a:xfrm>
            <a:off x="4923900" y="1899750"/>
            <a:ext cx="2459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accent4"/>
                </a:solidFill>
                <a:latin typeface="Cinzel"/>
                <a:ea typeface="Cinzel"/>
                <a:cs typeface="Cinzel"/>
                <a:sym typeface="Cinze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8" name="Google Shape;558;p13"/>
          <p:cNvSpPr txBox="1">
            <a:spLocks noGrp="1"/>
          </p:cNvSpPr>
          <p:nvPr>
            <p:ph type="subTitle" idx="14"/>
          </p:nvPr>
        </p:nvSpPr>
        <p:spPr>
          <a:xfrm>
            <a:off x="1760675" y="3452729"/>
            <a:ext cx="2459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accent4"/>
                </a:solidFill>
                <a:latin typeface="Cinzel"/>
                <a:ea typeface="Cinzel"/>
                <a:cs typeface="Cinzel"/>
                <a:sym typeface="Cinze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59" name="Google Shape;559;p13"/>
          <p:cNvSpPr txBox="1">
            <a:spLocks noGrp="1"/>
          </p:cNvSpPr>
          <p:nvPr>
            <p:ph type="subTitle" idx="15"/>
          </p:nvPr>
        </p:nvSpPr>
        <p:spPr>
          <a:xfrm>
            <a:off x="4923900" y="3452729"/>
            <a:ext cx="2459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accent4"/>
                </a:solidFill>
                <a:latin typeface="Cinzel"/>
                <a:ea typeface="Cinzel"/>
                <a:cs typeface="Cinzel"/>
                <a:sym typeface="Cinze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60" name="Google Shape;560;p13"/>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3"/>
          <p:cNvSpPr/>
          <p:nvPr/>
        </p:nvSpPr>
        <p:spPr>
          <a:xfrm>
            <a:off x="-579292" y="4564650"/>
            <a:ext cx="10302591" cy="1007381"/>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13"/>
          <p:cNvGrpSpPr/>
          <p:nvPr/>
        </p:nvGrpSpPr>
        <p:grpSpPr>
          <a:xfrm>
            <a:off x="115696" y="4025166"/>
            <a:ext cx="504042" cy="748958"/>
            <a:chOff x="115696" y="4025166"/>
            <a:chExt cx="504042" cy="748958"/>
          </a:xfrm>
        </p:grpSpPr>
        <p:sp>
          <p:nvSpPr>
            <p:cNvPr id="564" name="Google Shape;564;p13"/>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3"/>
          <p:cNvGrpSpPr/>
          <p:nvPr/>
        </p:nvGrpSpPr>
        <p:grpSpPr>
          <a:xfrm>
            <a:off x="587715" y="3835639"/>
            <a:ext cx="543698" cy="1128027"/>
            <a:chOff x="328446" y="3119186"/>
            <a:chExt cx="829567" cy="1721128"/>
          </a:xfrm>
        </p:grpSpPr>
        <p:sp>
          <p:nvSpPr>
            <p:cNvPr id="567" name="Google Shape;567;p13"/>
            <p:cNvSpPr/>
            <p:nvPr/>
          </p:nvSpPr>
          <p:spPr>
            <a:xfrm>
              <a:off x="328446" y="3119186"/>
              <a:ext cx="829567" cy="1188998"/>
            </a:xfrm>
            <a:custGeom>
              <a:avLst/>
              <a:gdLst/>
              <a:ahLst/>
              <a:cxnLst/>
              <a:rect l="l" t="t" r="r" b="b"/>
              <a:pathLst>
                <a:path w="27673" h="39663" extrusionOk="0">
                  <a:moveTo>
                    <a:pt x="13392" y="0"/>
                  </a:moveTo>
                  <a:cubicBezTo>
                    <a:pt x="12943" y="0"/>
                    <a:pt x="12493" y="42"/>
                    <a:pt x="12051" y="125"/>
                  </a:cubicBezTo>
                  <a:cubicBezTo>
                    <a:pt x="7669" y="934"/>
                    <a:pt x="5001" y="4959"/>
                    <a:pt x="2953" y="8555"/>
                  </a:cubicBezTo>
                  <a:cubicBezTo>
                    <a:pt x="1858" y="10412"/>
                    <a:pt x="620" y="12365"/>
                    <a:pt x="334" y="14556"/>
                  </a:cubicBezTo>
                  <a:cubicBezTo>
                    <a:pt x="72" y="16842"/>
                    <a:pt x="929" y="18890"/>
                    <a:pt x="2048" y="20819"/>
                  </a:cubicBezTo>
                  <a:cubicBezTo>
                    <a:pt x="2668" y="21867"/>
                    <a:pt x="3144" y="22844"/>
                    <a:pt x="2930" y="24082"/>
                  </a:cubicBezTo>
                  <a:cubicBezTo>
                    <a:pt x="2715" y="25320"/>
                    <a:pt x="2096" y="26392"/>
                    <a:pt x="1572" y="27511"/>
                  </a:cubicBezTo>
                  <a:cubicBezTo>
                    <a:pt x="667" y="29488"/>
                    <a:pt x="0" y="31726"/>
                    <a:pt x="691" y="33893"/>
                  </a:cubicBezTo>
                  <a:cubicBezTo>
                    <a:pt x="1167" y="35346"/>
                    <a:pt x="2191" y="36275"/>
                    <a:pt x="3430" y="36918"/>
                  </a:cubicBezTo>
                  <a:cubicBezTo>
                    <a:pt x="4025" y="37418"/>
                    <a:pt x="4740" y="37823"/>
                    <a:pt x="5454" y="38156"/>
                  </a:cubicBezTo>
                  <a:cubicBezTo>
                    <a:pt x="7621" y="39061"/>
                    <a:pt x="10026" y="39514"/>
                    <a:pt x="12360" y="39633"/>
                  </a:cubicBezTo>
                  <a:cubicBezTo>
                    <a:pt x="12751" y="39652"/>
                    <a:pt x="13144" y="39663"/>
                    <a:pt x="13540" y="39663"/>
                  </a:cubicBezTo>
                  <a:cubicBezTo>
                    <a:pt x="17434" y="39663"/>
                    <a:pt x="21487" y="38668"/>
                    <a:pt x="24363" y="35965"/>
                  </a:cubicBezTo>
                  <a:cubicBezTo>
                    <a:pt x="25815" y="34632"/>
                    <a:pt x="26839" y="32822"/>
                    <a:pt x="27244" y="30893"/>
                  </a:cubicBezTo>
                  <a:cubicBezTo>
                    <a:pt x="27673" y="28916"/>
                    <a:pt x="27292" y="27082"/>
                    <a:pt x="26387" y="25320"/>
                  </a:cubicBezTo>
                  <a:cubicBezTo>
                    <a:pt x="25863" y="24320"/>
                    <a:pt x="25434" y="23391"/>
                    <a:pt x="25434" y="22272"/>
                  </a:cubicBezTo>
                  <a:cubicBezTo>
                    <a:pt x="25434" y="21272"/>
                    <a:pt x="25649" y="20295"/>
                    <a:pt x="25911" y="19343"/>
                  </a:cubicBezTo>
                  <a:cubicBezTo>
                    <a:pt x="26387" y="17581"/>
                    <a:pt x="27006" y="15723"/>
                    <a:pt x="26601" y="13866"/>
                  </a:cubicBezTo>
                  <a:cubicBezTo>
                    <a:pt x="25792" y="10198"/>
                    <a:pt x="21172" y="9507"/>
                    <a:pt x="19933" y="6150"/>
                  </a:cubicBezTo>
                  <a:cubicBezTo>
                    <a:pt x="19576" y="5149"/>
                    <a:pt x="19457" y="4078"/>
                    <a:pt x="18981" y="3125"/>
                  </a:cubicBezTo>
                  <a:cubicBezTo>
                    <a:pt x="18576" y="2339"/>
                    <a:pt x="17957" y="1673"/>
                    <a:pt x="17242" y="1172"/>
                  </a:cubicBezTo>
                  <a:cubicBezTo>
                    <a:pt x="16114" y="384"/>
                    <a:pt x="14756" y="0"/>
                    <a:pt x="13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503335" y="3476188"/>
              <a:ext cx="463362" cy="1364126"/>
            </a:xfrm>
            <a:custGeom>
              <a:avLst/>
              <a:gdLst/>
              <a:ahLst/>
              <a:cxnLst/>
              <a:rect l="l" t="t" r="r" b="b"/>
              <a:pathLst>
                <a:path w="15457" h="45505" extrusionOk="0">
                  <a:moveTo>
                    <a:pt x="7171" y="1"/>
                  </a:moveTo>
                  <a:cubicBezTo>
                    <a:pt x="7052" y="1"/>
                    <a:pt x="6943" y="78"/>
                    <a:pt x="6955" y="242"/>
                  </a:cubicBezTo>
                  <a:cubicBezTo>
                    <a:pt x="7455" y="6100"/>
                    <a:pt x="8146" y="11959"/>
                    <a:pt x="8836" y="17817"/>
                  </a:cubicBezTo>
                  <a:cubicBezTo>
                    <a:pt x="8486" y="17869"/>
                    <a:pt x="8131" y="17895"/>
                    <a:pt x="7778" y="17895"/>
                  </a:cubicBezTo>
                  <a:cubicBezTo>
                    <a:pt x="6041" y="17895"/>
                    <a:pt x="4311" y="17274"/>
                    <a:pt x="3025" y="16126"/>
                  </a:cubicBezTo>
                  <a:cubicBezTo>
                    <a:pt x="1406" y="14697"/>
                    <a:pt x="549" y="12554"/>
                    <a:pt x="668" y="10387"/>
                  </a:cubicBezTo>
                  <a:cubicBezTo>
                    <a:pt x="680" y="10220"/>
                    <a:pt x="549" y="10137"/>
                    <a:pt x="415" y="10137"/>
                  </a:cubicBezTo>
                  <a:cubicBezTo>
                    <a:pt x="281" y="10137"/>
                    <a:pt x="144" y="10220"/>
                    <a:pt x="144" y="10387"/>
                  </a:cubicBezTo>
                  <a:cubicBezTo>
                    <a:pt x="1" y="12721"/>
                    <a:pt x="954" y="15078"/>
                    <a:pt x="2716" y="16626"/>
                  </a:cubicBezTo>
                  <a:cubicBezTo>
                    <a:pt x="4114" y="17827"/>
                    <a:pt x="5918" y="18475"/>
                    <a:pt x="7740" y="18475"/>
                  </a:cubicBezTo>
                  <a:cubicBezTo>
                    <a:pt x="8122" y="18475"/>
                    <a:pt x="8504" y="18446"/>
                    <a:pt x="8884" y="18388"/>
                  </a:cubicBezTo>
                  <a:cubicBezTo>
                    <a:pt x="9551" y="24056"/>
                    <a:pt x="10265" y="29724"/>
                    <a:pt x="11027" y="35368"/>
                  </a:cubicBezTo>
                  <a:cubicBezTo>
                    <a:pt x="11456" y="38702"/>
                    <a:pt x="11956" y="42012"/>
                    <a:pt x="12456" y="45322"/>
                  </a:cubicBezTo>
                  <a:cubicBezTo>
                    <a:pt x="12477" y="45448"/>
                    <a:pt x="12585" y="45504"/>
                    <a:pt x="12697" y="45504"/>
                  </a:cubicBezTo>
                  <a:cubicBezTo>
                    <a:pt x="12841" y="45504"/>
                    <a:pt x="12993" y="45411"/>
                    <a:pt x="12980" y="45251"/>
                  </a:cubicBezTo>
                  <a:cubicBezTo>
                    <a:pt x="11932" y="37178"/>
                    <a:pt x="10884" y="29105"/>
                    <a:pt x="9884" y="21032"/>
                  </a:cubicBezTo>
                  <a:cubicBezTo>
                    <a:pt x="10336" y="20937"/>
                    <a:pt x="10789" y="20698"/>
                    <a:pt x="11146" y="20508"/>
                  </a:cubicBezTo>
                  <a:cubicBezTo>
                    <a:pt x="11718" y="20198"/>
                    <a:pt x="12218" y="19817"/>
                    <a:pt x="12670" y="19365"/>
                  </a:cubicBezTo>
                  <a:cubicBezTo>
                    <a:pt x="13575" y="18484"/>
                    <a:pt x="14266" y="17364"/>
                    <a:pt x="14718" y="16174"/>
                  </a:cubicBezTo>
                  <a:cubicBezTo>
                    <a:pt x="15266" y="14745"/>
                    <a:pt x="15457" y="13173"/>
                    <a:pt x="15457" y="11649"/>
                  </a:cubicBezTo>
                  <a:cubicBezTo>
                    <a:pt x="15457" y="10006"/>
                    <a:pt x="15290" y="8172"/>
                    <a:pt x="14814" y="6600"/>
                  </a:cubicBezTo>
                  <a:cubicBezTo>
                    <a:pt x="14803" y="6559"/>
                    <a:pt x="14770" y="6540"/>
                    <a:pt x="14736" y="6540"/>
                  </a:cubicBezTo>
                  <a:cubicBezTo>
                    <a:pt x="14692" y="6540"/>
                    <a:pt x="14647" y="6571"/>
                    <a:pt x="14647" y="6624"/>
                  </a:cubicBezTo>
                  <a:cubicBezTo>
                    <a:pt x="14575" y="8172"/>
                    <a:pt x="14837" y="9720"/>
                    <a:pt x="14837" y="11268"/>
                  </a:cubicBezTo>
                  <a:cubicBezTo>
                    <a:pt x="14837" y="12768"/>
                    <a:pt x="14695" y="14245"/>
                    <a:pt x="14194" y="15674"/>
                  </a:cubicBezTo>
                  <a:cubicBezTo>
                    <a:pt x="13790" y="16817"/>
                    <a:pt x="13147" y="17936"/>
                    <a:pt x="12313" y="18817"/>
                  </a:cubicBezTo>
                  <a:cubicBezTo>
                    <a:pt x="11908" y="19222"/>
                    <a:pt x="11456" y="19579"/>
                    <a:pt x="10956" y="19889"/>
                  </a:cubicBezTo>
                  <a:cubicBezTo>
                    <a:pt x="10598" y="20103"/>
                    <a:pt x="10194" y="20222"/>
                    <a:pt x="9813" y="20389"/>
                  </a:cubicBezTo>
                  <a:cubicBezTo>
                    <a:pt x="9384" y="17007"/>
                    <a:pt x="8979" y="13626"/>
                    <a:pt x="8574" y="10244"/>
                  </a:cubicBezTo>
                  <a:cubicBezTo>
                    <a:pt x="8455" y="9125"/>
                    <a:pt x="8336" y="8005"/>
                    <a:pt x="8193" y="6886"/>
                  </a:cubicBezTo>
                  <a:cubicBezTo>
                    <a:pt x="8408" y="6862"/>
                    <a:pt x="8598" y="6696"/>
                    <a:pt x="8765" y="6553"/>
                  </a:cubicBezTo>
                  <a:cubicBezTo>
                    <a:pt x="8979" y="6386"/>
                    <a:pt x="9217" y="6195"/>
                    <a:pt x="9408" y="5981"/>
                  </a:cubicBezTo>
                  <a:cubicBezTo>
                    <a:pt x="9813" y="5552"/>
                    <a:pt x="10146" y="5052"/>
                    <a:pt x="10384" y="4528"/>
                  </a:cubicBezTo>
                  <a:cubicBezTo>
                    <a:pt x="10884" y="3433"/>
                    <a:pt x="11027" y="2266"/>
                    <a:pt x="10765" y="1099"/>
                  </a:cubicBezTo>
                  <a:cubicBezTo>
                    <a:pt x="10737" y="959"/>
                    <a:pt x="10639" y="899"/>
                    <a:pt x="10534" y="899"/>
                  </a:cubicBezTo>
                  <a:cubicBezTo>
                    <a:pt x="10373" y="899"/>
                    <a:pt x="10198" y="1040"/>
                    <a:pt x="10241" y="1242"/>
                  </a:cubicBezTo>
                  <a:cubicBezTo>
                    <a:pt x="10408" y="2266"/>
                    <a:pt x="10241" y="3338"/>
                    <a:pt x="9789" y="4267"/>
                  </a:cubicBezTo>
                  <a:cubicBezTo>
                    <a:pt x="9574" y="4719"/>
                    <a:pt x="9289" y="5148"/>
                    <a:pt x="8955" y="5529"/>
                  </a:cubicBezTo>
                  <a:cubicBezTo>
                    <a:pt x="8765" y="5719"/>
                    <a:pt x="8574" y="5886"/>
                    <a:pt x="8360" y="6053"/>
                  </a:cubicBezTo>
                  <a:cubicBezTo>
                    <a:pt x="8288" y="6100"/>
                    <a:pt x="8217" y="6148"/>
                    <a:pt x="8122" y="6219"/>
                  </a:cubicBezTo>
                  <a:cubicBezTo>
                    <a:pt x="7907" y="4219"/>
                    <a:pt x="7693" y="2218"/>
                    <a:pt x="7455" y="242"/>
                  </a:cubicBezTo>
                  <a:cubicBezTo>
                    <a:pt x="7431" y="84"/>
                    <a:pt x="7295" y="1"/>
                    <a:pt x="7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13"/>
          <p:cNvGrpSpPr/>
          <p:nvPr/>
        </p:nvGrpSpPr>
        <p:grpSpPr>
          <a:xfrm>
            <a:off x="1221320" y="4054895"/>
            <a:ext cx="359820" cy="826420"/>
            <a:chOff x="1221320" y="4054895"/>
            <a:chExt cx="359820" cy="826420"/>
          </a:xfrm>
        </p:grpSpPr>
        <p:sp>
          <p:nvSpPr>
            <p:cNvPr id="570" name="Google Shape;570;p13"/>
            <p:cNvSpPr/>
            <p:nvPr/>
          </p:nvSpPr>
          <p:spPr>
            <a:xfrm>
              <a:off x="1221320" y="4054895"/>
              <a:ext cx="359820" cy="486205"/>
            </a:xfrm>
            <a:custGeom>
              <a:avLst/>
              <a:gdLst/>
              <a:ahLst/>
              <a:cxnLst/>
              <a:rect l="l" t="t" r="r" b="b"/>
              <a:pathLst>
                <a:path w="12003" h="16219" extrusionOk="0">
                  <a:moveTo>
                    <a:pt x="5956" y="0"/>
                  </a:moveTo>
                  <a:cubicBezTo>
                    <a:pt x="4285" y="0"/>
                    <a:pt x="2622" y="1176"/>
                    <a:pt x="2239" y="2822"/>
                  </a:cubicBezTo>
                  <a:cubicBezTo>
                    <a:pt x="1929" y="4108"/>
                    <a:pt x="2096" y="5465"/>
                    <a:pt x="1762" y="6727"/>
                  </a:cubicBezTo>
                  <a:cubicBezTo>
                    <a:pt x="1405" y="8013"/>
                    <a:pt x="524" y="9132"/>
                    <a:pt x="214" y="10395"/>
                  </a:cubicBezTo>
                  <a:cubicBezTo>
                    <a:pt x="167" y="10585"/>
                    <a:pt x="143" y="10776"/>
                    <a:pt x="119" y="10990"/>
                  </a:cubicBezTo>
                  <a:cubicBezTo>
                    <a:pt x="0" y="12252"/>
                    <a:pt x="572" y="13514"/>
                    <a:pt x="1477" y="14395"/>
                  </a:cubicBezTo>
                  <a:cubicBezTo>
                    <a:pt x="2382" y="15277"/>
                    <a:pt x="3596" y="15800"/>
                    <a:pt x="4834" y="16062"/>
                  </a:cubicBezTo>
                  <a:cubicBezTo>
                    <a:pt x="5346" y="16163"/>
                    <a:pt x="5876" y="16218"/>
                    <a:pt x="6404" y="16218"/>
                  </a:cubicBezTo>
                  <a:cubicBezTo>
                    <a:pt x="7621" y="16218"/>
                    <a:pt x="8832" y="15926"/>
                    <a:pt x="9812" y="15229"/>
                  </a:cubicBezTo>
                  <a:cubicBezTo>
                    <a:pt x="11217" y="14205"/>
                    <a:pt x="12003" y="12276"/>
                    <a:pt x="11383" y="10657"/>
                  </a:cubicBezTo>
                  <a:cubicBezTo>
                    <a:pt x="10955" y="9537"/>
                    <a:pt x="9907" y="8704"/>
                    <a:pt x="9478" y="7561"/>
                  </a:cubicBezTo>
                  <a:cubicBezTo>
                    <a:pt x="9073" y="6465"/>
                    <a:pt x="9312" y="5251"/>
                    <a:pt x="9335" y="4084"/>
                  </a:cubicBezTo>
                  <a:cubicBezTo>
                    <a:pt x="9383" y="2179"/>
                    <a:pt x="8288" y="178"/>
                    <a:pt x="6240" y="12"/>
                  </a:cubicBezTo>
                  <a:cubicBezTo>
                    <a:pt x="6145" y="4"/>
                    <a:pt x="6051" y="0"/>
                    <a:pt x="5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1308405" y="4224328"/>
              <a:ext cx="178516" cy="656987"/>
            </a:xfrm>
            <a:custGeom>
              <a:avLst/>
              <a:gdLst/>
              <a:ahLst/>
              <a:cxnLst/>
              <a:rect l="l" t="t" r="r" b="b"/>
              <a:pathLst>
                <a:path w="5955" h="21916" extrusionOk="0">
                  <a:moveTo>
                    <a:pt x="2874" y="0"/>
                  </a:moveTo>
                  <a:cubicBezTo>
                    <a:pt x="2840" y="0"/>
                    <a:pt x="2800" y="24"/>
                    <a:pt x="2787" y="75"/>
                  </a:cubicBezTo>
                  <a:cubicBezTo>
                    <a:pt x="2715" y="1456"/>
                    <a:pt x="2692" y="2885"/>
                    <a:pt x="2692" y="4290"/>
                  </a:cubicBezTo>
                  <a:cubicBezTo>
                    <a:pt x="2620" y="4266"/>
                    <a:pt x="2525" y="4242"/>
                    <a:pt x="2453" y="4219"/>
                  </a:cubicBezTo>
                  <a:cubicBezTo>
                    <a:pt x="2358" y="4171"/>
                    <a:pt x="2263" y="4147"/>
                    <a:pt x="2191" y="4100"/>
                  </a:cubicBezTo>
                  <a:cubicBezTo>
                    <a:pt x="2001" y="4004"/>
                    <a:pt x="1810" y="3885"/>
                    <a:pt x="1644" y="3742"/>
                  </a:cubicBezTo>
                  <a:cubicBezTo>
                    <a:pt x="1310" y="3457"/>
                    <a:pt x="1048" y="3099"/>
                    <a:pt x="905" y="2695"/>
                  </a:cubicBezTo>
                  <a:cubicBezTo>
                    <a:pt x="887" y="2658"/>
                    <a:pt x="852" y="2643"/>
                    <a:pt x="817" y="2643"/>
                  </a:cubicBezTo>
                  <a:cubicBezTo>
                    <a:pt x="762" y="2643"/>
                    <a:pt x="709" y="2683"/>
                    <a:pt x="739" y="2742"/>
                  </a:cubicBezTo>
                  <a:cubicBezTo>
                    <a:pt x="858" y="3195"/>
                    <a:pt x="1120" y="3623"/>
                    <a:pt x="1453" y="3933"/>
                  </a:cubicBezTo>
                  <a:cubicBezTo>
                    <a:pt x="1620" y="4100"/>
                    <a:pt x="1810" y="4242"/>
                    <a:pt x="2025" y="4362"/>
                  </a:cubicBezTo>
                  <a:cubicBezTo>
                    <a:pt x="2120" y="4409"/>
                    <a:pt x="2239" y="4457"/>
                    <a:pt x="2358" y="4504"/>
                  </a:cubicBezTo>
                  <a:cubicBezTo>
                    <a:pt x="2453" y="4552"/>
                    <a:pt x="2572" y="4600"/>
                    <a:pt x="2692" y="4600"/>
                  </a:cubicBezTo>
                  <a:cubicBezTo>
                    <a:pt x="2692" y="5338"/>
                    <a:pt x="2692" y="6076"/>
                    <a:pt x="2692" y="6814"/>
                  </a:cubicBezTo>
                  <a:cubicBezTo>
                    <a:pt x="1525" y="6719"/>
                    <a:pt x="501" y="5838"/>
                    <a:pt x="72" y="4766"/>
                  </a:cubicBezTo>
                  <a:cubicBezTo>
                    <a:pt x="72" y="4748"/>
                    <a:pt x="62" y="4740"/>
                    <a:pt x="49" y="4740"/>
                  </a:cubicBezTo>
                  <a:cubicBezTo>
                    <a:pt x="28" y="4740"/>
                    <a:pt x="1" y="4761"/>
                    <a:pt x="1" y="4790"/>
                  </a:cubicBezTo>
                  <a:cubicBezTo>
                    <a:pt x="143" y="5433"/>
                    <a:pt x="477" y="5981"/>
                    <a:pt x="977" y="6410"/>
                  </a:cubicBezTo>
                  <a:cubicBezTo>
                    <a:pt x="1477" y="6814"/>
                    <a:pt x="2072" y="7076"/>
                    <a:pt x="2715" y="7124"/>
                  </a:cubicBezTo>
                  <a:cubicBezTo>
                    <a:pt x="2715" y="7600"/>
                    <a:pt x="2715" y="8077"/>
                    <a:pt x="2715" y="8553"/>
                  </a:cubicBezTo>
                  <a:cubicBezTo>
                    <a:pt x="2715" y="11339"/>
                    <a:pt x="2739" y="14149"/>
                    <a:pt x="2739" y="16959"/>
                  </a:cubicBezTo>
                  <a:cubicBezTo>
                    <a:pt x="2763" y="18555"/>
                    <a:pt x="2763" y="20150"/>
                    <a:pt x="2763" y="21746"/>
                  </a:cubicBezTo>
                  <a:cubicBezTo>
                    <a:pt x="2763" y="21862"/>
                    <a:pt x="2848" y="21916"/>
                    <a:pt x="2935" y="21916"/>
                  </a:cubicBezTo>
                  <a:cubicBezTo>
                    <a:pt x="3026" y="21916"/>
                    <a:pt x="3120" y="21856"/>
                    <a:pt x="3120" y="21746"/>
                  </a:cubicBezTo>
                  <a:cubicBezTo>
                    <a:pt x="3096" y="16888"/>
                    <a:pt x="3073" y="12030"/>
                    <a:pt x="3049" y="7148"/>
                  </a:cubicBezTo>
                  <a:lnTo>
                    <a:pt x="3073" y="7148"/>
                  </a:lnTo>
                  <a:cubicBezTo>
                    <a:pt x="3954" y="6934"/>
                    <a:pt x="4644" y="6267"/>
                    <a:pt x="5097" y="5505"/>
                  </a:cubicBezTo>
                  <a:cubicBezTo>
                    <a:pt x="5621" y="4600"/>
                    <a:pt x="5835" y="3576"/>
                    <a:pt x="5954" y="2552"/>
                  </a:cubicBezTo>
                  <a:cubicBezTo>
                    <a:pt x="5954" y="2524"/>
                    <a:pt x="5938" y="2512"/>
                    <a:pt x="5919" y="2512"/>
                  </a:cubicBezTo>
                  <a:cubicBezTo>
                    <a:pt x="5907" y="2512"/>
                    <a:pt x="5893" y="2518"/>
                    <a:pt x="5883" y="2528"/>
                  </a:cubicBezTo>
                  <a:cubicBezTo>
                    <a:pt x="5597" y="3457"/>
                    <a:pt x="5406" y="4433"/>
                    <a:pt x="4906" y="5267"/>
                  </a:cubicBezTo>
                  <a:cubicBezTo>
                    <a:pt x="4501" y="5981"/>
                    <a:pt x="3858" y="6576"/>
                    <a:pt x="3049" y="6814"/>
                  </a:cubicBezTo>
                  <a:cubicBezTo>
                    <a:pt x="3049" y="6148"/>
                    <a:pt x="3049" y="5505"/>
                    <a:pt x="3049" y="4862"/>
                  </a:cubicBezTo>
                  <a:cubicBezTo>
                    <a:pt x="3049" y="3266"/>
                    <a:pt x="3049" y="1647"/>
                    <a:pt x="2930" y="51"/>
                  </a:cubicBezTo>
                  <a:cubicBezTo>
                    <a:pt x="2930" y="18"/>
                    <a:pt x="2904" y="0"/>
                    <a:pt x="2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3"/>
          <p:cNvGrpSpPr/>
          <p:nvPr/>
        </p:nvGrpSpPr>
        <p:grpSpPr>
          <a:xfrm>
            <a:off x="1623397" y="4638265"/>
            <a:ext cx="764110" cy="505144"/>
            <a:chOff x="1556584" y="4594166"/>
            <a:chExt cx="831006" cy="549368"/>
          </a:xfrm>
        </p:grpSpPr>
        <p:sp>
          <p:nvSpPr>
            <p:cNvPr id="573" name="Google Shape;573;p13"/>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13"/>
          <p:cNvGrpSpPr/>
          <p:nvPr/>
        </p:nvGrpSpPr>
        <p:grpSpPr>
          <a:xfrm rot="837089">
            <a:off x="5278352" y="4673639"/>
            <a:ext cx="976637" cy="613549"/>
            <a:chOff x="531312" y="4496299"/>
            <a:chExt cx="976637" cy="613549"/>
          </a:xfrm>
        </p:grpSpPr>
        <p:sp>
          <p:nvSpPr>
            <p:cNvPr id="576" name="Google Shape;576;p13"/>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13"/>
          <p:cNvGrpSpPr/>
          <p:nvPr/>
        </p:nvGrpSpPr>
        <p:grpSpPr>
          <a:xfrm>
            <a:off x="814555" y="4632427"/>
            <a:ext cx="764121" cy="480041"/>
            <a:chOff x="531312" y="4496299"/>
            <a:chExt cx="976637" cy="613549"/>
          </a:xfrm>
        </p:grpSpPr>
        <p:sp>
          <p:nvSpPr>
            <p:cNvPr id="582" name="Google Shape;582;p13"/>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587;p13"/>
          <p:cNvGrpSpPr/>
          <p:nvPr/>
        </p:nvGrpSpPr>
        <p:grpSpPr>
          <a:xfrm>
            <a:off x="230227" y="173061"/>
            <a:ext cx="8824548" cy="3045125"/>
            <a:chOff x="230227" y="173061"/>
            <a:chExt cx="8824548" cy="3045125"/>
          </a:xfrm>
        </p:grpSpPr>
        <p:sp>
          <p:nvSpPr>
            <p:cNvPr id="588" name="Google Shape;588;p13"/>
            <p:cNvSpPr/>
            <p:nvPr/>
          </p:nvSpPr>
          <p:spPr>
            <a:xfrm rot="10800000" flipH="1">
              <a:off x="768802" y="9925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rot="10800000" flipH="1">
              <a:off x="4405110" y="4230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rot="10800000" flipH="1">
              <a:off x="8389589" y="2937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169300" y="1822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956675" y="14493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702075" y="3326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8702088" y="28180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393175" y="7182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8702107" y="31191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rot="10800000" flipH="1">
              <a:off x="7723252" y="953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18"/>
        <p:cNvGrpSpPr/>
        <p:nvPr/>
      </p:nvGrpSpPr>
      <p:grpSpPr>
        <a:xfrm>
          <a:off x="0" y="0"/>
          <a:ext cx="0" cy="0"/>
          <a:chOff x="0" y="0"/>
          <a:chExt cx="0" cy="0"/>
        </a:xfrm>
      </p:grpSpPr>
      <p:sp>
        <p:nvSpPr>
          <p:cNvPr id="1019" name="Google Shape;1019;p21"/>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1"/>
          <p:cNvGrpSpPr/>
          <p:nvPr/>
        </p:nvGrpSpPr>
        <p:grpSpPr>
          <a:xfrm>
            <a:off x="-15025" y="1330225"/>
            <a:ext cx="9174044" cy="3924414"/>
            <a:chOff x="-3264425" y="1050100"/>
            <a:chExt cx="9174044" cy="3924414"/>
          </a:xfrm>
        </p:grpSpPr>
        <p:sp>
          <p:nvSpPr>
            <p:cNvPr id="1021" name="Google Shape;1021;p21"/>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21"/>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1"/>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21"/>
          <p:cNvGrpSpPr/>
          <p:nvPr/>
        </p:nvGrpSpPr>
        <p:grpSpPr>
          <a:xfrm flipH="1">
            <a:off x="8134371" y="4694352"/>
            <a:ext cx="764121" cy="480041"/>
            <a:chOff x="531312" y="4496299"/>
            <a:chExt cx="976637" cy="613549"/>
          </a:xfrm>
        </p:grpSpPr>
        <p:sp>
          <p:nvSpPr>
            <p:cNvPr id="1026" name="Google Shape;1026;p21"/>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1"/>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1"/>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1"/>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1"/>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21"/>
          <p:cNvSpPr/>
          <p:nvPr/>
        </p:nvSpPr>
        <p:spPr>
          <a:xfrm>
            <a:off x="-579292" y="4564650"/>
            <a:ext cx="10302591" cy="1007381"/>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21"/>
          <p:cNvGrpSpPr/>
          <p:nvPr/>
        </p:nvGrpSpPr>
        <p:grpSpPr>
          <a:xfrm>
            <a:off x="2888659" y="4594166"/>
            <a:ext cx="831006" cy="549368"/>
            <a:chOff x="1556584" y="4594166"/>
            <a:chExt cx="831006" cy="549368"/>
          </a:xfrm>
        </p:grpSpPr>
        <p:sp>
          <p:nvSpPr>
            <p:cNvPr id="1033" name="Google Shape;1033;p21"/>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21"/>
          <p:cNvGrpSpPr/>
          <p:nvPr/>
        </p:nvGrpSpPr>
        <p:grpSpPr>
          <a:xfrm rot="837301">
            <a:off x="5238377" y="4652157"/>
            <a:ext cx="785246" cy="493313"/>
            <a:chOff x="531312" y="4496299"/>
            <a:chExt cx="976637" cy="613549"/>
          </a:xfrm>
        </p:grpSpPr>
        <p:sp>
          <p:nvSpPr>
            <p:cNvPr id="1036" name="Google Shape;1036;p21"/>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1"/>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1"/>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1"/>
          <p:cNvGrpSpPr/>
          <p:nvPr/>
        </p:nvGrpSpPr>
        <p:grpSpPr>
          <a:xfrm flipH="1">
            <a:off x="118625" y="173061"/>
            <a:ext cx="8795150" cy="3349925"/>
            <a:chOff x="230227" y="173061"/>
            <a:chExt cx="8795150" cy="3349925"/>
          </a:xfrm>
        </p:grpSpPr>
        <p:sp>
          <p:nvSpPr>
            <p:cNvPr id="1042" name="Google Shape;1042;p21"/>
            <p:cNvSpPr/>
            <p:nvPr/>
          </p:nvSpPr>
          <p:spPr>
            <a:xfrm rot="10800000" flipH="1">
              <a:off x="768802" y="9925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rot="10800000" flipH="1">
              <a:off x="2233040" y="3468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rot="10800000" flipH="1">
              <a:off x="8541989" y="32426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200110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8728075" y="1906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8515725" y="77117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8778288" y="31228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530187" y="732909"/>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8778307" y="34239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rot="10800000" flipH="1">
              <a:off x="7799452" y="572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21"/>
          <p:cNvGrpSpPr/>
          <p:nvPr/>
        </p:nvGrpSpPr>
        <p:grpSpPr>
          <a:xfrm flipH="1">
            <a:off x="8581634" y="3897564"/>
            <a:ext cx="543698" cy="1128027"/>
            <a:chOff x="328446" y="3119186"/>
            <a:chExt cx="829567" cy="1721128"/>
          </a:xfrm>
        </p:grpSpPr>
        <p:sp>
          <p:nvSpPr>
            <p:cNvPr id="1062" name="Google Shape;1062;p21"/>
            <p:cNvSpPr/>
            <p:nvPr/>
          </p:nvSpPr>
          <p:spPr>
            <a:xfrm>
              <a:off x="328446" y="3119186"/>
              <a:ext cx="829567" cy="1188998"/>
            </a:xfrm>
            <a:custGeom>
              <a:avLst/>
              <a:gdLst/>
              <a:ahLst/>
              <a:cxnLst/>
              <a:rect l="l" t="t" r="r" b="b"/>
              <a:pathLst>
                <a:path w="27673" h="39663" extrusionOk="0">
                  <a:moveTo>
                    <a:pt x="13392" y="0"/>
                  </a:moveTo>
                  <a:cubicBezTo>
                    <a:pt x="12943" y="0"/>
                    <a:pt x="12493" y="42"/>
                    <a:pt x="12051" y="125"/>
                  </a:cubicBezTo>
                  <a:cubicBezTo>
                    <a:pt x="7669" y="934"/>
                    <a:pt x="5001" y="4959"/>
                    <a:pt x="2953" y="8555"/>
                  </a:cubicBezTo>
                  <a:cubicBezTo>
                    <a:pt x="1858" y="10412"/>
                    <a:pt x="620" y="12365"/>
                    <a:pt x="334" y="14556"/>
                  </a:cubicBezTo>
                  <a:cubicBezTo>
                    <a:pt x="72" y="16842"/>
                    <a:pt x="929" y="18890"/>
                    <a:pt x="2048" y="20819"/>
                  </a:cubicBezTo>
                  <a:cubicBezTo>
                    <a:pt x="2668" y="21867"/>
                    <a:pt x="3144" y="22844"/>
                    <a:pt x="2930" y="24082"/>
                  </a:cubicBezTo>
                  <a:cubicBezTo>
                    <a:pt x="2715" y="25320"/>
                    <a:pt x="2096" y="26392"/>
                    <a:pt x="1572" y="27511"/>
                  </a:cubicBezTo>
                  <a:cubicBezTo>
                    <a:pt x="667" y="29488"/>
                    <a:pt x="0" y="31726"/>
                    <a:pt x="691" y="33893"/>
                  </a:cubicBezTo>
                  <a:cubicBezTo>
                    <a:pt x="1167" y="35346"/>
                    <a:pt x="2191" y="36275"/>
                    <a:pt x="3430" y="36918"/>
                  </a:cubicBezTo>
                  <a:cubicBezTo>
                    <a:pt x="4025" y="37418"/>
                    <a:pt x="4740" y="37823"/>
                    <a:pt x="5454" y="38156"/>
                  </a:cubicBezTo>
                  <a:cubicBezTo>
                    <a:pt x="7621" y="39061"/>
                    <a:pt x="10026" y="39514"/>
                    <a:pt x="12360" y="39633"/>
                  </a:cubicBezTo>
                  <a:cubicBezTo>
                    <a:pt x="12751" y="39652"/>
                    <a:pt x="13144" y="39663"/>
                    <a:pt x="13540" y="39663"/>
                  </a:cubicBezTo>
                  <a:cubicBezTo>
                    <a:pt x="17434" y="39663"/>
                    <a:pt x="21487" y="38668"/>
                    <a:pt x="24363" y="35965"/>
                  </a:cubicBezTo>
                  <a:cubicBezTo>
                    <a:pt x="25815" y="34632"/>
                    <a:pt x="26839" y="32822"/>
                    <a:pt x="27244" y="30893"/>
                  </a:cubicBezTo>
                  <a:cubicBezTo>
                    <a:pt x="27673" y="28916"/>
                    <a:pt x="27292" y="27082"/>
                    <a:pt x="26387" y="25320"/>
                  </a:cubicBezTo>
                  <a:cubicBezTo>
                    <a:pt x="25863" y="24320"/>
                    <a:pt x="25434" y="23391"/>
                    <a:pt x="25434" y="22272"/>
                  </a:cubicBezTo>
                  <a:cubicBezTo>
                    <a:pt x="25434" y="21272"/>
                    <a:pt x="25649" y="20295"/>
                    <a:pt x="25911" y="19343"/>
                  </a:cubicBezTo>
                  <a:cubicBezTo>
                    <a:pt x="26387" y="17581"/>
                    <a:pt x="27006" y="15723"/>
                    <a:pt x="26601" y="13866"/>
                  </a:cubicBezTo>
                  <a:cubicBezTo>
                    <a:pt x="25792" y="10198"/>
                    <a:pt x="21172" y="9507"/>
                    <a:pt x="19933" y="6150"/>
                  </a:cubicBezTo>
                  <a:cubicBezTo>
                    <a:pt x="19576" y="5149"/>
                    <a:pt x="19457" y="4078"/>
                    <a:pt x="18981" y="3125"/>
                  </a:cubicBezTo>
                  <a:cubicBezTo>
                    <a:pt x="18576" y="2339"/>
                    <a:pt x="17957" y="1673"/>
                    <a:pt x="17242" y="1172"/>
                  </a:cubicBezTo>
                  <a:cubicBezTo>
                    <a:pt x="16114" y="384"/>
                    <a:pt x="14756" y="0"/>
                    <a:pt x="13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503335" y="3476188"/>
              <a:ext cx="463362" cy="1364126"/>
            </a:xfrm>
            <a:custGeom>
              <a:avLst/>
              <a:gdLst/>
              <a:ahLst/>
              <a:cxnLst/>
              <a:rect l="l" t="t" r="r" b="b"/>
              <a:pathLst>
                <a:path w="15457" h="45505" extrusionOk="0">
                  <a:moveTo>
                    <a:pt x="7171" y="1"/>
                  </a:moveTo>
                  <a:cubicBezTo>
                    <a:pt x="7052" y="1"/>
                    <a:pt x="6943" y="78"/>
                    <a:pt x="6955" y="242"/>
                  </a:cubicBezTo>
                  <a:cubicBezTo>
                    <a:pt x="7455" y="6100"/>
                    <a:pt x="8146" y="11959"/>
                    <a:pt x="8836" y="17817"/>
                  </a:cubicBezTo>
                  <a:cubicBezTo>
                    <a:pt x="8486" y="17869"/>
                    <a:pt x="8131" y="17895"/>
                    <a:pt x="7778" y="17895"/>
                  </a:cubicBezTo>
                  <a:cubicBezTo>
                    <a:pt x="6041" y="17895"/>
                    <a:pt x="4311" y="17274"/>
                    <a:pt x="3025" y="16126"/>
                  </a:cubicBezTo>
                  <a:cubicBezTo>
                    <a:pt x="1406" y="14697"/>
                    <a:pt x="549" y="12554"/>
                    <a:pt x="668" y="10387"/>
                  </a:cubicBezTo>
                  <a:cubicBezTo>
                    <a:pt x="680" y="10220"/>
                    <a:pt x="549" y="10137"/>
                    <a:pt x="415" y="10137"/>
                  </a:cubicBezTo>
                  <a:cubicBezTo>
                    <a:pt x="281" y="10137"/>
                    <a:pt x="144" y="10220"/>
                    <a:pt x="144" y="10387"/>
                  </a:cubicBezTo>
                  <a:cubicBezTo>
                    <a:pt x="1" y="12721"/>
                    <a:pt x="954" y="15078"/>
                    <a:pt x="2716" y="16626"/>
                  </a:cubicBezTo>
                  <a:cubicBezTo>
                    <a:pt x="4114" y="17827"/>
                    <a:pt x="5918" y="18475"/>
                    <a:pt x="7740" y="18475"/>
                  </a:cubicBezTo>
                  <a:cubicBezTo>
                    <a:pt x="8122" y="18475"/>
                    <a:pt x="8504" y="18446"/>
                    <a:pt x="8884" y="18388"/>
                  </a:cubicBezTo>
                  <a:cubicBezTo>
                    <a:pt x="9551" y="24056"/>
                    <a:pt x="10265" y="29724"/>
                    <a:pt x="11027" y="35368"/>
                  </a:cubicBezTo>
                  <a:cubicBezTo>
                    <a:pt x="11456" y="38702"/>
                    <a:pt x="11956" y="42012"/>
                    <a:pt x="12456" y="45322"/>
                  </a:cubicBezTo>
                  <a:cubicBezTo>
                    <a:pt x="12477" y="45448"/>
                    <a:pt x="12585" y="45504"/>
                    <a:pt x="12697" y="45504"/>
                  </a:cubicBezTo>
                  <a:cubicBezTo>
                    <a:pt x="12841" y="45504"/>
                    <a:pt x="12993" y="45411"/>
                    <a:pt x="12980" y="45251"/>
                  </a:cubicBezTo>
                  <a:cubicBezTo>
                    <a:pt x="11932" y="37178"/>
                    <a:pt x="10884" y="29105"/>
                    <a:pt x="9884" y="21032"/>
                  </a:cubicBezTo>
                  <a:cubicBezTo>
                    <a:pt x="10336" y="20937"/>
                    <a:pt x="10789" y="20698"/>
                    <a:pt x="11146" y="20508"/>
                  </a:cubicBezTo>
                  <a:cubicBezTo>
                    <a:pt x="11718" y="20198"/>
                    <a:pt x="12218" y="19817"/>
                    <a:pt x="12670" y="19365"/>
                  </a:cubicBezTo>
                  <a:cubicBezTo>
                    <a:pt x="13575" y="18484"/>
                    <a:pt x="14266" y="17364"/>
                    <a:pt x="14718" y="16174"/>
                  </a:cubicBezTo>
                  <a:cubicBezTo>
                    <a:pt x="15266" y="14745"/>
                    <a:pt x="15457" y="13173"/>
                    <a:pt x="15457" y="11649"/>
                  </a:cubicBezTo>
                  <a:cubicBezTo>
                    <a:pt x="15457" y="10006"/>
                    <a:pt x="15290" y="8172"/>
                    <a:pt x="14814" y="6600"/>
                  </a:cubicBezTo>
                  <a:cubicBezTo>
                    <a:pt x="14803" y="6559"/>
                    <a:pt x="14770" y="6540"/>
                    <a:pt x="14736" y="6540"/>
                  </a:cubicBezTo>
                  <a:cubicBezTo>
                    <a:pt x="14692" y="6540"/>
                    <a:pt x="14647" y="6571"/>
                    <a:pt x="14647" y="6624"/>
                  </a:cubicBezTo>
                  <a:cubicBezTo>
                    <a:pt x="14575" y="8172"/>
                    <a:pt x="14837" y="9720"/>
                    <a:pt x="14837" y="11268"/>
                  </a:cubicBezTo>
                  <a:cubicBezTo>
                    <a:pt x="14837" y="12768"/>
                    <a:pt x="14695" y="14245"/>
                    <a:pt x="14194" y="15674"/>
                  </a:cubicBezTo>
                  <a:cubicBezTo>
                    <a:pt x="13790" y="16817"/>
                    <a:pt x="13147" y="17936"/>
                    <a:pt x="12313" y="18817"/>
                  </a:cubicBezTo>
                  <a:cubicBezTo>
                    <a:pt x="11908" y="19222"/>
                    <a:pt x="11456" y="19579"/>
                    <a:pt x="10956" y="19889"/>
                  </a:cubicBezTo>
                  <a:cubicBezTo>
                    <a:pt x="10598" y="20103"/>
                    <a:pt x="10194" y="20222"/>
                    <a:pt x="9813" y="20389"/>
                  </a:cubicBezTo>
                  <a:cubicBezTo>
                    <a:pt x="9384" y="17007"/>
                    <a:pt x="8979" y="13626"/>
                    <a:pt x="8574" y="10244"/>
                  </a:cubicBezTo>
                  <a:cubicBezTo>
                    <a:pt x="8455" y="9125"/>
                    <a:pt x="8336" y="8005"/>
                    <a:pt x="8193" y="6886"/>
                  </a:cubicBezTo>
                  <a:cubicBezTo>
                    <a:pt x="8408" y="6862"/>
                    <a:pt x="8598" y="6696"/>
                    <a:pt x="8765" y="6553"/>
                  </a:cubicBezTo>
                  <a:cubicBezTo>
                    <a:pt x="8979" y="6386"/>
                    <a:pt x="9217" y="6195"/>
                    <a:pt x="9408" y="5981"/>
                  </a:cubicBezTo>
                  <a:cubicBezTo>
                    <a:pt x="9813" y="5552"/>
                    <a:pt x="10146" y="5052"/>
                    <a:pt x="10384" y="4528"/>
                  </a:cubicBezTo>
                  <a:cubicBezTo>
                    <a:pt x="10884" y="3433"/>
                    <a:pt x="11027" y="2266"/>
                    <a:pt x="10765" y="1099"/>
                  </a:cubicBezTo>
                  <a:cubicBezTo>
                    <a:pt x="10737" y="959"/>
                    <a:pt x="10639" y="899"/>
                    <a:pt x="10534" y="899"/>
                  </a:cubicBezTo>
                  <a:cubicBezTo>
                    <a:pt x="10373" y="899"/>
                    <a:pt x="10198" y="1040"/>
                    <a:pt x="10241" y="1242"/>
                  </a:cubicBezTo>
                  <a:cubicBezTo>
                    <a:pt x="10408" y="2266"/>
                    <a:pt x="10241" y="3338"/>
                    <a:pt x="9789" y="4267"/>
                  </a:cubicBezTo>
                  <a:cubicBezTo>
                    <a:pt x="9574" y="4719"/>
                    <a:pt x="9289" y="5148"/>
                    <a:pt x="8955" y="5529"/>
                  </a:cubicBezTo>
                  <a:cubicBezTo>
                    <a:pt x="8765" y="5719"/>
                    <a:pt x="8574" y="5886"/>
                    <a:pt x="8360" y="6053"/>
                  </a:cubicBezTo>
                  <a:cubicBezTo>
                    <a:pt x="8288" y="6100"/>
                    <a:pt x="8217" y="6148"/>
                    <a:pt x="8122" y="6219"/>
                  </a:cubicBezTo>
                  <a:cubicBezTo>
                    <a:pt x="7907" y="4219"/>
                    <a:pt x="7693" y="2218"/>
                    <a:pt x="7455" y="242"/>
                  </a:cubicBezTo>
                  <a:cubicBezTo>
                    <a:pt x="7431" y="84"/>
                    <a:pt x="7295" y="1"/>
                    <a:pt x="7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21"/>
          <p:cNvGrpSpPr/>
          <p:nvPr/>
        </p:nvGrpSpPr>
        <p:grpSpPr>
          <a:xfrm flipH="1">
            <a:off x="7325540" y="4700190"/>
            <a:ext cx="764110" cy="505144"/>
            <a:chOff x="1556584" y="4594166"/>
            <a:chExt cx="831006" cy="549368"/>
          </a:xfrm>
        </p:grpSpPr>
        <p:sp>
          <p:nvSpPr>
            <p:cNvPr id="1065" name="Google Shape;1065;p21"/>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7" name="Google Shape;1067;p21"/>
          <p:cNvGrpSpPr/>
          <p:nvPr/>
        </p:nvGrpSpPr>
        <p:grpSpPr>
          <a:xfrm>
            <a:off x="743861" y="4629967"/>
            <a:ext cx="764121" cy="480041"/>
            <a:chOff x="531312" y="4496299"/>
            <a:chExt cx="976637" cy="613549"/>
          </a:xfrm>
        </p:grpSpPr>
        <p:sp>
          <p:nvSpPr>
            <p:cNvPr id="1068" name="Google Shape;1068;p21"/>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73"/>
        <p:cNvGrpSpPr/>
        <p:nvPr/>
      </p:nvGrpSpPr>
      <p:grpSpPr>
        <a:xfrm>
          <a:off x="0" y="0"/>
          <a:ext cx="0" cy="0"/>
          <a:chOff x="0" y="0"/>
          <a:chExt cx="0" cy="0"/>
        </a:xfrm>
      </p:grpSpPr>
      <p:sp>
        <p:nvSpPr>
          <p:cNvPr id="1074" name="Google Shape;1074;p22"/>
          <p:cNvSpPr/>
          <p:nvPr/>
        </p:nvSpPr>
        <p:spPr>
          <a:xfrm>
            <a:off x="1082212" y="1547403"/>
            <a:ext cx="6984446" cy="2771641"/>
          </a:xfrm>
          <a:custGeom>
            <a:avLst/>
            <a:gdLst/>
            <a:ahLst/>
            <a:cxnLst/>
            <a:rect l="l" t="t" r="r" b="b"/>
            <a:pathLst>
              <a:path w="290323" h="115209" extrusionOk="0">
                <a:moveTo>
                  <a:pt x="214263" y="1"/>
                </a:moveTo>
                <a:cubicBezTo>
                  <a:pt x="213682" y="1"/>
                  <a:pt x="213101" y="22"/>
                  <a:pt x="212521" y="66"/>
                </a:cubicBezTo>
                <a:cubicBezTo>
                  <a:pt x="202709" y="781"/>
                  <a:pt x="193660" y="7806"/>
                  <a:pt x="190516" y="17141"/>
                </a:cubicBezTo>
                <a:cubicBezTo>
                  <a:pt x="189257" y="14405"/>
                  <a:pt x="186275" y="13023"/>
                  <a:pt x="183303" y="13023"/>
                </a:cubicBezTo>
                <a:cubicBezTo>
                  <a:pt x="180428" y="13023"/>
                  <a:pt x="177563" y="14316"/>
                  <a:pt x="176275" y="16927"/>
                </a:cubicBezTo>
                <a:cubicBezTo>
                  <a:pt x="175346" y="13116"/>
                  <a:pt x="172012" y="9997"/>
                  <a:pt x="168154" y="9354"/>
                </a:cubicBezTo>
                <a:cubicBezTo>
                  <a:pt x="167629" y="9263"/>
                  <a:pt x="167099" y="9219"/>
                  <a:pt x="166568" y="9219"/>
                </a:cubicBezTo>
                <a:cubicBezTo>
                  <a:pt x="163200" y="9219"/>
                  <a:pt x="159840" y="10992"/>
                  <a:pt x="158009" y="13831"/>
                </a:cubicBezTo>
                <a:cubicBezTo>
                  <a:pt x="155980" y="10337"/>
                  <a:pt x="151965" y="8129"/>
                  <a:pt x="147951" y="8129"/>
                </a:cubicBezTo>
                <a:cubicBezTo>
                  <a:pt x="147397" y="8129"/>
                  <a:pt x="146842" y="8172"/>
                  <a:pt x="146293" y="8258"/>
                </a:cubicBezTo>
                <a:cubicBezTo>
                  <a:pt x="141744" y="8973"/>
                  <a:pt x="137839" y="12664"/>
                  <a:pt x="136862" y="17165"/>
                </a:cubicBezTo>
                <a:cubicBezTo>
                  <a:pt x="134456" y="14907"/>
                  <a:pt x="131161" y="13715"/>
                  <a:pt x="127872" y="13715"/>
                </a:cubicBezTo>
                <a:cubicBezTo>
                  <a:pt x="125887" y="13715"/>
                  <a:pt x="123904" y="14149"/>
                  <a:pt x="122121" y="15045"/>
                </a:cubicBezTo>
                <a:cubicBezTo>
                  <a:pt x="117406" y="17403"/>
                  <a:pt x="114453" y="22880"/>
                  <a:pt x="115048" y="28119"/>
                </a:cubicBezTo>
                <a:cubicBezTo>
                  <a:pt x="113890" y="27749"/>
                  <a:pt x="112687" y="27573"/>
                  <a:pt x="111484" y="27573"/>
                </a:cubicBezTo>
                <a:cubicBezTo>
                  <a:pt x="106426" y="27573"/>
                  <a:pt x="101345" y="30670"/>
                  <a:pt x="99402" y="35383"/>
                </a:cubicBezTo>
                <a:cubicBezTo>
                  <a:pt x="97579" y="32412"/>
                  <a:pt x="94127" y="30929"/>
                  <a:pt x="90673" y="30929"/>
                </a:cubicBezTo>
                <a:cubicBezTo>
                  <a:pt x="87179" y="30929"/>
                  <a:pt x="83683" y="32448"/>
                  <a:pt x="81875" y="35478"/>
                </a:cubicBezTo>
                <a:cubicBezTo>
                  <a:pt x="81922" y="28048"/>
                  <a:pt x="77374" y="20785"/>
                  <a:pt x="70658" y="17594"/>
                </a:cubicBezTo>
                <a:cubicBezTo>
                  <a:pt x="68053" y="16351"/>
                  <a:pt x="65173" y="15744"/>
                  <a:pt x="62289" y="15744"/>
                </a:cubicBezTo>
                <a:cubicBezTo>
                  <a:pt x="57765" y="15744"/>
                  <a:pt x="53230" y="17238"/>
                  <a:pt x="49725" y="20118"/>
                </a:cubicBezTo>
                <a:cubicBezTo>
                  <a:pt x="47250" y="13533"/>
                  <a:pt x="40447" y="8848"/>
                  <a:pt x="33425" y="8848"/>
                </a:cubicBezTo>
                <a:cubicBezTo>
                  <a:pt x="33286" y="8848"/>
                  <a:pt x="33147" y="8850"/>
                  <a:pt x="33007" y="8854"/>
                </a:cubicBezTo>
                <a:cubicBezTo>
                  <a:pt x="33674" y="6163"/>
                  <a:pt x="32150" y="3091"/>
                  <a:pt x="29602" y="2019"/>
                </a:cubicBezTo>
                <a:cubicBezTo>
                  <a:pt x="28923" y="1736"/>
                  <a:pt x="28198" y="1603"/>
                  <a:pt x="27471" y="1603"/>
                </a:cubicBezTo>
                <a:cubicBezTo>
                  <a:pt x="25445" y="1603"/>
                  <a:pt x="23408" y="2641"/>
                  <a:pt x="22338" y="4377"/>
                </a:cubicBezTo>
                <a:cubicBezTo>
                  <a:pt x="19855" y="2129"/>
                  <a:pt x="16529" y="1022"/>
                  <a:pt x="13195" y="1022"/>
                </a:cubicBezTo>
                <a:cubicBezTo>
                  <a:pt x="9463" y="1022"/>
                  <a:pt x="5722" y="2409"/>
                  <a:pt x="3144" y="5139"/>
                </a:cubicBezTo>
                <a:cubicBezTo>
                  <a:pt x="3144" y="6948"/>
                  <a:pt x="2906" y="7425"/>
                  <a:pt x="2906" y="9258"/>
                </a:cubicBezTo>
                <a:lnTo>
                  <a:pt x="2906" y="113661"/>
                </a:lnTo>
                <a:cubicBezTo>
                  <a:pt x="3096" y="113661"/>
                  <a:pt x="0" y="115209"/>
                  <a:pt x="191" y="115209"/>
                </a:cubicBezTo>
                <a:lnTo>
                  <a:pt x="283774" y="115209"/>
                </a:lnTo>
                <a:lnTo>
                  <a:pt x="287417" y="38860"/>
                </a:lnTo>
                <a:cubicBezTo>
                  <a:pt x="290323" y="32144"/>
                  <a:pt x="288775" y="23761"/>
                  <a:pt x="283655" y="18522"/>
                </a:cubicBezTo>
                <a:cubicBezTo>
                  <a:pt x="280161" y="14947"/>
                  <a:pt x="275146" y="12995"/>
                  <a:pt x="270150" y="12995"/>
                </a:cubicBezTo>
                <a:cubicBezTo>
                  <a:pt x="267858" y="12995"/>
                  <a:pt x="265571" y="13406"/>
                  <a:pt x="263436" y="14260"/>
                </a:cubicBezTo>
                <a:cubicBezTo>
                  <a:pt x="260674" y="9782"/>
                  <a:pt x="255554" y="6853"/>
                  <a:pt x="250291" y="6734"/>
                </a:cubicBezTo>
                <a:cubicBezTo>
                  <a:pt x="250179" y="6732"/>
                  <a:pt x="250068" y="6730"/>
                  <a:pt x="249956" y="6730"/>
                </a:cubicBezTo>
                <a:cubicBezTo>
                  <a:pt x="244829" y="6730"/>
                  <a:pt x="239749" y="9399"/>
                  <a:pt x="236859" y="13664"/>
                </a:cubicBezTo>
                <a:cubicBezTo>
                  <a:pt x="232602" y="5441"/>
                  <a:pt x="223496" y="1"/>
                  <a:pt x="214263" y="1"/>
                </a:cubicBezTo>
                <a:close/>
              </a:path>
            </a:pathLst>
          </a:custGeom>
          <a:solidFill>
            <a:srgbClr val="FFFFFF">
              <a:alpha val="14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22"/>
          <p:cNvGrpSpPr/>
          <p:nvPr/>
        </p:nvGrpSpPr>
        <p:grpSpPr>
          <a:xfrm>
            <a:off x="-15025" y="1330225"/>
            <a:ext cx="9174044" cy="3924414"/>
            <a:chOff x="-3264425" y="1050100"/>
            <a:chExt cx="9174044" cy="3924414"/>
          </a:xfrm>
        </p:grpSpPr>
        <p:sp>
          <p:nvSpPr>
            <p:cNvPr id="1076" name="Google Shape;1076;p22"/>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2"/>
            <p:cNvSpPr/>
            <p:nvPr/>
          </p:nvSpPr>
          <p:spPr>
            <a:xfrm>
              <a:off x="-3264425" y="1050100"/>
              <a:ext cx="9174044" cy="3924414"/>
            </a:xfrm>
            <a:custGeom>
              <a:avLst/>
              <a:gdLst/>
              <a:ahLst/>
              <a:cxnLst/>
              <a:rect l="l" t="t" r="r" b="b"/>
              <a:pathLst>
                <a:path w="294087" h="130912" extrusionOk="0">
                  <a:moveTo>
                    <a:pt x="14659" y="0"/>
                  </a:moveTo>
                  <a:cubicBezTo>
                    <a:pt x="9105" y="0"/>
                    <a:pt x="3556" y="2566"/>
                    <a:pt x="1" y="6862"/>
                  </a:cubicBezTo>
                  <a:lnTo>
                    <a:pt x="1" y="130911"/>
                  </a:lnTo>
                  <a:lnTo>
                    <a:pt x="294086" y="130911"/>
                  </a:lnTo>
                  <a:lnTo>
                    <a:pt x="293634" y="12935"/>
                  </a:lnTo>
                  <a:cubicBezTo>
                    <a:pt x="289825" y="7857"/>
                    <a:pt x="283518" y="4804"/>
                    <a:pt x="277192" y="4804"/>
                  </a:cubicBezTo>
                  <a:cubicBezTo>
                    <a:pt x="276160" y="4804"/>
                    <a:pt x="275128" y="4885"/>
                    <a:pt x="274106" y="5052"/>
                  </a:cubicBezTo>
                  <a:cubicBezTo>
                    <a:pt x="266818" y="6219"/>
                    <a:pt x="260389" y="11697"/>
                    <a:pt x="258055" y="18698"/>
                  </a:cubicBezTo>
                  <a:cubicBezTo>
                    <a:pt x="255933" y="17322"/>
                    <a:pt x="253402" y="16627"/>
                    <a:pt x="250873" y="16627"/>
                  </a:cubicBezTo>
                  <a:cubicBezTo>
                    <a:pt x="248719" y="16627"/>
                    <a:pt x="246566" y="17131"/>
                    <a:pt x="244671" y="18150"/>
                  </a:cubicBezTo>
                  <a:cubicBezTo>
                    <a:pt x="240551" y="20365"/>
                    <a:pt x="237789" y="24937"/>
                    <a:pt x="237765" y="29629"/>
                  </a:cubicBezTo>
                  <a:cubicBezTo>
                    <a:pt x="235940" y="28020"/>
                    <a:pt x="233517" y="27194"/>
                    <a:pt x="231101" y="27194"/>
                  </a:cubicBezTo>
                  <a:cubicBezTo>
                    <a:pt x="229260" y="27194"/>
                    <a:pt x="227423" y="27674"/>
                    <a:pt x="225858" y="28652"/>
                  </a:cubicBezTo>
                  <a:cubicBezTo>
                    <a:pt x="222238" y="30891"/>
                    <a:pt x="220380" y="35630"/>
                    <a:pt x="221499" y="39750"/>
                  </a:cubicBezTo>
                  <a:cubicBezTo>
                    <a:pt x="218937" y="38577"/>
                    <a:pt x="216136" y="38015"/>
                    <a:pt x="213328" y="38015"/>
                  </a:cubicBezTo>
                  <a:cubicBezTo>
                    <a:pt x="207524" y="38015"/>
                    <a:pt x="201687" y="40417"/>
                    <a:pt x="197852" y="44798"/>
                  </a:cubicBezTo>
                  <a:cubicBezTo>
                    <a:pt x="192136" y="51276"/>
                    <a:pt x="191326" y="61588"/>
                    <a:pt x="195923" y="68899"/>
                  </a:cubicBezTo>
                  <a:cubicBezTo>
                    <a:pt x="193996" y="67935"/>
                    <a:pt x="191842" y="67456"/>
                    <a:pt x="189689" y="67456"/>
                  </a:cubicBezTo>
                  <a:cubicBezTo>
                    <a:pt x="187213" y="67456"/>
                    <a:pt x="184738" y="68090"/>
                    <a:pt x="182610" y="69351"/>
                  </a:cubicBezTo>
                  <a:cubicBezTo>
                    <a:pt x="178610" y="71709"/>
                    <a:pt x="175942" y="76138"/>
                    <a:pt x="175728" y="80782"/>
                  </a:cubicBezTo>
                  <a:cubicBezTo>
                    <a:pt x="174923" y="80506"/>
                    <a:pt x="174079" y="80374"/>
                    <a:pt x="173234" y="80374"/>
                  </a:cubicBezTo>
                  <a:cubicBezTo>
                    <a:pt x="170579" y="80374"/>
                    <a:pt x="167910" y="81674"/>
                    <a:pt x="166393" y="83878"/>
                  </a:cubicBezTo>
                  <a:cubicBezTo>
                    <a:pt x="164760" y="82567"/>
                    <a:pt x="162696" y="81955"/>
                    <a:pt x="160620" y="81955"/>
                  </a:cubicBezTo>
                  <a:cubicBezTo>
                    <a:pt x="156701" y="81955"/>
                    <a:pt x="152739" y="84135"/>
                    <a:pt x="151556" y="87902"/>
                  </a:cubicBezTo>
                  <a:cubicBezTo>
                    <a:pt x="149648" y="86619"/>
                    <a:pt x="147330" y="85938"/>
                    <a:pt x="145020" y="85938"/>
                  </a:cubicBezTo>
                  <a:cubicBezTo>
                    <a:pt x="143986" y="85938"/>
                    <a:pt x="142953" y="86075"/>
                    <a:pt x="141959" y="86355"/>
                  </a:cubicBezTo>
                  <a:cubicBezTo>
                    <a:pt x="138488" y="84105"/>
                    <a:pt x="134355" y="82937"/>
                    <a:pt x="130225" y="82937"/>
                  </a:cubicBezTo>
                  <a:cubicBezTo>
                    <a:pt x="127753" y="82937"/>
                    <a:pt x="125282" y="83355"/>
                    <a:pt x="122955" y="84211"/>
                  </a:cubicBezTo>
                  <a:cubicBezTo>
                    <a:pt x="124813" y="77519"/>
                    <a:pt x="121979" y="69804"/>
                    <a:pt x="116239" y="65898"/>
                  </a:cubicBezTo>
                  <a:cubicBezTo>
                    <a:pt x="113485" y="64031"/>
                    <a:pt x="110170" y="63106"/>
                    <a:pt x="106854" y="63106"/>
                  </a:cubicBezTo>
                  <a:cubicBezTo>
                    <a:pt x="103232" y="63106"/>
                    <a:pt x="99608" y="64210"/>
                    <a:pt x="96712" y="66398"/>
                  </a:cubicBezTo>
                  <a:cubicBezTo>
                    <a:pt x="97061" y="63756"/>
                    <a:pt x="94352" y="61590"/>
                    <a:pt x="91822" y="61590"/>
                  </a:cubicBezTo>
                  <a:cubicBezTo>
                    <a:pt x="90909" y="61590"/>
                    <a:pt x="90019" y="61872"/>
                    <a:pt x="89305" y="62516"/>
                  </a:cubicBezTo>
                  <a:cubicBezTo>
                    <a:pt x="90448" y="56729"/>
                    <a:pt x="88710" y="50442"/>
                    <a:pt x="84757" y="46084"/>
                  </a:cubicBezTo>
                  <a:cubicBezTo>
                    <a:pt x="81203" y="42143"/>
                    <a:pt x="75897" y="39838"/>
                    <a:pt x="70582" y="39838"/>
                  </a:cubicBezTo>
                  <a:cubicBezTo>
                    <a:pt x="70019" y="39838"/>
                    <a:pt x="69457" y="39864"/>
                    <a:pt x="68896" y="39917"/>
                  </a:cubicBezTo>
                  <a:cubicBezTo>
                    <a:pt x="71825" y="35654"/>
                    <a:pt x="71944" y="29605"/>
                    <a:pt x="69134" y="25223"/>
                  </a:cubicBezTo>
                  <a:cubicBezTo>
                    <a:pt x="66709" y="21462"/>
                    <a:pt x="62262" y="19138"/>
                    <a:pt x="57798" y="19138"/>
                  </a:cubicBezTo>
                  <a:cubicBezTo>
                    <a:pt x="57090" y="19138"/>
                    <a:pt x="56381" y="19196"/>
                    <a:pt x="55679" y="19317"/>
                  </a:cubicBezTo>
                  <a:cubicBezTo>
                    <a:pt x="53125" y="12776"/>
                    <a:pt x="46043" y="8649"/>
                    <a:pt x="39092" y="8649"/>
                  </a:cubicBezTo>
                  <a:cubicBezTo>
                    <a:pt x="36452" y="8649"/>
                    <a:pt x="33831" y="9245"/>
                    <a:pt x="31484" y="10530"/>
                  </a:cubicBezTo>
                  <a:cubicBezTo>
                    <a:pt x="28721" y="4909"/>
                    <a:pt x="22982" y="837"/>
                    <a:pt x="16743" y="123"/>
                  </a:cubicBezTo>
                  <a:cubicBezTo>
                    <a:pt x="16050" y="41"/>
                    <a:pt x="15355" y="0"/>
                    <a:pt x="14659" y="0"/>
                  </a:cubicBezTo>
                  <a:close/>
                </a:path>
              </a:pathLst>
            </a:custGeom>
            <a:solidFill>
              <a:srgbClr val="FFFFFF">
                <a:alpha val="3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22"/>
          <p:cNvGrpSpPr/>
          <p:nvPr/>
        </p:nvGrpSpPr>
        <p:grpSpPr>
          <a:xfrm>
            <a:off x="115696" y="4025166"/>
            <a:ext cx="504042" cy="748958"/>
            <a:chOff x="115696" y="4025166"/>
            <a:chExt cx="504042" cy="748958"/>
          </a:xfrm>
        </p:grpSpPr>
        <p:sp>
          <p:nvSpPr>
            <p:cNvPr id="1079" name="Google Shape;1079;p22"/>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2"/>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2"/>
          <p:cNvSpPr/>
          <p:nvPr/>
        </p:nvSpPr>
        <p:spPr>
          <a:xfrm>
            <a:off x="-1040707" y="4706544"/>
            <a:ext cx="3076231" cy="547749"/>
          </a:xfrm>
          <a:custGeom>
            <a:avLst/>
            <a:gdLst/>
            <a:ahLst/>
            <a:cxnLst/>
            <a:rect l="l" t="t" r="r" b="b"/>
            <a:pathLst>
              <a:path w="102618" h="18272" extrusionOk="0">
                <a:moveTo>
                  <a:pt x="47754" y="0"/>
                </a:moveTo>
                <a:cubicBezTo>
                  <a:pt x="39257" y="0"/>
                  <a:pt x="30492" y="978"/>
                  <a:pt x="23458" y="3626"/>
                </a:cubicBezTo>
                <a:cubicBezTo>
                  <a:pt x="14289" y="7055"/>
                  <a:pt x="6597" y="12318"/>
                  <a:pt x="0" y="18272"/>
                </a:cubicBezTo>
                <a:lnTo>
                  <a:pt x="102617" y="18272"/>
                </a:lnTo>
                <a:cubicBezTo>
                  <a:pt x="99212" y="14747"/>
                  <a:pt x="94973" y="11746"/>
                  <a:pt x="90186" y="9246"/>
                </a:cubicBezTo>
                <a:cubicBezTo>
                  <a:pt x="81398" y="4674"/>
                  <a:pt x="70801" y="1816"/>
                  <a:pt x="60513" y="697"/>
                </a:cubicBezTo>
                <a:cubicBezTo>
                  <a:pt x="56520" y="265"/>
                  <a:pt x="52174" y="0"/>
                  <a:pt x="477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2" name="Google Shape;1082;p22"/>
          <p:cNvGrpSpPr/>
          <p:nvPr/>
        </p:nvGrpSpPr>
        <p:grpSpPr>
          <a:xfrm>
            <a:off x="8452915" y="3698756"/>
            <a:ext cx="568283" cy="1050951"/>
            <a:chOff x="8567259" y="3734181"/>
            <a:chExt cx="568283" cy="1050951"/>
          </a:xfrm>
        </p:grpSpPr>
        <p:sp>
          <p:nvSpPr>
            <p:cNvPr id="1083" name="Google Shape;1083;p22"/>
            <p:cNvSpPr/>
            <p:nvPr/>
          </p:nvSpPr>
          <p:spPr>
            <a:xfrm>
              <a:off x="8567259" y="3734181"/>
              <a:ext cx="568283" cy="724856"/>
            </a:xfrm>
            <a:custGeom>
              <a:avLst/>
              <a:gdLst/>
              <a:ahLst/>
              <a:cxnLst/>
              <a:rect l="l" t="t" r="r" b="b"/>
              <a:pathLst>
                <a:path w="18957" h="24180" extrusionOk="0">
                  <a:moveTo>
                    <a:pt x="12048" y="1"/>
                  </a:moveTo>
                  <a:cubicBezTo>
                    <a:pt x="9534" y="1"/>
                    <a:pt x="7436" y="1801"/>
                    <a:pt x="5716" y="3454"/>
                  </a:cubicBezTo>
                  <a:cubicBezTo>
                    <a:pt x="4763" y="4383"/>
                    <a:pt x="3692" y="5311"/>
                    <a:pt x="3144" y="6574"/>
                  </a:cubicBezTo>
                  <a:cubicBezTo>
                    <a:pt x="2596" y="7883"/>
                    <a:pt x="2763" y="9241"/>
                    <a:pt x="3096" y="10574"/>
                  </a:cubicBezTo>
                  <a:cubicBezTo>
                    <a:pt x="3287" y="11289"/>
                    <a:pt x="3382" y="11956"/>
                    <a:pt x="3049" y="12646"/>
                  </a:cubicBezTo>
                  <a:cubicBezTo>
                    <a:pt x="2715" y="13337"/>
                    <a:pt x="2167" y="13861"/>
                    <a:pt x="1667" y="14456"/>
                  </a:cubicBezTo>
                  <a:cubicBezTo>
                    <a:pt x="786" y="15456"/>
                    <a:pt x="0" y="16671"/>
                    <a:pt x="48" y="18076"/>
                  </a:cubicBezTo>
                  <a:cubicBezTo>
                    <a:pt x="72" y="19029"/>
                    <a:pt x="524" y="19743"/>
                    <a:pt x="1167" y="20338"/>
                  </a:cubicBezTo>
                  <a:cubicBezTo>
                    <a:pt x="1429" y="20743"/>
                    <a:pt x="1763" y="21100"/>
                    <a:pt x="2144" y="21410"/>
                  </a:cubicBezTo>
                  <a:cubicBezTo>
                    <a:pt x="3287" y="22315"/>
                    <a:pt x="4620" y="22982"/>
                    <a:pt x="5978" y="23458"/>
                  </a:cubicBezTo>
                  <a:cubicBezTo>
                    <a:pt x="7259" y="23902"/>
                    <a:pt x="8642" y="24179"/>
                    <a:pt x="10012" y="24179"/>
                  </a:cubicBezTo>
                  <a:cubicBezTo>
                    <a:pt x="11290" y="24179"/>
                    <a:pt x="12556" y="23937"/>
                    <a:pt x="13717" y="23363"/>
                  </a:cubicBezTo>
                  <a:cubicBezTo>
                    <a:pt x="14789" y="22815"/>
                    <a:pt x="15718" y="21910"/>
                    <a:pt x="16289" y="20838"/>
                  </a:cubicBezTo>
                  <a:cubicBezTo>
                    <a:pt x="16861" y="19743"/>
                    <a:pt x="16956" y="18600"/>
                    <a:pt x="16718" y="17385"/>
                  </a:cubicBezTo>
                  <a:cubicBezTo>
                    <a:pt x="16599" y="16719"/>
                    <a:pt x="16480" y="16099"/>
                    <a:pt x="16670" y="15433"/>
                  </a:cubicBezTo>
                  <a:cubicBezTo>
                    <a:pt x="16861" y="14837"/>
                    <a:pt x="17147" y="14289"/>
                    <a:pt x="17456" y="13766"/>
                  </a:cubicBezTo>
                  <a:cubicBezTo>
                    <a:pt x="18052" y="12813"/>
                    <a:pt x="18742" y="11813"/>
                    <a:pt x="18814" y="10646"/>
                  </a:cubicBezTo>
                  <a:cubicBezTo>
                    <a:pt x="18957" y="8360"/>
                    <a:pt x="16337" y="7145"/>
                    <a:pt x="16194" y="4954"/>
                  </a:cubicBezTo>
                  <a:cubicBezTo>
                    <a:pt x="16147" y="4287"/>
                    <a:pt x="16242" y="3644"/>
                    <a:pt x="16123" y="3001"/>
                  </a:cubicBezTo>
                  <a:cubicBezTo>
                    <a:pt x="16027" y="2454"/>
                    <a:pt x="15789" y="1954"/>
                    <a:pt x="15432" y="1549"/>
                  </a:cubicBezTo>
                  <a:cubicBezTo>
                    <a:pt x="14741" y="668"/>
                    <a:pt x="13670" y="144"/>
                    <a:pt x="12551" y="25"/>
                  </a:cubicBezTo>
                  <a:cubicBezTo>
                    <a:pt x="12381" y="8"/>
                    <a:pt x="12214" y="1"/>
                    <a:pt x="1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2"/>
            <p:cNvSpPr/>
            <p:nvPr/>
          </p:nvSpPr>
          <p:spPr>
            <a:xfrm>
              <a:off x="8707884" y="3948970"/>
              <a:ext cx="294169" cy="836162"/>
            </a:xfrm>
            <a:custGeom>
              <a:avLst/>
              <a:gdLst/>
              <a:ahLst/>
              <a:cxnLst/>
              <a:rect l="l" t="t" r="r" b="b"/>
              <a:pathLst>
                <a:path w="9813" h="27893" extrusionOk="0">
                  <a:moveTo>
                    <a:pt x="6376" y="1"/>
                  </a:moveTo>
                  <a:cubicBezTo>
                    <a:pt x="6317" y="1"/>
                    <a:pt x="6259" y="37"/>
                    <a:pt x="6240" y="123"/>
                  </a:cubicBezTo>
                  <a:cubicBezTo>
                    <a:pt x="5526" y="3671"/>
                    <a:pt x="4954" y="7267"/>
                    <a:pt x="4335" y="10840"/>
                  </a:cubicBezTo>
                  <a:cubicBezTo>
                    <a:pt x="3073" y="10673"/>
                    <a:pt x="1882" y="9935"/>
                    <a:pt x="1191" y="8839"/>
                  </a:cubicBezTo>
                  <a:cubicBezTo>
                    <a:pt x="501" y="7720"/>
                    <a:pt x="358" y="6291"/>
                    <a:pt x="787" y="5053"/>
                  </a:cubicBezTo>
                  <a:cubicBezTo>
                    <a:pt x="830" y="4924"/>
                    <a:pt x="735" y="4847"/>
                    <a:pt x="637" y="4847"/>
                  </a:cubicBezTo>
                  <a:cubicBezTo>
                    <a:pt x="572" y="4847"/>
                    <a:pt x="506" y="4881"/>
                    <a:pt x="477" y="4957"/>
                  </a:cubicBezTo>
                  <a:cubicBezTo>
                    <a:pt x="1" y="6315"/>
                    <a:pt x="144" y="7863"/>
                    <a:pt x="930" y="9077"/>
                  </a:cubicBezTo>
                  <a:cubicBezTo>
                    <a:pt x="1692" y="10244"/>
                    <a:pt x="2930" y="11006"/>
                    <a:pt x="4287" y="11197"/>
                  </a:cubicBezTo>
                  <a:cubicBezTo>
                    <a:pt x="3692" y="14650"/>
                    <a:pt x="3144" y="18127"/>
                    <a:pt x="2644" y="21604"/>
                  </a:cubicBezTo>
                  <a:cubicBezTo>
                    <a:pt x="2335" y="23628"/>
                    <a:pt x="2049" y="25676"/>
                    <a:pt x="1787" y="27724"/>
                  </a:cubicBezTo>
                  <a:cubicBezTo>
                    <a:pt x="1773" y="27831"/>
                    <a:pt x="1865" y="27893"/>
                    <a:pt x="1952" y="27893"/>
                  </a:cubicBezTo>
                  <a:cubicBezTo>
                    <a:pt x="2021" y="27893"/>
                    <a:pt x="2086" y="27855"/>
                    <a:pt x="2096" y="27772"/>
                  </a:cubicBezTo>
                  <a:cubicBezTo>
                    <a:pt x="2859" y="22818"/>
                    <a:pt x="3644" y="17865"/>
                    <a:pt x="4430" y="12911"/>
                  </a:cubicBezTo>
                  <a:cubicBezTo>
                    <a:pt x="4477" y="12916"/>
                    <a:pt x="4525" y="12918"/>
                    <a:pt x="4573" y="12918"/>
                  </a:cubicBezTo>
                  <a:cubicBezTo>
                    <a:pt x="4800" y="12918"/>
                    <a:pt x="5048" y="12875"/>
                    <a:pt x="5264" y="12816"/>
                  </a:cubicBezTo>
                  <a:cubicBezTo>
                    <a:pt x="5645" y="12745"/>
                    <a:pt x="6002" y="12602"/>
                    <a:pt x="6359" y="12411"/>
                  </a:cubicBezTo>
                  <a:cubicBezTo>
                    <a:pt x="7050" y="12030"/>
                    <a:pt x="7621" y="11506"/>
                    <a:pt x="8098" y="10863"/>
                  </a:cubicBezTo>
                  <a:cubicBezTo>
                    <a:pt x="8669" y="10125"/>
                    <a:pt x="9050" y="9220"/>
                    <a:pt x="9312" y="8315"/>
                  </a:cubicBezTo>
                  <a:cubicBezTo>
                    <a:pt x="9598" y="7339"/>
                    <a:pt x="9812" y="6243"/>
                    <a:pt x="9812" y="5219"/>
                  </a:cubicBezTo>
                  <a:cubicBezTo>
                    <a:pt x="9812" y="5190"/>
                    <a:pt x="9776" y="5170"/>
                    <a:pt x="9743" y="5170"/>
                  </a:cubicBezTo>
                  <a:cubicBezTo>
                    <a:pt x="9722" y="5170"/>
                    <a:pt x="9702" y="5177"/>
                    <a:pt x="9693" y="5196"/>
                  </a:cubicBezTo>
                  <a:cubicBezTo>
                    <a:pt x="9407" y="6100"/>
                    <a:pt x="9288" y="7077"/>
                    <a:pt x="9026" y="7982"/>
                  </a:cubicBezTo>
                  <a:cubicBezTo>
                    <a:pt x="8765" y="8863"/>
                    <a:pt x="8431" y="9720"/>
                    <a:pt x="7883" y="10482"/>
                  </a:cubicBezTo>
                  <a:cubicBezTo>
                    <a:pt x="7455" y="11101"/>
                    <a:pt x="6883" y="11649"/>
                    <a:pt x="6240" y="12006"/>
                  </a:cubicBezTo>
                  <a:cubicBezTo>
                    <a:pt x="5931" y="12197"/>
                    <a:pt x="5597" y="12340"/>
                    <a:pt x="5240" y="12411"/>
                  </a:cubicBezTo>
                  <a:cubicBezTo>
                    <a:pt x="5002" y="12483"/>
                    <a:pt x="4740" y="12483"/>
                    <a:pt x="4478" y="12530"/>
                  </a:cubicBezTo>
                  <a:cubicBezTo>
                    <a:pt x="4811" y="10459"/>
                    <a:pt x="5145" y="8387"/>
                    <a:pt x="5502" y="6315"/>
                  </a:cubicBezTo>
                  <a:cubicBezTo>
                    <a:pt x="5597" y="5624"/>
                    <a:pt x="5716" y="4934"/>
                    <a:pt x="5835" y="4267"/>
                  </a:cubicBezTo>
                  <a:cubicBezTo>
                    <a:pt x="5978" y="4267"/>
                    <a:pt x="6121" y="4195"/>
                    <a:pt x="6240" y="4172"/>
                  </a:cubicBezTo>
                  <a:cubicBezTo>
                    <a:pt x="6407" y="4100"/>
                    <a:pt x="6550" y="4029"/>
                    <a:pt x="6716" y="3933"/>
                  </a:cubicBezTo>
                  <a:cubicBezTo>
                    <a:pt x="7026" y="3743"/>
                    <a:pt x="7312" y="3505"/>
                    <a:pt x="7550" y="3219"/>
                  </a:cubicBezTo>
                  <a:cubicBezTo>
                    <a:pt x="8026" y="2671"/>
                    <a:pt x="8312" y="2004"/>
                    <a:pt x="8360" y="1266"/>
                  </a:cubicBezTo>
                  <a:cubicBezTo>
                    <a:pt x="8360" y="1159"/>
                    <a:pt x="8276" y="1105"/>
                    <a:pt x="8190" y="1105"/>
                  </a:cubicBezTo>
                  <a:cubicBezTo>
                    <a:pt x="8104" y="1105"/>
                    <a:pt x="8014" y="1159"/>
                    <a:pt x="8002" y="1266"/>
                  </a:cubicBezTo>
                  <a:cubicBezTo>
                    <a:pt x="7931" y="1885"/>
                    <a:pt x="7645" y="2505"/>
                    <a:pt x="7240" y="2981"/>
                  </a:cubicBezTo>
                  <a:cubicBezTo>
                    <a:pt x="7026" y="3219"/>
                    <a:pt x="6788" y="3409"/>
                    <a:pt x="6526" y="3576"/>
                  </a:cubicBezTo>
                  <a:cubicBezTo>
                    <a:pt x="6383" y="3648"/>
                    <a:pt x="6240" y="3743"/>
                    <a:pt x="6097" y="3790"/>
                  </a:cubicBezTo>
                  <a:cubicBezTo>
                    <a:pt x="6026" y="3814"/>
                    <a:pt x="5978" y="3814"/>
                    <a:pt x="5907" y="3838"/>
                  </a:cubicBezTo>
                  <a:cubicBezTo>
                    <a:pt x="6121" y="2624"/>
                    <a:pt x="6335" y="1409"/>
                    <a:pt x="6526" y="195"/>
                  </a:cubicBezTo>
                  <a:cubicBezTo>
                    <a:pt x="6554" y="81"/>
                    <a:pt x="6464" y="1"/>
                    <a:pt x="6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5" name="Google Shape;1085;p22"/>
          <p:cNvSpPr/>
          <p:nvPr/>
        </p:nvSpPr>
        <p:spPr>
          <a:xfrm>
            <a:off x="7213025" y="4706544"/>
            <a:ext cx="3076231" cy="547749"/>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22"/>
          <p:cNvGrpSpPr/>
          <p:nvPr/>
        </p:nvGrpSpPr>
        <p:grpSpPr>
          <a:xfrm>
            <a:off x="8164631" y="4618227"/>
            <a:ext cx="759630" cy="545231"/>
            <a:chOff x="7474343" y="4491477"/>
            <a:chExt cx="759630" cy="545231"/>
          </a:xfrm>
        </p:grpSpPr>
        <p:sp>
          <p:nvSpPr>
            <p:cNvPr id="1087" name="Google Shape;1087;p22"/>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8" name="Google Shape;1088;p22"/>
            <p:cNvGrpSpPr/>
            <p:nvPr/>
          </p:nvGrpSpPr>
          <p:grpSpPr>
            <a:xfrm>
              <a:off x="7604296" y="4639536"/>
              <a:ext cx="502243" cy="395913"/>
              <a:chOff x="7604296" y="4639536"/>
              <a:chExt cx="502243" cy="395913"/>
            </a:xfrm>
          </p:grpSpPr>
          <p:sp>
            <p:nvSpPr>
              <p:cNvPr id="1089" name="Google Shape;1089;p22"/>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2"/>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2"/>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2"/>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2"/>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4" name="Google Shape;1094;p22"/>
          <p:cNvSpPr/>
          <p:nvPr/>
        </p:nvSpPr>
        <p:spPr>
          <a:xfrm>
            <a:off x="-579292" y="4564650"/>
            <a:ext cx="10302591" cy="1007381"/>
          </a:xfrm>
          <a:custGeom>
            <a:avLst/>
            <a:gdLst/>
            <a:ahLst/>
            <a:cxnLst/>
            <a:rect l="l" t="t" r="r" b="b"/>
            <a:pathLst>
              <a:path w="102618" h="18272" extrusionOk="0">
                <a:moveTo>
                  <a:pt x="47755" y="0"/>
                </a:moveTo>
                <a:cubicBezTo>
                  <a:pt x="39258" y="0"/>
                  <a:pt x="30492" y="978"/>
                  <a:pt x="23458" y="3626"/>
                </a:cubicBezTo>
                <a:cubicBezTo>
                  <a:pt x="14289" y="7055"/>
                  <a:pt x="6597" y="12318"/>
                  <a:pt x="1" y="18272"/>
                </a:cubicBezTo>
                <a:lnTo>
                  <a:pt x="102617" y="18272"/>
                </a:lnTo>
                <a:cubicBezTo>
                  <a:pt x="99212" y="14747"/>
                  <a:pt x="94973" y="11746"/>
                  <a:pt x="90186" y="9246"/>
                </a:cubicBezTo>
                <a:cubicBezTo>
                  <a:pt x="81399" y="4674"/>
                  <a:pt x="70801" y="1816"/>
                  <a:pt x="60513" y="697"/>
                </a:cubicBezTo>
                <a:cubicBezTo>
                  <a:pt x="56521" y="265"/>
                  <a:pt x="52174" y="0"/>
                  <a:pt x="4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5" name="Google Shape;1095;p22"/>
          <p:cNvGrpSpPr/>
          <p:nvPr/>
        </p:nvGrpSpPr>
        <p:grpSpPr>
          <a:xfrm>
            <a:off x="1623397" y="4638265"/>
            <a:ext cx="764110" cy="505144"/>
            <a:chOff x="1556584" y="4594166"/>
            <a:chExt cx="831006" cy="549368"/>
          </a:xfrm>
        </p:grpSpPr>
        <p:sp>
          <p:nvSpPr>
            <p:cNvPr id="1096" name="Google Shape;1096;p22"/>
            <p:cNvSpPr/>
            <p:nvPr/>
          </p:nvSpPr>
          <p:spPr>
            <a:xfrm>
              <a:off x="1556584" y="4594166"/>
              <a:ext cx="831006" cy="549368"/>
            </a:xfrm>
            <a:custGeom>
              <a:avLst/>
              <a:gdLst/>
              <a:ahLst/>
              <a:cxnLst/>
              <a:rect l="l" t="t" r="r" b="b"/>
              <a:pathLst>
                <a:path w="27721" h="18326" extrusionOk="0">
                  <a:moveTo>
                    <a:pt x="12719" y="1"/>
                  </a:moveTo>
                  <a:cubicBezTo>
                    <a:pt x="11479" y="1"/>
                    <a:pt x="10250" y="454"/>
                    <a:pt x="9359" y="1323"/>
                  </a:cubicBezTo>
                  <a:cubicBezTo>
                    <a:pt x="8431" y="2228"/>
                    <a:pt x="7978" y="3562"/>
                    <a:pt x="8526" y="4800"/>
                  </a:cubicBezTo>
                  <a:cubicBezTo>
                    <a:pt x="9050" y="5991"/>
                    <a:pt x="10121" y="6681"/>
                    <a:pt x="11288" y="7205"/>
                  </a:cubicBezTo>
                  <a:cubicBezTo>
                    <a:pt x="10788" y="7300"/>
                    <a:pt x="10312" y="7562"/>
                    <a:pt x="9955" y="7920"/>
                  </a:cubicBezTo>
                  <a:cubicBezTo>
                    <a:pt x="9574" y="8324"/>
                    <a:pt x="9359" y="8801"/>
                    <a:pt x="9288" y="9325"/>
                  </a:cubicBezTo>
                  <a:cubicBezTo>
                    <a:pt x="8758" y="8378"/>
                    <a:pt x="7851" y="7522"/>
                    <a:pt x="6820" y="7522"/>
                  </a:cubicBezTo>
                  <a:cubicBezTo>
                    <a:pt x="6554" y="7522"/>
                    <a:pt x="6280" y="7578"/>
                    <a:pt x="6001" y="7705"/>
                  </a:cubicBezTo>
                  <a:cubicBezTo>
                    <a:pt x="5335" y="7991"/>
                    <a:pt x="4858" y="8658"/>
                    <a:pt x="4811" y="9396"/>
                  </a:cubicBezTo>
                  <a:cubicBezTo>
                    <a:pt x="4811" y="9682"/>
                    <a:pt x="4858" y="9991"/>
                    <a:pt x="4977" y="10253"/>
                  </a:cubicBezTo>
                  <a:cubicBezTo>
                    <a:pt x="4521" y="10080"/>
                    <a:pt x="4054" y="9980"/>
                    <a:pt x="3584" y="9980"/>
                  </a:cubicBezTo>
                  <a:cubicBezTo>
                    <a:pt x="3342" y="9980"/>
                    <a:pt x="3100" y="10006"/>
                    <a:pt x="2858" y="10063"/>
                  </a:cubicBezTo>
                  <a:cubicBezTo>
                    <a:pt x="1810" y="10253"/>
                    <a:pt x="1024" y="11039"/>
                    <a:pt x="715" y="12040"/>
                  </a:cubicBezTo>
                  <a:cubicBezTo>
                    <a:pt x="0" y="14302"/>
                    <a:pt x="1667" y="16326"/>
                    <a:pt x="3668" y="17207"/>
                  </a:cubicBezTo>
                  <a:cubicBezTo>
                    <a:pt x="4454" y="17541"/>
                    <a:pt x="5263" y="17731"/>
                    <a:pt x="6097" y="17826"/>
                  </a:cubicBezTo>
                  <a:cubicBezTo>
                    <a:pt x="6359" y="17898"/>
                    <a:pt x="6621" y="17969"/>
                    <a:pt x="6883" y="18041"/>
                  </a:cubicBezTo>
                  <a:cubicBezTo>
                    <a:pt x="7814" y="18227"/>
                    <a:pt x="8760" y="18326"/>
                    <a:pt x="9698" y="18326"/>
                  </a:cubicBezTo>
                  <a:cubicBezTo>
                    <a:pt x="9959" y="18326"/>
                    <a:pt x="10219" y="18318"/>
                    <a:pt x="10479" y="18303"/>
                  </a:cubicBezTo>
                  <a:cubicBezTo>
                    <a:pt x="13098" y="18136"/>
                    <a:pt x="15575" y="17303"/>
                    <a:pt x="17980" y="16278"/>
                  </a:cubicBezTo>
                  <a:cubicBezTo>
                    <a:pt x="19195" y="15731"/>
                    <a:pt x="20409" y="15159"/>
                    <a:pt x="21600" y="14540"/>
                  </a:cubicBezTo>
                  <a:cubicBezTo>
                    <a:pt x="22743" y="13945"/>
                    <a:pt x="23886" y="13349"/>
                    <a:pt x="24958" y="12659"/>
                  </a:cubicBezTo>
                  <a:cubicBezTo>
                    <a:pt x="25815" y="12087"/>
                    <a:pt x="26649" y="11420"/>
                    <a:pt x="27149" y="10492"/>
                  </a:cubicBezTo>
                  <a:cubicBezTo>
                    <a:pt x="27625" y="9610"/>
                    <a:pt x="27720" y="8586"/>
                    <a:pt x="27315" y="7634"/>
                  </a:cubicBezTo>
                  <a:cubicBezTo>
                    <a:pt x="26887" y="6610"/>
                    <a:pt x="25982" y="5824"/>
                    <a:pt x="24863" y="5681"/>
                  </a:cubicBezTo>
                  <a:cubicBezTo>
                    <a:pt x="24699" y="5655"/>
                    <a:pt x="24535" y="5643"/>
                    <a:pt x="24370" y="5643"/>
                  </a:cubicBezTo>
                  <a:cubicBezTo>
                    <a:pt x="23621" y="5643"/>
                    <a:pt x="22872" y="5903"/>
                    <a:pt x="22267" y="6372"/>
                  </a:cubicBezTo>
                  <a:cubicBezTo>
                    <a:pt x="22267" y="5252"/>
                    <a:pt x="21624" y="4157"/>
                    <a:pt x="20528" y="3800"/>
                  </a:cubicBezTo>
                  <a:cubicBezTo>
                    <a:pt x="20301" y="3724"/>
                    <a:pt x="20065" y="3688"/>
                    <a:pt x="19829" y="3688"/>
                  </a:cubicBezTo>
                  <a:cubicBezTo>
                    <a:pt x="19102" y="3688"/>
                    <a:pt x="18376" y="4028"/>
                    <a:pt x="17909" y="4586"/>
                  </a:cubicBezTo>
                  <a:cubicBezTo>
                    <a:pt x="17790" y="3538"/>
                    <a:pt x="17337" y="2538"/>
                    <a:pt x="16670" y="1728"/>
                  </a:cubicBezTo>
                  <a:cubicBezTo>
                    <a:pt x="15742" y="680"/>
                    <a:pt x="14456" y="85"/>
                    <a:pt x="13074" y="13"/>
                  </a:cubicBezTo>
                  <a:cubicBezTo>
                    <a:pt x="12956" y="5"/>
                    <a:pt x="12837" y="1"/>
                    <a:pt x="1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1644444" y="4687011"/>
              <a:ext cx="600269" cy="429608"/>
            </a:xfrm>
            <a:custGeom>
              <a:avLst/>
              <a:gdLst/>
              <a:ahLst/>
              <a:cxnLst/>
              <a:rect l="l" t="t" r="r" b="b"/>
              <a:pathLst>
                <a:path w="20024" h="14331" extrusionOk="0">
                  <a:moveTo>
                    <a:pt x="19952" y="4376"/>
                  </a:moveTo>
                  <a:cubicBezTo>
                    <a:pt x="19917" y="4376"/>
                    <a:pt x="19881" y="4400"/>
                    <a:pt x="19881" y="4448"/>
                  </a:cubicBezTo>
                  <a:cubicBezTo>
                    <a:pt x="19738" y="5686"/>
                    <a:pt x="19595" y="6948"/>
                    <a:pt x="19476" y="8210"/>
                  </a:cubicBezTo>
                  <a:cubicBezTo>
                    <a:pt x="19428" y="8806"/>
                    <a:pt x="19357" y="9425"/>
                    <a:pt x="19333" y="10044"/>
                  </a:cubicBezTo>
                  <a:cubicBezTo>
                    <a:pt x="19309" y="10306"/>
                    <a:pt x="19285" y="10592"/>
                    <a:pt x="19262" y="10854"/>
                  </a:cubicBezTo>
                  <a:cubicBezTo>
                    <a:pt x="19357" y="10806"/>
                    <a:pt x="19476" y="10735"/>
                    <a:pt x="19595" y="10687"/>
                  </a:cubicBezTo>
                  <a:cubicBezTo>
                    <a:pt x="19595" y="10496"/>
                    <a:pt x="19595" y="10330"/>
                    <a:pt x="19619" y="10163"/>
                  </a:cubicBezTo>
                  <a:cubicBezTo>
                    <a:pt x="19643" y="9520"/>
                    <a:pt x="19690" y="8901"/>
                    <a:pt x="19714" y="8258"/>
                  </a:cubicBezTo>
                  <a:cubicBezTo>
                    <a:pt x="19809" y="6972"/>
                    <a:pt x="19905" y="5710"/>
                    <a:pt x="20024" y="4448"/>
                  </a:cubicBezTo>
                  <a:cubicBezTo>
                    <a:pt x="20024" y="4400"/>
                    <a:pt x="19988" y="4376"/>
                    <a:pt x="19952" y="4376"/>
                  </a:cubicBezTo>
                  <a:close/>
                  <a:moveTo>
                    <a:pt x="15975" y="3084"/>
                  </a:moveTo>
                  <a:cubicBezTo>
                    <a:pt x="15951" y="3084"/>
                    <a:pt x="15928" y="3102"/>
                    <a:pt x="15928" y="3138"/>
                  </a:cubicBezTo>
                  <a:cubicBezTo>
                    <a:pt x="15975" y="4781"/>
                    <a:pt x="16070" y="6400"/>
                    <a:pt x="16213" y="8044"/>
                  </a:cubicBezTo>
                  <a:cubicBezTo>
                    <a:pt x="16285" y="8853"/>
                    <a:pt x="16380" y="9663"/>
                    <a:pt x="16475" y="10473"/>
                  </a:cubicBezTo>
                  <a:cubicBezTo>
                    <a:pt x="16523" y="10878"/>
                    <a:pt x="16571" y="11259"/>
                    <a:pt x="16618" y="11640"/>
                  </a:cubicBezTo>
                  <a:cubicBezTo>
                    <a:pt x="16642" y="11806"/>
                    <a:pt x="16666" y="11973"/>
                    <a:pt x="16690" y="12140"/>
                  </a:cubicBezTo>
                  <a:cubicBezTo>
                    <a:pt x="16785" y="12092"/>
                    <a:pt x="16880" y="12044"/>
                    <a:pt x="16999" y="11997"/>
                  </a:cubicBezTo>
                  <a:cubicBezTo>
                    <a:pt x="16975" y="11854"/>
                    <a:pt x="16952" y="11711"/>
                    <a:pt x="16928" y="11592"/>
                  </a:cubicBezTo>
                  <a:cubicBezTo>
                    <a:pt x="16880" y="11187"/>
                    <a:pt x="16833" y="10782"/>
                    <a:pt x="16785" y="10377"/>
                  </a:cubicBezTo>
                  <a:cubicBezTo>
                    <a:pt x="16690" y="9568"/>
                    <a:pt x="16594" y="8782"/>
                    <a:pt x="16523" y="7972"/>
                  </a:cubicBezTo>
                  <a:cubicBezTo>
                    <a:pt x="16332" y="6377"/>
                    <a:pt x="16166" y="4757"/>
                    <a:pt x="16023" y="3138"/>
                  </a:cubicBezTo>
                  <a:cubicBezTo>
                    <a:pt x="16023" y="3102"/>
                    <a:pt x="15999" y="3084"/>
                    <a:pt x="15975" y="3084"/>
                  </a:cubicBezTo>
                  <a:close/>
                  <a:moveTo>
                    <a:pt x="10979" y="0"/>
                  </a:moveTo>
                  <a:cubicBezTo>
                    <a:pt x="10935" y="0"/>
                    <a:pt x="10888" y="32"/>
                    <a:pt x="10903" y="90"/>
                  </a:cubicBezTo>
                  <a:cubicBezTo>
                    <a:pt x="11617" y="2328"/>
                    <a:pt x="12308" y="4591"/>
                    <a:pt x="13022" y="6829"/>
                  </a:cubicBezTo>
                  <a:cubicBezTo>
                    <a:pt x="13379" y="7948"/>
                    <a:pt x="13737" y="9068"/>
                    <a:pt x="14118" y="10187"/>
                  </a:cubicBezTo>
                  <a:cubicBezTo>
                    <a:pt x="14308" y="10711"/>
                    <a:pt x="14475" y="11259"/>
                    <a:pt x="14665" y="11806"/>
                  </a:cubicBezTo>
                  <a:cubicBezTo>
                    <a:pt x="14761" y="12092"/>
                    <a:pt x="14856" y="12378"/>
                    <a:pt x="14951" y="12664"/>
                  </a:cubicBezTo>
                  <a:cubicBezTo>
                    <a:pt x="14975" y="12735"/>
                    <a:pt x="15023" y="12806"/>
                    <a:pt x="15046" y="12878"/>
                  </a:cubicBezTo>
                  <a:cubicBezTo>
                    <a:pt x="15094" y="12854"/>
                    <a:pt x="15142" y="12830"/>
                    <a:pt x="15213" y="12806"/>
                  </a:cubicBezTo>
                  <a:cubicBezTo>
                    <a:pt x="15261" y="12783"/>
                    <a:pt x="15285" y="12759"/>
                    <a:pt x="15332" y="12735"/>
                  </a:cubicBezTo>
                  <a:cubicBezTo>
                    <a:pt x="15308" y="12640"/>
                    <a:pt x="15285" y="12545"/>
                    <a:pt x="15261" y="12473"/>
                  </a:cubicBezTo>
                  <a:cubicBezTo>
                    <a:pt x="15166" y="12163"/>
                    <a:pt x="15070" y="11878"/>
                    <a:pt x="14975" y="11592"/>
                  </a:cubicBezTo>
                  <a:lnTo>
                    <a:pt x="14451" y="9973"/>
                  </a:lnTo>
                  <a:cubicBezTo>
                    <a:pt x="14094" y="8877"/>
                    <a:pt x="13713" y="7782"/>
                    <a:pt x="13332" y="6686"/>
                  </a:cubicBezTo>
                  <a:cubicBezTo>
                    <a:pt x="12594" y="4471"/>
                    <a:pt x="11808" y="2257"/>
                    <a:pt x="11046" y="42"/>
                  </a:cubicBezTo>
                  <a:cubicBezTo>
                    <a:pt x="11036" y="14"/>
                    <a:pt x="11008" y="0"/>
                    <a:pt x="10979" y="0"/>
                  </a:cubicBezTo>
                  <a:close/>
                  <a:moveTo>
                    <a:pt x="9075" y="5913"/>
                  </a:moveTo>
                  <a:cubicBezTo>
                    <a:pt x="9009" y="5913"/>
                    <a:pt x="8945" y="5996"/>
                    <a:pt x="8998" y="6067"/>
                  </a:cubicBezTo>
                  <a:cubicBezTo>
                    <a:pt x="9974" y="7305"/>
                    <a:pt x="10903" y="8591"/>
                    <a:pt x="11808" y="9877"/>
                  </a:cubicBezTo>
                  <a:cubicBezTo>
                    <a:pt x="12236" y="10520"/>
                    <a:pt x="12665" y="11139"/>
                    <a:pt x="13094" y="11782"/>
                  </a:cubicBezTo>
                  <a:cubicBezTo>
                    <a:pt x="13308" y="12116"/>
                    <a:pt x="13522" y="12449"/>
                    <a:pt x="13737" y="12783"/>
                  </a:cubicBezTo>
                  <a:cubicBezTo>
                    <a:pt x="13808" y="12926"/>
                    <a:pt x="13903" y="13116"/>
                    <a:pt x="14022" y="13283"/>
                  </a:cubicBezTo>
                  <a:cubicBezTo>
                    <a:pt x="14142" y="13235"/>
                    <a:pt x="14237" y="13188"/>
                    <a:pt x="14332" y="13164"/>
                  </a:cubicBezTo>
                  <a:cubicBezTo>
                    <a:pt x="14237" y="12926"/>
                    <a:pt x="14046" y="12711"/>
                    <a:pt x="13927" y="12521"/>
                  </a:cubicBezTo>
                  <a:cubicBezTo>
                    <a:pt x="13737" y="12211"/>
                    <a:pt x="13522" y="11878"/>
                    <a:pt x="13308" y="11544"/>
                  </a:cubicBezTo>
                  <a:cubicBezTo>
                    <a:pt x="12856" y="10901"/>
                    <a:pt x="12427" y="10235"/>
                    <a:pt x="11974" y="9615"/>
                  </a:cubicBezTo>
                  <a:cubicBezTo>
                    <a:pt x="11069" y="8353"/>
                    <a:pt x="10117" y="7139"/>
                    <a:pt x="9140" y="5948"/>
                  </a:cubicBezTo>
                  <a:cubicBezTo>
                    <a:pt x="9122" y="5923"/>
                    <a:pt x="9099" y="5913"/>
                    <a:pt x="9075" y="5913"/>
                  </a:cubicBezTo>
                  <a:close/>
                  <a:moveTo>
                    <a:pt x="4858" y="7366"/>
                  </a:moveTo>
                  <a:cubicBezTo>
                    <a:pt x="4788" y="7366"/>
                    <a:pt x="4750" y="7460"/>
                    <a:pt x="4830" y="7520"/>
                  </a:cubicBezTo>
                  <a:cubicBezTo>
                    <a:pt x="6307" y="8568"/>
                    <a:pt x="7759" y="9663"/>
                    <a:pt x="9188" y="10830"/>
                  </a:cubicBezTo>
                  <a:cubicBezTo>
                    <a:pt x="9879" y="11378"/>
                    <a:pt x="10546" y="11949"/>
                    <a:pt x="11212" y="12521"/>
                  </a:cubicBezTo>
                  <a:cubicBezTo>
                    <a:pt x="11570" y="12830"/>
                    <a:pt x="11903" y="13140"/>
                    <a:pt x="12236" y="13449"/>
                  </a:cubicBezTo>
                  <a:cubicBezTo>
                    <a:pt x="12379" y="13569"/>
                    <a:pt x="12498" y="13664"/>
                    <a:pt x="12641" y="13783"/>
                  </a:cubicBezTo>
                  <a:cubicBezTo>
                    <a:pt x="12784" y="13735"/>
                    <a:pt x="12927" y="13688"/>
                    <a:pt x="13070" y="13640"/>
                  </a:cubicBezTo>
                  <a:cubicBezTo>
                    <a:pt x="12903" y="13449"/>
                    <a:pt x="12665" y="13283"/>
                    <a:pt x="12522" y="13164"/>
                  </a:cubicBezTo>
                  <a:cubicBezTo>
                    <a:pt x="12189" y="12854"/>
                    <a:pt x="11832" y="12545"/>
                    <a:pt x="11498" y="12259"/>
                  </a:cubicBezTo>
                  <a:cubicBezTo>
                    <a:pt x="10784" y="11640"/>
                    <a:pt x="10069" y="11068"/>
                    <a:pt x="9355" y="10496"/>
                  </a:cubicBezTo>
                  <a:cubicBezTo>
                    <a:pt x="7902" y="9401"/>
                    <a:pt x="6426" y="8353"/>
                    <a:pt x="4901" y="7377"/>
                  </a:cubicBezTo>
                  <a:cubicBezTo>
                    <a:pt x="4886" y="7369"/>
                    <a:pt x="4872" y="7366"/>
                    <a:pt x="4858" y="7366"/>
                  </a:cubicBezTo>
                  <a:close/>
                  <a:moveTo>
                    <a:pt x="69" y="9302"/>
                  </a:moveTo>
                  <a:cubicBezTo>
                    <a:pt x="15" y="9302"/>
                    <a:pt x="1" y="9380"/>
                    <a:pt x="43" y="9401"/>
                  </a:cubicBezTo>
                  <a:cubicBezTo>
                    <a:pt x="2020" y="10306"/>
                    <a:pt x="4020" y="11139"/>
                    <a:pt x="5997" y="12044"/>
                  </a:cubicBezTo>
                  <a:cubicBezTo>
                    <a:pt x="6997" y="12497"/>
                    <a:pt x="7950" y="12949"/>
                    <a:pt x="8926" y="13426"/>
                  </a:cubicBezTo>
                  <a:cubicBezTo>
                    <a:pt x="9426" y="13664"/>
                    <a:pt x="9926" y="13902"/>
                    <a:pt x="10426" y="14140"/>
                  </a:cubicBezTo>
                  <a:cubicBezTo>
                    <a:pt x="10546" y="14212"/>
                    <a:pt x="10665" y="14259"/>
                    <a:pt x="10807" y="14331"/>
                  </a:cubicBezTo>
                  <a:cubicBezTo>
                    <a:pt x="10974" y="14283"/>
                    <a:pt x="11141" y="14259"/>
                    <a:pt x="11308" y="14212"/>
                  </a:cubicBezTo>
                  <a:cubicBezTo>
                    <a:pt x="11069" y="14069"/>
                    <a:pt x="10831" y="13973"/>
                    <a:pt x="10593" y="13854"/>
                  </a:cubicBezTo>
                  <a:cubicBezTo>
                    <a:pt x="10093" y="13592"/>
                    <a:pt x="9617" y="13354"/>
                    <a:pt x="9117" y="13116"/>
                  </a:cubicBezTo>
                  <a:cubicBezTo>
                    <a:pt x="8116" y="12640"/>
                    <a:pt x="7116" y="12163"/>
                    <a:pt x="6116" y="11735"/>
                  </a:cubicBezTo>
                  <a:cubicBezTo>
                    <a:pt x="4139" y="10830"/>
                    <a:pt x="2139" y="9973"/>
                    <a:pt x="91" y="9306"/>
                  </a:cubicBezTo>
                  <a:cubicBezTo>
                    <a:pt x="83" y="9303"/>
                    <a:pt x="76" y="9302"/>
                    <a:pt x="69" y="93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22"/>
          <p:cNvGrpSpPr/>
          <p:nvPr/>
        </p:nvGrpSpPr>
        <p:grpSpPr>
          <a:xfrm rot="837089">
            <a:off x="5278352" y="4673639"/>
            <a:ext cx="976637" cy="613549"/>
            <a:chOff x="531312" y="4496299"/>
            <a:chExt cx="976637" cy="613549"/>
          </a:xfrm>
        </p:grpSpPr>
        <p:sp>
          <p:nvSpPr>
            <p:cNvPr id="1099" name="Google Shape;1099;p22"/>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2"/>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2"/>
          <p:cNvGrpSpPr/>
          <p:nvPr/>
        </p:nvGrpSpPr>
        <p:grpSpPr>
          <a:xfrm>
            <a:off x="814555" y="4632427"/>
            <a:ext cx="764121" cy="480041"/>
            <a:chOff x="531312" y="4496299"/>
            <a:chExt cx="976637" cy="613549"/>
          </a:xfrm>
        </p:grpSpPr>
        <p:sp>
          <p:nvSpPr>
            <p:cNvPr id="1105" name="Google Shape;1105;p22"/>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2"/>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2"/>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2"/>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2"/>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2"/>
          <p:cNvGrpSpPr/>
          <p:nvPr/>
        </p:nvGrpSpPr>
        <p:grpSpPr>
          <a:xfrm>
            <a:off x="230227" y="173061"/>
            <a:ext cx="8824548" cy="3045125"/>
            <a:chOff x="230227" y="173061"/>
            <a:chExt cx="8824548" cy="3045125"/>
          </a:xfrm>
        </p:grpSpPr>
        <p:sp>
          <p:nvSpPr>
            <p:cNvPr id="1111" name="Google Shape;1111;p22"/>
            <p:cNvSpPr/>
            <p:nvPr/>
          </p:nvSpPr>
          <p:spPr>
            <a:xfrm rot="10800000" flipH="1">
              <a:off x="540202" y="9163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rot="10800000" flipH="1">
              <a:off x="4405110" y="423075"/>
              <a:ext cx="54600" cy="54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rot="10800000" flipH="1">
              <a:off x="8986077" y="1131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rot="10800000" flipH="1">
              <a:off x="8389589" y="29378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2"/>
            <p:cNvSpPr/>
            <p:nvPr/>
          </p:nvSpPr>
          <p:spPr>
            <a:xfrm rot="10800000" flipH="1">
              <a:off x="7229202" y="3620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2"/>
            <p:cNvSpPr/>
            <p:nvPr/>
          </p:nvSpPr>
          <p:spPr>
            <a:xfrm>
              <a:off x="910800" y="4013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4245500" y="1822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039950" y="1735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8956675" y="144930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2"/>
            <p:cNvSpPr/>
            <p:nvPr/>
          </p:nvSpPr>
          <p:spPr>
            <a:xfrm>
              <a:off x="8702075" y="3326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2"/>
            <p:cNvSpPr/>
            <p:nvPr/>
          </p:nvSpPr>
          <p:spPr>
            <a:xfrm>
              <a:off x="8702088" y="2818050"/>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661138" y="2908425"/>
              <a:ext cx="98100" cy="98100"/>
            </a:xfrm>
            <a:prstGeom prst="mathPlus">
              <a:avLst>
                <a:gd name="adj1" fmla="val 0"/>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rot="10800000" flipH="1">
              <a:off x="230227" y="3048325"/>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393175" y="7182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2"/>
            <p:cNvSpPr/>
            <p:nvPr/>
          </p:nvSpPr>
          <p:spPr>
            <a:xfrm>
              <a:off x="448363" y="27124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2"/>
            <p:cNvSpPr/>
            <p:nvPr/>
          </p:nvSpPr>
          <p:spPr>
            <a:xfrm>
              <a:off x="5282438" y="17306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8702107" y="3119186"/>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rot="10800000" flipH="1">
              <a:off x="7723252" y="953200"/>
              <a:ext cx="39300" cy="39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3994988" y="269211"/>
              <a:ext cx="98100" cy="990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inzel"/>
              <a:buNone/>
              <a:defRPr sz="3500" b="1">
                <a:solidFill>
                  <a:schemeClr val="dk1"/>
                </a:solidFill>
                <a:latin typeface="Cinzel"/>
                <a:ea typeface="Cinzel"/>
                <a:cs typeface="Cinzel"/>
                <a:sym typeface="Cinze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CD2F2"/>
        </a:solidFill>
        <a:effectLst/>
      </p:bgPr>
    </p:bg>
    <p:spTree>
      <p:nvGrpSpPr>
        <p:cNvPr id="1" name="Shape 1139"/>
        <p:cNvGrpSpPr/>
        <p:nvPr/>
      </p:nvGrpSpPr>
      <p:grpSpPr>
        <a:xfrm>
          <a:off x="0" y="0"/>
          <a:ext cx="0" cy="0"/>
          <a:chOff x="0" y="0"/>
          <a:chExt cx="0" cy="0"/>
        </a:xfrm>
      </p:grpSpPr>
      <p:grpSp>
        <p:nvGrpSpPr>
          <p:cNvPr id="1140" name="Google Shape;1140;p26"/>
          <p:cNvGrpSpPr/>
          <p:nvPr/>
        </p:nvGrpSpPr>
        <p:grpSpPr>
          <a:xfrm>
            <a:off x="7338325" y="315361"/>
            <a:ext cx="1399290" cy="429338"/>
            <a:chOff x="7338325" y="315361"/>
            <a:chExt cx="1399290" cy="429338"/>
          </a:xfrm>
        </p:grpSpPr>
        <p:sp>
          <p:nvSpPr>
            <p:cNvPr id="1141" name="Google Shape;1141;p26"/>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26"/>
          <p:cNvGrpSpPr/>
          <p:nvPr/>
        </p:nvGrpSpPr>
        <p:grpSpPr>
          <a:xfrm>
            <a:off x="1008906" y="269195"/>
            <a:ext cx="2024650" cy="449063"/>
            <a:chOff x="1008906" y="269195"/>
            <a:chExt cx="2024650" cy="449063"/>
          </a:xfrm>
        </p:grpSpPr>
        <p:sp>
          <p:nvSpPr>
            <p:cNvPr id="1144" name="Google Shape;1144;p26"/>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26"/>
          <p:cNvGrpSpPr/>
          <p:nvPr/>
        </p:nvGrpSpPr>
        <p:grpSpPr>
          <a:xfrm>
            <a:off x="7445065" y="2494023"/>
            <a:ext cx="1185820" cy="321299"/>
            <a:chOff x="7018540" y="2277173"/>
            <a:chExt cx="1185820" cy="321299"/>
          </a:xfrm>
        </p:grpSpPr>
        <p:sp>
          <p:nvSpPr>
            <p:cNvPr id="1147" name="Google Shape;1147;p26"/>
            <p:cNvSpPr/>
            <p:nvPr/>
          </p:nvSpPr>
          <p:spPr>
            <a:xfrm>
              <a:off x="7018540" y="2277173"/>
              <a:ext cx="1185820" cy="321299"/>
            </a:xfrm>
            <a:custGeom>
              <a:avLst/>
              <a:gdLst/>
              <a:ahLst/>
              <a:cxnLst/>
              <a:rect l="l" t="t" r="r" b="b"/>
              <a:pathLst>
                <a:path w="39557" h="10718" extrusionOk="0">
                  <a:moveTo>
                    <a:pt x="18793" y="0"/>
                  </a:moveTo>
                  <a:cubicBezTo>
                    <a:pt x="18410" y="0"/>
                    <a:pt x="18028" y="24"/>
                    <a:pt x="17647" y="72"/>
                  </a:cubicBezTo>
                  <a:cubicBezTo>
                    <a:pt x="13503" y="572"/>
                    <a:pt x="9908" y="3930"/>
                    <a:pt x="9098" y="8026"/>
                  </a:cubicBezTo>
                  <a:cubicBezTo>
                    <a:pt x="8823" y="7813"/>
                    <a:pt x="8497" y="7718"/>
                    <a:pt x="8165" y="7718"/>
                  </a:cubicBezTo>
                  <a:cubicBezTo>
                    <a:pt x="7201" y="7718"/>
                    <a:pt x="6187" y="8517"/>
                    <a:pt x="6240" y="9526"/>
                  </a:cubicBezTo>
                  <a:cubicBezTo>
                    <a:pt x="5601" y="8794"/>
                    <a:pt x="4581" y="8450"/>
                    <a:pt x="3546" y="8450"/>
                  </a:cubicBezTo>
                  <a:cubicBezTo>
                    <a:pt x="1957" y="8450"/>
                    <a:pt x="332" y="9260"/>
                    <a:pt x="1" y="10717"/>
                  </a:cubicBezTo>
                  <a:lnTo>
                    <a:pt x="39557" y="10717"/>
                  </a:lnTo>
                  <a:cubicBezTo>
                    <a:pt x="39437" y="9479"/>
                    <a:pt x="38675" y="8312"/>
                    <a:pt x="37532" y="7788"/>
                  </a:cubicBezTo>
                  <a:cubicBezTo>
                    <a:pt x="37085" y="7575"/>
                    <a:pt x="36596" y="7474"/>
                    <a:pt x="36106" y="7474"/>
                  </a:cubicBezTo>
                  <a:cubicBezTo>
                    <a:pt x="35058" y="7474"/>
                    <a:pt x="34006" y="7937"/>
                    <a:pt x="33341" y="8764"/>
                  </a:cubicBezTo>
                  <a:cubicBezTo>
                    <a:pt x="33627" y="7407"/>
                    <a:pt x="32936" y="5907"/>
                    <a:pt x="31722" y="5240"/>
                  </a:cubicBezTo>
                  <a:cubicBezTo>
                    <a:pt x="31238" y="4965"/>
                    <a:pt x="30690" y="4833"/>
                    <a:pt x="30141" y="4833"/>
                  </a:cubicBezTo>
                  <a:cubicBezTo>
                    <a:pt x="29312" y="4833"/>
                    <a:pt x="28480" y="5133"/>
                    <a:pt x="27864" y="5692"/>
                  </a:cubicBezTo>
                  <a:cubicBezTo>
                    <a:pt x="26264" y="2277"/>
                    <a:pt x="22546" y="0"/>
                    <a:pt x="18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7275268" y="2469119"/>
              <a:ext cx="296747" cy="95239"/>
            </a:xfrm>
            <a:custGeom>
              <a:avLst/>
              <a:gdLst/>
              <a:ahLst/>
              <a:cxnLst/>
              <a:rect l="l" t="t" r="r" b="b"/>
              <a:pathLst>
                <a:path w="9899" h="3177" extrusionOk="0">
                  <a:moveTo>
                    <a:pt x="5151" y="1"/>
                  </a:moveTo>
                  <a:cubicBezTo>
                    <a:pt x="3778" y="1"/>
                    <a:pt x="2680" y="1163"/>
                    <a:pt x="2772" y="2528"/>
                  </a:cubicBezTo>
                  <a:cubicBezTo>
                    <a:pt x="2728" y="2518"/>
                    <a:pt x="2682" y="2513"/>
                    <a:pt x="2636" y="2513"/>
                  </a:cubicBezTo>
                  <a:cubicBezTo>
                    <a:pt x="2462" y="2513"/>
                    <a:pt x="2285" y="2582"/>
                    <a:pt x="2153" y="2695"/>
                  </a:cubicBezTo>
                  <a:cubicBezTo>
                    <a:pt x="1890" y="2431"/>
                    <a:pt x="1555" y="2304"/>
                    <a:pt x="1223" y="2304"/>
                  </a:cubicBezTo>
                  <a:cubicBezTo>
                    <a:pt x="745" y="2304"/>
                    <a:pt x="273" y="2569"/>
                    <a:pt x="34" y="3076"/>
                  </a:cubicBezTo>
                  <a:cubicBezTo>
                    <a:pt x="0" y="3126"/>
                    <a:pt x="50" y="3177"/>
                    <a:pt x="99" y="3177"/>
                  </a:cubicBezTo>
                  <a:cubicBezTo>
                    <a:pt x="119" y="3177"/>
                    <a:pt x="139" y="3168"/>
                    <a:pt x="153" y="3147"/>
                  </a:cubicBezTo>
                  <a:cubicBezTo>
                    <a:pt x="376" y="2740"/>
                    <a:pt x="773" y="2528"/>
                    <a:pt x="1172" y="2528"/>
                  </a:cubicBezTo>
                  <a:cubicBezTo>
                    <a:pt x="1497" y="2528"/>
                    <a:pt x="1823" y="2668"/>
                    <a:pt x="2058" y="2957"/>
                  </a:cubicBezTo>
                  <a:cubicBezTo>
                    <a:pt x="2082" y="2980"/>
                    <a:pt x="2117" y="2992"/>
                    <a:pt x="2150" y="2992"/>
                  </a:cubicBezTo>
                  <a:cubicBezTo>
                    <a:pt x="2183" y="2992"/>
                    <a:pt x="2213" y="2980"/>
                    <a:pt x="2225" y="2957"/>
                  </a:cubicBezTo>
                  <a:cubicBezTo>
                    <a:pt x="2360" y="2822"/>
                    <a:pt x="2507" y="2758"/>
                    <a:pt x="2674" y="2758"/>
                  </a:cubicBezTo>
                  <a:cubicBezTo>
                    <a:pt x="2743" y="2758"/>
                    <a:pt x="2815" y="2769"/>
                    <a:pt x="2891" y="2790"/>
                  </a:cubicBezTo>
                  <a:cubicBezTo>
                    <a:pt x="2909" y="2799"/>
                    <a:pt x="2926" y="2803"/>
                    <a:pt x="2941" y="2803"/>
                  </a:cubicBezTo>
                  <a:cubicBezTo>
                    <a:pt x="3010" y="2803"/>
                    <a:pt x="3054" y="2725"/>
                    <a:pt x="3034" y="2647"/>
                  </a:cubicBezTo>
                  <a:cubicBezTo>
                    <a:pt x="2853" y="1334"/>
                    <a:pt x="3921" y="257"/>
                    <a:pt x="5173" y="257"/>
                  </a:cubicBezTo>
                  <a:cubicBezTo>
                    <a:pt x="5238" y="257"/>
                    <a:pt x="5303" y="260"/>
                    <a:pt x="5368" y="266"/>
                  </a:cubicBezTo>
                  <a:cubicBezTo>
                    <a:pt x="6797" y="361"/>
                    <a:pt x="7726" y="1647"/>
                    <a:pt x="7797" y="3004"/>
                  </a:cubicBezTo>
                  <a:cubicBezTo>
                    <a:pt x="7797" y="3068"/>
                    <a:pt x="7861" y="3121"/>
                    <a:pt x="7924" y="3121"/>
                  </a:cubicBezTo>
                  <a:cubicBezTo>
                    <a:pt x="7956" y="3121"/>
                    <a:pt x="7988" y="3108"/>
                    <a:pt x="8012" y="3076"/>
                  </a:cubicBezTo>
                  <a:cubicBezTo>
                    <a:pt x="8258" y="2789"/>
                    <a:pt x="8606" y="2643"/>
                    <a:pt x="8961" y="2643"/>
                  </a:cubicBezTo>
                  <a:cubicBezTo>
                    <a:pt x="9225" y="2643"/>
                    <a:pt x="9493" y="2723"/>
                    <a:pt x="9726" y="2885"/>
                  </a:cubicBezTo>
                  <a:cubicBezTo>
                    <a:pt x="9745" y="2904"/>
                    <a:pt x="9763" y="2911"/>
                    <a:pt x="9780" y="2911"/>
                  </a:cubicBezTo>
                  <a:cubicBezTo>
                    <a:pt x="9851" y="2911"/>
                    <a:pt x="9898" y="2776"/>
                    <a:pt x="9821" y="2719"/>
                  </a:cubicBezTo>
                  <a:cubicBezTo>
                    <a:pt x="9556" y="2522"/>
                    <a:pt x="9245" y="2427"/>
                    <a:pt x="8936" y="2427"/>
                  </a:cubicBezTo>
                  <a:cubicBezTo>
                    <a:pt x="8608" y="2427"/>
                    <a:pt x="8281" y="2534"/>
                    <a:pt x="8012" y="2742"/>
                  </a:cubicBezTo>
                  <a:cubicBezTo>
                    <a:pt x="7869" y="1290"/>
                    <a:pt x="6797" y="51"/>
                    <a:pt x="5273" y="4"/>
                  </a:cubicBezTo>
                  <a:cubicBezTo>
                    <a:pt x="5232" y="2"/>
                    <a:pt x="5191" y="1"/>
                    <a:pt x="5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7691745" y="2449753"/>
              <a:ext cx="308918" cy="114664"/>
            </a:xfrm>
            <a:custGeom>
              <a:avLst/>
              <a:gdLst/>
              <a:ahLst/>
              <a:cxnLst/>
              <a:rect l="l" t="t" r="r" b="b"/>
              <a:pathLst>
                <a:path w="10305" h="3825" extrusionOk="0">
                  <a:moveTo>
                    <a:pt x="5576" y="0"/>
                  </a:moveTo>
                  <a:cubicBezTo>
                    <a:pt x="4381" y="0"/>
                    <a:pt x="3284" y="891"/>
                    <a:pt x="3025" y="2055"/>
                  </a:cubicBezTo>
                  <a:cubicBezTo>
                    <a:pt x="2673" y="1666"/>
                    <a:pt x="2163" y="1421"/>
                    <a:pt x="1651" y="1421"/>
                  </a:cubicBezTo>
                  <a:cubicBezTo>
                    <a:pt x="1505" y="1421"/>
                    <a:pt x="1358" y="1441"/>
                    <a:pt x="1215" y="1483"/>
                  </a:cubicBezTo>
                  <a:cubicBezTo>
                    <a:pt x="477" y="1698"/>
                    <a:pt x="1" y="2412"/>
                    <a:pt x="1" y="3150"/>
                  </a:cubicBezTo>
                  <a:cubicBezTo>
                    <a:pt x="1" y="3174"/>
                    <a:pt x="19" y="3186"/>
                    <a:pt x="36" y="3186"/>
                  </a:cubicBezTo>
                  <a:cubicBezTo>
                    <a:pt x="54" y="3186"/>
                    <a:pt x="72" y="3174"/>
                    <a:pt x="72" y="3150"/>
                  </a:cubicBezTo>
                  <a:cubicBezTo>
                    <a:pt x="120" y="2460"/>
                    <a:pt x="572" y="1817"/>
                    <a:pt x="1239" y="1626"/>
                  </a:cubicBezTo>
                  <a:cubicBezTo>
                    <a:pt x="1367" y="1594"/>
                    <a:pt x="1497" y="1579"/>
                    <a:pt x="1626" y="1579"/>
                  </a:cubicBezTo>
                  <a:cubicBezTo>
                    <a:pt x="2168" y="1579"/>
                    <a:pt x="2693" y="1850"/>
                    <a:pt x="3001" y="2293"/>
                  </a:cubicBezTo>
                  <a:cubicBezTo>
                    <a:pt x="3012" y="2326"/>
                    <a:pt x="3044" y="2344"/>
                    <a:pt x="3077" y="2344"/>
                  </a:cubicBezTo>
                  <a:cubicBezTo>
                    <a:pt x="3115" y="2344"/>
                    <a:pt x="3155" y="2320"/>
                    <a:pt x="3168" y="2269"/>
                  </a:cubicBezTo>
                  <a:cubicBezTo>
                    <a:pt x="3348" y="1146"/>
                    <a:pt x="4438" y="235"/>
                    <a:pt x="5601" y="235"/>
                  </a:cubicBezTo>
                  <a:cubicBezTo>
                    <a:pt x="5671" y="235"/>
                    <a:pt x="5741" y="238"/>
                    <a:pt x="5811" y="245"/>
                  </a:cubicBezTo>
                  <a:cubicBezTo>
                    <a:pt x="7097" y="388"/>
                    <a:pt x="8050" y="1721"/>
                    <a:pt x="7883" y="2960"/>
                  </a:cubicBezTo>
                  <a:cubicBezTo>
                    <a:pt x="7866" y="3044"/>
                    <a:pt x="7921" y="3128"/>
                    <a:pt x="7988" y="3128"/>
                  </a:cubicBezTo>
                  <a:cubicBezTo>
                    <a:pt x="8016" y="3128"/>
                    <a:pt x="8046" y="3114"/>
                    <a:pt x="8074" y="3079"/>
                  </a:cubicBezTo>
                  <a:cubicBezTo>
                    <a:pt x="8220" y="2933"/>
                    <a:pt x="8396" y="2867"/>
                    <a:pt x="8565" y="2867"/>
                  </a:cubicBezTo>
                  <a:cubicBezTo>
                    <a:pt x="8893" y="2867"/>
                    <a:pt x="9193" y="3115"/>
                    <a:pt x="9193" y="3507"/>
                  </a:cubicBezTo>
                  <a:cubicBezTo>
                    <a:pt x="9209" y="3588"/>
                    <a:pt x="9269" y="3636"/>
                    <a:pt x="9336" y="3636"/>
                  </a:cubicBezTo>
                  <a:cubicBezTo>
                    <a:pt x="9368" y="3636"/>
                    <a:pt x="9401" y="3626"/>
                    <a:pt x="9431" y="3603"/>
                  </a:cubicBezTo>
                  <a:cubicBezTo>
                    <a:pt x="9508" y="3526"/>
                    <a:pt x="9597" y="3492"/>
                    <a:pt x="9685" y="3492"/>
                  </a:cubicBezTo>
                  <a:cubicBezTo>
                    <a:pt x="9843" y="3492"/>
                    <a:pt x="9998" y="3601"/>
                    <a:pt x="10074" y="3769"/>
                  </a:cubicBezTo>
                  <a:cubicBezTo>
                    <a:pt x="10097" y="3808"/>
                    <a:pt x="10131" y="3824"/>
                    <a:pt x="10164" y="3824"/>
                  </a:cubicBezTo>
                  <a:cubicBezTo>
                    <a:pt x="10234" y="3824"/>
                    <a:pt x="10305" y="3755"/>
                    <a:pt x="10289" y="3674"/>
                  </a:cubicBezTo>
                  <a:cubicBezTo>
                    <a:pt x="10218" y="3390"/>
                    <a:pt x="9962" y="3239"/>
                    <a:pt x="9698" y="3239"/>
                  </a:cubicBezTo>
                  <a:cubicBezTo>
                    <a:pt x="9608" y="3239"/>
                    <a:pt x="9516" y="3257"/>
                    <a:pt x="9431" y="3293"/>
                  </a:cubicBezTo>
                  <a:cubicBezTo>
                    <a:pt x="9327" y="2875"/>
                    <a:pt x="8954" y="2609"/>
                    <a:pt x="8566" y="2609"/>
                  </a:cubicBezTo>
                  <a:cubicBezTo>
                    <a:pt x="8424" y="2609"/>
                    <a:pt x="8279" y="2645"/>
                    <a:pt x="8145" y="2722"/>
                  </a:cubicBezTo>
                  <a:cubicBezTo>
                    <a:pt x="8145" y="1459"/>
                    <a:pt x="7240" y="221"/>
                    <a:pt x="5954" y="31"/>
                  </a:cubicBezTo>
                  <a:cubicBezTo>
                    <a:pt x="5828" y="10"/>
                    <a:pt x="5701" y="0"/>
                    <a:pt x="5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26"/>
          <p:cNvGrpSpPr/>
          <p:nvPr/>
        </p:nvGrpSpPr>
        <p:grpSpPr>
          <a:xfrm>
            <a:off x="587715" y="3835639"/>
            <a:ext cx="543698" cy="1128027"/>
            <a:chOff x="328446" y="3119186"/>
            <a:chExt cx="829567" cy="1721128"/>
          </a:xfrm>
        </p:grpSpPr>
        <p:sp>
          <p:nvSpPr>
            <p:cNvPr id="1151" name="Google Shape;1151;p26"/>
            <p:cNvSpPr/>
            <p:nvPr/>
          </p:nvSpPr>
          <p:spPr>
            <a:xfrm>
              <a:off x="328446" y="3119186"/>
              <a:ext cx="829567" cy="1188998"/>
            </a:xfrm>
            <a:custGeom>
              <a:avLst/>
              <a:gdLst/>
              <a:ahLst/>
              <a:cxnLst/>
              <a:rect l="l" t="t" r="r" b="b"/>
              <a:pathLst>
                <a:path w="27673" h="39663" extrusionOk="0">
                  <a:moveTo>
                    <a:pt x="13392" y="0"/>
                  </a:moveTo>
                  <a:cubicBezTo>
                    <a:pt x="12943" y="0"/>
                    <a:pt x="12493" y="42"/>
                    <a:pt x="12051" y="125"/>
                  </a:cubicBezTo>
                  <a:cubicBezTo>
                    <a:pt x="7669" y="934"/>
                    <a:pt x="5001" y="4959"/>
                    <a:pt x="2953" y="8555"/>
                  </a:cubicBezTo>
                  <a:cubicBezTo>
                    <a:pt x="1858" y="10412"/>
                    <a:pt x="620" y="12365"/>
                    <a:pt x="334" y="14556"/>
                  </a:cubicBezTo>
                  <a:cubicBezTo>
                    <a:pt x="72" y="16842"/>
                    <a:pt x="929" y="18890"/>
                    <a:pt x="2048" y="20819"/>
                  </a:cubicBezTo>
                  <a:cubicBezTo>
                    <a:pt x="2668" y="21867"/>
                    <a:pt x="3144" y="22844"/>
                    <a:pt x="2930" y="24082"/>
                  </a:cubicBezTo>
                  <a:cubicBezTo>
                    <a:pt x="2715" y="25320"/>
                    <a:pt x="2096" y="26392"/>
                    <a:pt x="1572" y="27511"/>
                  </a:cubicBezTo>
                  <a:cubicBezTo>
                    <a:pt x="667" y="29488"/>
                    <a:pt x="0" y="31726"/>
                    <a:pt x="691" y="33893"/>
                  </a:cubicBezTo>
                  <a:cubicBezTo>
                    <a:pt x="1167" y="35346"/>
                    <a:pt x="2191" y="36275"/>
                    <a:pt x="3430" y="36918"/>
                  </a:cubicBezTo>
                  <a:cubicBezTo>
                    <a:pt x="4025" y="37418"/>
                    <a:pt x="4740" y="37823"/>
                    <a:pt x="5454" y="38156"/>
                  </a:cubicBezTo>
                  <a:cubicBezTo>
                    <a:pt x="7621" y="39061"/>
                    <a:pt x="10026" y="39514"/>
                    <a:pt x="12360" y="39633"/>
                  </a:cubicBezTo>
                  <a:cubicBezTo>
                    <a:pt x="12751" y="39652"/>
                    <a:pt x="13144" y="39663"/>
                    <a:pt x="13540" y="39663"/>
                  </a:cubicBezTo>
                  <a:cubicBezTo>
                    <a:pt x="17434" y="39663"/>
                    <a:pt x="21487" y="38668"/>
                    <a:pt x="24363" y="35965"/>
                  </a:cubicBezTo>
                  <a:cubicBezTo>
                    <a:pt x="25815" y="34632"/>
                    <a:pt x="26839" y="32822"/>
                    <a:pt x="27244" y="30893"/>
                  </a:cubicBezTo>
                  <a:cubicBezTo>
                    <a:pt x="27673" y="28916"/>
                    <a:pt x="27292" y="27082"/>
                    <a:pt x="26387" y="25320"/>
                  </a:cubicBezTo>
                  <a:cubicBezTo>
                    <a:pt x="25863" y="24320"/>
                    <a:pt x="25434" y="23391"/>
                    <a:pt x="25434" y="22272"/>
                  </a:cubicBezTo>
                  <a:cubicBezTo>
                    <a:pt x="25434" y="21272"/>
                    <a:pt x="25649" y="20295"/>
                    <a:pt x="25911" y="19343"/>
                  </a:cubicBezTo>
                  <a:cubicBezTo>
                    <a:pt x="26387" y="17581"/>
                    <a:pt x="27006" y="15723"/>
                    <a:pt x="26601" y="13866"/>
                  </a:cubicBezTo>
                  <a:cubicBezTo>
                    <a:pt x="25792" y="10198"/>
                    <a:pt x="21172" y="9507"/>
                    <a:pt x="19933" y="6150"/>
                  </a:cubicBezTo>
                  <a:cubicBezTo>
                    <a:pt x="19576" y="5149"/>
                    <a:pt x="19457" y="4078"/>
                    <a:pt x="18981" y="3125"/>
                  </a:cubicBezTo>
                  <a:cubicBezTo>
                    <a:pt x="18576" y="2339"/>
                    <a:pt x="17957" y="1673"/>
                    <a:pt x="17242" y="1172"/>
                  </a:cubicBezTo>
                  <a:cubicBezTo>
                    <a:pt x="16114" y="384"/>
                    <a:pt x="14756" y="0"/>
                    <a:pt x="13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503335" y="3476188"/>
              <a:ext cx="463362" cy="1364126"/>
            </a:xfrm>
            <a:custGeom>
              <a:avLst/>
              <a:gdLst/>
              <a:ahLst/>
              <a:cxnLst/>
              <a:rect l="l" t="t" r="r" b="b"/>
              <a:pathLst>
                <a:path w="15457" h="45505" extrusionOk="0">
                  <a:moveTo>
                    <a:pt x="7171" y="1"/>
                  </a:moveTo>
                  <a:cubicBezTo>
                    <a:pt x="7052" y="1"/>
                    <a:pt x="6943" y="78"/>
                    <a:pt x="6955" y="242"/>
                  </a:cubicBezTo>
                  <a:cubicBezTo>
                    <a:pt x="7455" y="6100"/>
                    <a:pt x="8146" y="11959"/>
                    <a:pt x="8836" y="17817"/>
                  </a:cubicBezTo>
                  <a:cubicBezTo>
                    <a:pt x="8486" y="17869"/>
                    <a:pt x="8131" y="17895"/>
                    <a:pt x="7778" y="17895"/>
                  </a:cubicBezTo>
                  <a:cubicBezTo>
                    <a:pt x="6041" y="17895"/>
                    <a:pt x="4311" y="17274"/>
                    <a:pt x="3025" y="16126"/>
                  </a:cubicBezTo>
                  <a:cubicBezTo>
                    <a:pt x="1406" y="14697"/>
                    <a:pt x="549" y="12554"/>
                    <a:pt x="668" y="10387"/>
                  </a:cubicBezTo>
                  <a:cubicBezTo>
                    <a:pt x="680" y="10220"/>
                    <a:pt x="549" y="10137"/>
                    <a:pt x="415" y="10137"/>
                  </a:cubicBezTo>
                  <a:cubicBezTo>
                    <a:pt x="281" y="10137"/>
                    <a:pt x="144" y="10220"/>
                    <a:pt x="144" y="10387"/>
                  </a:cubicBezTo>
                  <a:cubicBezTo>
                    <a:pt x="1" y="12721"/>
                    <a:pt x="954" y="15078"/>
                    <a:pt x="2716" y="16626"/>
                  </a:cubicBezTo>
                  <a:cubicBezTo>
                    <a:pt x="4114" y="17827"/>
                    <a:pt x="5918" y="18475"/>
                    <a:pt x="7740" y="18475"/>
                  </a:cubicBezTo>
                  <a:cubicBezTo>
                    <a:pt x="8122" y="18475"/>
                    <a:pt x="8504" y="18446"/>
                    <a:pt x="8884" y="18388"/>
                  </a:cubicBezTo>
                  <a:cubicBezTo>
                    <a:pt x="9551" y="24056"/>
                    <a:pt x="10265" y="29724"/>
                    <a:pt x="11027" y="35368"/>
                  </a:cubicBezTo>
                  <a:cubicBezTo>
                    <a:pt x="11456" y="38702"/>
                    <a:pt x="11956" y="42012"/>
                    <a:pt x="12456" y="45322"/>
                  </a:cubicBezTo>
                  <a:cubicBezTo>
                    <a:pt x="12477" y="45448"/>
                    <a:pt x="12585" y="45504"/>
                    <a:pt x="12697" y="45504"/>
                  </a:cubicBezTo>
                  <a:cubicBezTo>
                    <a:pt x="12841" y="45504"/>
                    <a:pt x="12993" y="45411"/>
                    <a:pt x="12980" y="45251"/>
                  </a:cubicBezTo>
                  <a:cubicBezTo>
                    <a:pt x="11932" y="37178"/>
                    <a:pt x="10884" y="29105"/>
                    <a:pt x="9884" y="21032"/>
                  </a:cubicBezTo>
                  <a:cubicBezTo>
                    <a:pt x="10336" y="20937"/>
                    <a:pt x="10789" y="20698"/>
                    <a:pt x="11146" y="20508"/>
                  </a:cubicBezTo>
                  <a:cubicBezTo>
                    <a:pt x="11718" y="20198"/>
                    <a:pt x="12218" y="19817"/>
                    <a:pt x="12670" y="19365"/>
                  </a:cubicBezTo>
                  <a:cubicBezTo>
                    <a:pt x="13575" y="18484"/>
                    <a:pt x="14266" y="17364"/>
                    <a:pt x="14718" y="16174"/>
                  </a:cubicBezTo>
                  <a:cubicBezTo>
                    <a:pt x="15266" y="14745"/>
                    <a:pt x="15457" y="13173"/>
                    <a:pt x="15457" y="11649"/>
                  </a:cubicBezTo>
                  <a:cubicBezTo>
                    <a:pt x="15457" y="10006"/>
                    <a:pt x="15290" y="8172"/>
                    <a:pt x="14814" y="6600"/>
                  </a:cubicBezTo>
                  <a:cubicBezTo>
                    <a:pt x="14803" y="6559"/>
                    <a:pt x="14770" y="6540"/>
                    <a:pt x="14736" y="6540"/>
                  </a:cubicBezTo>
                  <a:cubicBezTo>
                    <a:pt x="14692" y="6540"/>
                    <a:pt x="14647" y="6571"/>
                    <a:pt x="14647" y="6624"/>
                  </a:cubicBezTo>
                  <a:cubicBezTo>
                    <a:pt x="14575" y="8172"/>
                    <a:pt x="14837" y="9720"/>
                    <a:pt x="14837" y="11268"/>
                  </a:cubicBezTo>
                  <a:cubicBezTo>
                    <a:pt x="14837" y="12768"/>
                    <a:pt x="14695" y="14245"/>
                    <a:pt x="14194" y="15674"/>
                  </a:cubicBezTo>
                  <a:cubicBezTo>
                    <a:pt x="13790" y="16817"/>
                    <a:pt x="13147" y="17936"/>
                    <a:pt x="12313" y="18817"/>
                  </a:cubicBezTo>
                  <a:cubicBezTo>
                    <a:pt x="11908" y="19222"/>
                    <a:pt x="11456" y="19579"/>
                    <a:pt x="10956" y="19889"/>
                  </a:cubicBezTo>
                  <a:cubicBezTo>
                    <a:pt x="10598" y="20103"/>
                    <a:pt x="10194" y="20222"/>
                    <a:pt x="9813" y="20389"/>
                  </a:cubicBezTo>
                  <a:cubicBezTo>
                    <a:pt x="9384" y="17007"/>
                    <a:pt x="8979" y="13626"/>
                    <a:pt x="8574" y="10244"/>
                  </a:cubicBezTo>
                  <a:cubicBezTo>
                    <a:pt x="8455" y="9125"/>
                    <a:pt x="8336" y="8005"/>
                    <a:pt x="8193" y="6886"/>
                  </a:cubicBezTo>
                  <a:cubicBezTo>
                    <a:pt x="8408" y="6862"/>
                    <a:pt x="8598" y="6696"/>
                    <a:pt x="8765" y="6553"/>
                  </a:cubicBezTo>
                  <a:cubicBezTo>
                    <a:pt x="8979" y="6386"/>
                    <a:pt x="9217" y="6195"/>
                    <a:pt x="9408" y="5981"/>
                  </a:cubicBezTo>
                  <a:cubicBezTo>
                    <a:pt x="9813" y="5552"/>
                    <a:pt x="10146" y="5052"/>
                    <a:pt x="10384" y="4528"/>
                  </a:cubicBezTo>
                  <a:cubicBezTo>
                    <a:pt x="10884" y="3433"/>
                    <a:pt x="11027" y="2266"/>
                    <a:pt x="10765" y="1099"/>
                  </a:cubicBezTo>
                  <a:cubicBezTo>
                    <a:pt x="10737" y="959"/>
                    <a:pt x="10639" y="899"/>
                    <a:pt x="10534" y="899"/>
                  </a:cubicBezTo>
                  <a:cubicBezTo>
                    <a:pt x="10373" y="899"/>
                    <a:pt x="10198" y="1040"/>
                    <a:pt x="10241" y="1242"/>
                  </a:cubicBezTo>
                  <a:cubicBezTo>
                    <a:pt x="10408" y="2266"/>
                    <a:pt x="10241" y="3338"/>
                    <a:pt x="9789" y="4267"/>
                  </a:cubicBezTo>
                  <a:cubicBezTo>
                    <a:pt x="9574" y="4719"/>
                    <a:pt x="9289" y="5148"/>
                    <a:pt x="8955" y="5529"/>
                  </a:cubicBezTo>
                  <a:cubicBezTo>
                    <a:pt x="8765" y="5719"/>
                    <a:pt x="8574" y="5886"/>
                    <a:pt x="8360" y="6053"/>
                  </a:cubicBezTo>
                  <a:cubicBezTo>
                    <a:pt x="8288" y="6100"/>
                    <a:pt x="8217" y="6148"/>
                    <a:pt x="8122" y="6219"/>
                  </a:cubicBezTo>
                  <a:cubicBezTo>
                    <a:pt x="7907" y="4219"/>
                    <a:pt x="7693" y="2218"/>
                    <a:pt x="7455" y="242"/>
                  </a:cubicBezTo>
                  <a:cubicBezTo>
                    <a:pt x="7431" y="84"/>
                    <a:pt x="7295" y="1"/>
                    <a:pt x="7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a:off x="1221320" y="4054895"/>
            <a:ext cx="359820" cy="826420"/>
            <a:chOff x="1221320" y="4054895"/>
            <a:chExt cx="359820" cy="826420"/>
          </a:xfrm>
        </p:grpSpPr>
        <p:sp>
          <p:nvSpPr>
            <p:cNvPr id="1154" name="Google Shape;1154;p26"/>
            <p:cNvSpPr/>
            <p:nvPr/>
          </p:nvSpPr>
          <p:spPr>
            <a:xfrm>
              <a:off x="1221320" y="4054895"/>
              <a:ext cx="359820" cy="486205"/>
            </a:xfrm>
            <a:custGeom>
              <a:avLst/>
              <a:gdLst/>
              <a:ahLst/>
              <a:cxnLst/>
              <a:rect l="l" t="t" r="r" b="b"/>
              <a:pathLst>
                <a:path w="12003" h="16219" extrusionOk="0">
                  <a:moveTo>
                    <a:pt x="5956" y="0"/>
                  </a:moveTo>
                  <a:cubicBezTo>
                    <a:pt x="4285" y="0"/>
                    <a:pt x="2622" y="1176"/>
                    <a:pt x="2239" y="2822"/>
                  </a:cubicBezTo>
                  <a:cubicBezTo>
                    <a:pt x="1929" y="4108"/>
                    <a:pt x="2096" y="5465"/>
                    <a:pt x="1762" y="6727"/>
                  </a:cubicBezTo>
                  <a:cubicBezTo>
                    <a:pt x="1405" y="8013"/>
                    <a:pt x="524" y="9132"/>
                    <a:pt x="214" y="10395"/>
                  </a:cubicBezTo>
                  <a:cubicBezTo>
                    <a:pt x="167" y="10585"/>
                    <a:pt x="143" y="10776"/>
                    <a:pt x="119" y="10990"/>
                  </a:cubicBezTo>
                  <a:cubicBezTo>
                    <a:pt x="0" y="12252"/>
                    <a:pt x="572" y="13514"/>
                    <a:pt x="1477" y="14395"/>
                  </a:cubicBezTo>
                  <a:cubicBezTo>
                    <a:pt x="2382" y="15277"/>
                    <a:pt x="3596" y="15800"/>
                    <a:pt x="4834" y="16062"/>
                  </a:cubicBezTo>
                  <a:cubicBezTo>
                    <a:pt x="5346" y="16163"/>
                    <a:pt x="5876" y="16218"/>
                    <a:pt x="6404" y="16218"/>
                  </a:cubicBezTo>
                  <a:cubicBezTo>
                    <a:pt x="7621" y="16218"/>
                    <a:pt x="8832" y="15926"/>
                    <a:pt x="9812" y="15229"/>
                  </a:cubicBezTo>
                  <a:cubicBezTo>
                    <a:pt x="11217" y="14205"/>
                    <a:pt x="12003" y="12276"/>
                    <a:pt x="11383" y="10657"/>
                  </a:cubicBezTo>
                  <a:cubicBezTo>
                    <a:pt x="10955" y="9537"/>
                    <a:pt x="9907" y="8704"/>
                    <a:pt x="9478" y="7561"/>
                  </a:cubicBezTo>
                  <a:cubicBezTo>
                    <a:pt x="9073" y="6465"/>
                    <a:pt x="9312" y="5251"/>
                    <a:pt x="9335" y="4084"/>
                  </a:cubicBezTo>
                  <a:cubicBezTo>
                    <a:pt x="9383" y="2179"/>
                    <a:pt x="8288" y="178"/>
                    <a:pt x="6240" y="12"/>
                  </a:cubicBezTo>
                  <a:cubicBezTo>
                    <a:pt x="6145" y="4"/>
                    <a:pt x="6051" y="0"/>
                    <a:pt x="5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1308405" y="4224328"/>
              <a:ext cx="178516" cy="656987"/>
            </a:xfrm>
            <a:custGeom>
              <a:avLst/>
              <a:gdLst/>
              <a:ahLst/>
              <a:cxnLst/>
              <a:rect l="l" t="t" r="r" b="b"/>
              <a:pathLst>
                <a:path w="5955" h="21916" extrusionOk="0">
                  <a:moveTo>
                    <a:pt x="2874" y="0"/>
                  </a:moveTo>
                  <a:cubicBezTo>
                    <a:pt x="2840" y="0"/>
                    <a:pt x="2800" y="24"/>
                    <a:pt x="2787" y="75"/>
                  </a:cubicBezTo>
                  <a:cubicBezTo>
                    <a:pt x="2715" y="1456"/>
                    <a:pt x="2692" y="2885"/>
                    <a:pt x="2692" y="4290"/>
                  </a:cubicBezTo>
                  <a:cubicBezTo>
                    <a:pt x="2620" y="4266"/>
                    <a:pt x="2525" y="4242"/>
                    <a:pt x="2453" y="4219"/>
                  </a:cubicBezTo>
                  <a:cubicBezTo>
                    <a:pt x="2358" y="4171"/>
                    <a:pt x="2263" y="4147"/>
                    <a:pt x="2191" y="4100"/>
                  </a:cubicBezTo>
                  <a:cubicBezTo>
                    <a:pt x="2001" y="4004"/>
                    <a:pt x="1810" y="3885"/>
                    <a:pt x="1644" y="3742"/>
                  </a:cubicBezTo>
                  <a:cubicBezTo>
                    <a:pt x="1310" y="3457"/>
                    <a:pt x="1048" y="3099"/>
                    <a:pt x="905" y="2695"/>
                  </a:cubicBezTo>
                  <a:cubicBezTo>
                    <a:pt x="887" y="2658"/>
                    <a:pt x="852" y="2643"/>
                    <a:pt x="817" y="2643"/>
                  </a:cubicBezTo>
                  <a:cubicBezTo>
                    <a:pt x="762" y="2643"/>
                    <a:pt x="709" y="2683"/>
                    <a:pt x="739" y="2742"/>
                  </a:cubicBezTo>
                  <a:cubicBezTo>
                    <a:pt x="858" y="3195"/>
                    <a:pt x="1120" y="3623"/>
                    <a:pt x="1453" y="3933"/>
                  </a:cubicBezTo>
                  <a:cubicBezTo>
                    <a:pt x="1620" y="4100"/>
                    <a:pt x="1810" y="4242"/>
                    <a:pt x="2025" y="4362"/>
                  </a:cubicBezTo>
                  <a:cubicBezTo>
                    <a:pt x="2120" y="4409"/>
                    <a:pt x="2239" y="4457"/>
                    <a:pt x="2358" y="4504"/>
                  </a:cubicBezTo>
                  <a:cubicBezTo>
                    <a:pt x="2453" y="4552"/>
                    <a:pt x="2572" y="4600"/>
                    <a:pt x="2692" y="4600"/>
                  </a:cubicBezTo>
                  <a:cubicBezTo>
                    <a:pt x="2692" y="5338"/>
                    <a:pt x="2692" y="6076"/>
                    <a:pt x="2692" y="6814"/>
                  </a:cubicBezTo>
                  <a:cubicBezTo>
                    <a:pt x="1525" y="6719"/>
                    <a:pt x="501" y="5838"/>
                    <a:pt x="72" y="4766"/>
                  </a:cubicBezTo>
                  <a:cubicBezTo>
                    <a:pt x="72" y="4748"/>
                    <a:pt x="62" y="4740"/>
                    <a:pt x="49" y="4740"/>
                  </a:cubicBezTo>
                  <a:cubicBezTo>
                    <a:pt x="28" y="4740"/>
                    <a:pt x="1" y="4761"/>
                    <a:pt x="1" y="4790"/>
                  </a:cubicBezTo>
                  <a:cubicBezTo>
                    <a:pt x="143" y="5433"/>
                    <a:pt x="477" y="5981"/>
                    <a:pt x="977" y="6410"/>
                  </a:cubicBezTo>
                  <a:cubicBezTo>
                    <a:pt x="1477" y="6814"/>
                    <a:pt x="2072" y="7076"/>
                    <a:pt x="2715" y="7124"/>
                  </a:cubicBezTo>
                  <a:cubicBezTo>
                    <a:pt x="2715" y="7600"/>
                    <a:pt x="2715" y="8077"/>
                    <a:pt x="2715" y="8553"/>
                  </a:cubicBezTo>
                  <a:cubicBezTo>
                    <a:pt x="2715" y="11339"/>
                    <a:pt x="2739" y="14149"/>
                    <a:pt x="2739" y="16959"/>
                  </a:cubicBezTo>
                  <a:cubicBezTo>
                    <a:pt x="2763" y="18555"/>
                    <a:pt x="2763" y="20150"/>
                    <a:pt x="2763" y="21746"/>
                  </a:cubicBezTo>
                  <a:cubicBezTo>
                    <a:pt x="2763" y="21862"/>
                    <a:pt x="2848" y="21916"/>
                    <a:pt x="2935" y="21916"/>
                  </a:cubicBezTo>
                  <a:cubicBezTo>
                    <a:pt x="3026" y="21916"/>
                    <a:pt x="3120" y="21856"/>
                    <a:pt x="3120" y="21746"/>
                  </a:cubicBezTo>
                  <a:cubicBezTo>
                    <a:pt x="3096" y="16888"/>
                    <a:pt x="3073" y="12030"/>
                    <a:pt x="3049" y="7148"/>
                  </a:cubicBezTo>
                  <a:lnTo>
                    <a:pt x="3073" y="7148"/>
                  </a:lnTo>
                  <a:cubicBezTo>
                    <a:pt x="3954" y="6934"/>
                    <a:pt x="4644" y="6267"/>
                    <a:pt x="5097" y="5505"/>
                  </a:cubicBezTo>
                  <a:cubicBezTo>
                    <a:pt x="5621" y="4600"/>
                    <a:pt x="5835" y="3576"/>
                    <a:pt x="5954" y="2552"/>
                  </a:cubicBezTo>
                  <a:cubicBezTo>
                    <a:pt x="5954" y="2524"/>
                    <a:pt x="5938" y="2512"/>
                    <a:pt x="5919" y="2512"/>
                  </a:cubicBezTo>
                  <a:cubicBezTo>
                    <a:pt x="5907" y="2512"/>
                    <a:pt x="5893" y="2518"/>
                    <a:pt x="5883" y="2528"/>
                  </a:cubicBezTo>
                  <a:cubicBezTo>
                    <a:pt x="5597" y="3457"/>
                    <a:pt x="5406" y="4433"/>
                    <a:pt x="4906" y="5267"/>
                  </a:cubicBezTo>
                  <a:cubicBezTo>
                    <a:pt x="4501" y="5981"/>
                    <a:pt x="3858" y="6576"/>
                    <a:pt x="3049" y="6814"/>
                  </a:cubicBezTo>
                  <a:cubicBezTo>
                    <a:pt x="3049" y="6148"/>
                    <a:pt x="3049" y="5505"/>
                    <a:pt x="3049" y="4862"/>
                  </a:cubicBezTo>
                  <a:cubicBezTo>
                    <a:pt x="3049" y="3266"/>
                    <a:pt x="3049" y="1647"/>
                    <a:pt x="2930" y="51"/>
                  </a:cubicBezTo>
                  <a:cubicBezTo>
                    <a:pt x="2930" y="18"/>
                    <a:pt x="2904" y="0"/>
                    <a:pt x="2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6" name="Google Shape;1156;p26"/>
          <p:cNvSpPr txBox="1">
            <a:spLocks noGrp="1"/>
          </p:cNvSpPr>
          <p:nvPr>
            <p:ph type="ctrTitle"/>
          </p:nvPr>
        </p:nvSpPr>
        <p:spPr>
          <a:xfrm>
            <a:off x="931025" y="913525"/>
            <a:ext cx="4222800" cy="22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PH" sz="5300" dirty="0"/>
              <a:t>THE CHURCH</a:t>
            </a:r>
            <a:r>
              <a:rPr lang="en" sz="4900" b="1" dirty="0">
                <a:solidFill>
                  <a:schemeClr val="dk1"/>
                </a:solidFill>
              </a:rPr>
              <a:t> </a:t>
            </a:r>
            <a:endParaRPr sz="4900" b="1" dirty="0">
              <a:solidFill>
                <a:schemeClr val="dk1"/>
              </a:solidFill>
            </a:endParaRPr>
          </a:p>
        </p:txBody>
      </p:sp>
      <p:sp>
        <p:nvSpPr>
          <p:cNvPr id="1157" name="Google Shape;1157;p26"/>
          <p:cNvSpPr txBox="1">
            <a:spLocks noGrp="1"/>
          </p:cNvSpPr>
          <p:nvPr>
            <p:ph type="subTitle" idx="1"/>
          </p:nvPr>
        </p:nvSpPr>
        <p:spPr>
          <a:xfrm>
            <a:off x="931025" y="3210900"/>
            <a:ext cx="42228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grpSp>
        <p:nvGrpSpPr>
          <p:cNvPr id="1158" name="Google Shape;1158;p26"/>
          <p:cNvGrpSpPr/>
          <p:nvPr/>
        </p:nvGrpSpPr>
        <p:grpSpPr>
          <a:xfrm>
            <a:off x="5035901" y="1391794"/>
            <a:ext cx="3434987" cy="3718057"/>
            <a:chOff x="4281250" y="1223675"/>
            <a:chExt cx="3553312" cy="3845735"/>
          </a:xfrm>
        </p:grpSpPr>
        <p:sp>
          <p:nvSpPr>
            <p:cNvPr id="1159" name="Google Shape;1159;p26"/>
            <p:cNvSpPr/>
            <p:nvPr/>
          </p:nvSpPr>
          <p:spPr>
            <a:xfrm>
              <a:off x="4453895" y="2120819"/>
              <a:ext cx="3231585" cy="2913708"/>
            </a:xfrm>
            <a:custGeom>
              <a:avLst/>
              <a:gdLst/>
              <a:ahLst/>
              <a:cxnLst/>
              <a:rect l="l" t="t" r="r" b="b"/>
              <a:pathLst>
                <a:path w="77832" h="70176" extrusionOk="0">
                  <a:moveTo>
                    <a:pt x="24030" y="1"/>
                  </a:moveTo>
                  <a:cubicBezTo>
                    <a:pt x="23925" y="1"/>
                    <a:pt x="23837" y="121"/>
                    <a:pt x="23916" y="223"/>
                  </a:cubicBezTo>
                  <a:cubicBezTo>
                    <a:pt x="20662" y="4148"/>
                    <a:pt x="17481" y="8146"/>
                    <a:pt x="14403" y="12203"/>
                  </a:cubicBezTo>
                  <a:cubicBezTo>
                    <a:pt x="11295" y="16303"/>
                    <a:pt x="8260" y="20476"/>
                    <a:pt x="5312" y="24708"/>
                  </a:cubicBezTo>
                  <a:cubicBezTo>
                    <a:pt x="3678" y="27057"/>
                    <a:pt x="2044" y="29421"/>
                    <a:pt x="511" y="31843"/>
                  </a:cubicBezTo>
                  <a:cubicBezTo>
                    <a:pt x="424" y="31857"/>
                    <a:pt x="351" y="31916"/>
                    <a:pt x="351" y="32033"/>
                  </a:cubicBezTo>
                  <a:cubicBezTo>
                    <a:pt x="293" y="36833"/>
                    <a:pt x="249" y="41619"/>
                    <a:pt x="190" y="46420"/>
                  </a:cubicBezTo>
                  <a:cubicBezTo>
                    <a:pt x="147" y="51206"/>
                    <a:pt x="88" y="56007"/>
                    <a:pt x="59" y="60807"/>
                  </a:cubicBezTo>
                  <a:cubicBezTo>
                    <a:pt x="30" y="63507"/>
                    <a:pt x="1" y="66221"/>
                    <a:pt x="59" y="68935"/>
                  </a:cubicBezTo>
                  <a:cubicBezTo>
                    <a:pt x="59" y="69008"/>
                    <a:pt x="117" y="69037"/>
                    <a:pt x="161" y="69037"/>
                  </a:cubicBezTo>
                  <a:cubicBezTo>
                    <a:pt x="147" y="69081"/>
                    <a:pt x="161" y="69139"/>
                    <a:pt x="220" y="69139"/>
                  </a:cubicBezTo>
                  <a:cubicBezTo>
                    <a:pt x="1752" y="69285"/>
                    <a:pt x="3298" y="69285"/>
                    <a:pt x="4830" y="69329"/>
                  </a:cubicBezTo>
                  <a:cubicBezTo>
                    <a:pt x="6377" y="69372"/>
                    <a:pt x="7909" y="69416"/>
                    <a:pt x="9441" y="69445"/>
                  </a:cubicBezTo>
                  <a:cubicBezTo>
                    <a:pt x="12476" y="69489"/>
                    <a:pt x="15511" y="69548"/>
                    <a:pt x="18547" y="69606"/>
                  </a:cubicBezTo>
                  <a:cubicBezTo>
                    <a:pt x="24660" y="69737"/>
                    <a:pt x="30774" y="69854"/>
                    <a:pt x="36873" y="69971"/>
                  </a:cubicBezTo>
                  <a:cubicBezTo>
                    <a:pt x="40317" y="70044"/>
                    <a:pt x="43761" y="70102"/>
                    <a:pt x="47204" y="70175"/>
                  </a:cubicBezTo>
                  <a:lnTo>
                    <a:pt x="47292" y="70175"/>
                  </a:lnTo>
                  <a:cubicBezTo>
                    <a:pt x="51217" y="70175"/>
                    <a:pt x="55142" y="70073"/>
                    <a:pt x="59067" y="70015"/>
                  </a:cubicBezTo>
                  <a:cubicBezTo>
                    <a:pt x="62963" y="69971"/>
                    <a:pt x="66845" y="69898"/>
                    <a:pt x="70740" y="69825"/>
                  </a:cubicBezTo>
                  <a:lnTo>
                    <a:pt x="77423" y="69708"/>
                  </a:lnTo>
                  <a:cubicBezTo>
                    <a:pt x="77482" y="69708"/>
                    <a:pt x="77526" y="69679"/>
                    <a:pt x="77555" y="69635"/>
                  </a:cubicBezTo>
                  <a:cubicBezTo>
                    <a:pt x="77566" y="69637"/>
                    <a:pt x="77577" y="69638"/>
                    <a:pt x="77587" y="69638"/>
                  </a:cubicBezTo>
                  <a:cubicBezTo>
                    <a:pt x="77663" y="69638"/>
                    <a:pt x="77730" y="69593"/>
                    <a:pt x="77730" y="69504"/>
                  </a:cubicBezTo>
                  <a:cubicBezTo>
                    <a:pt x="77832" y="61581"/>
                    <a:pt x="77803" y="53657"/>
                    <a:pt x="77832" y="45734"/>
                  </a:cubicBezTo>
                  <a:cubicBezTo>
                    <a:pt x="77832" y="43516"/>
                    <a:pt x="77832" y="41284"/>
                    <a:pt x="77832" y="39066"/>
                  </a:cubicBezTo>
                  <a:cubicBezTo>
                    <a:pt x="77832" y="38963"/>
                    <a:pt x="77755" y="38912"/>
                    <a:pt x="77677" y="38912"/>
                  </a:cubicBezTo>
                  <a:cubicBezTo>
                    <a:pt x="77612" y="38912"/>
                    <a:pt x="77546" y="38948"/>
                    <a:pt x="77526" y="39022"/>
                  </a:cubicBezTo>
                  <a:cubicBezTo>
                    <a:pt x="75891" y="37665"/>
                    <a:pt x="74169" y="36395"/>
                    <a:pt x="72491" y="35097"/>
                  </a:cubicBezTo>
                  <a:cubicBezTo>
                    <a:pt x="70726" y="33754"/>
                    <a:pt x="68975" y="32412"/>
                    <a:pt x="67209" y="31084"/>
                  </a:cubicBezTo>
                  <a:cubicBezTo>
                    <a:pt x="63664" y="28414"/>
                    <a:pt x="60089" y="25773"/>
                    <a:pt x="56499" y="23175"/>
                  </a:cubicBezTo>
                  <a:cubicBezTo>
                    <a:pt x="52924" y="20578"/>
                    <a:pt x="49320" y="18025"/>
                    <a:pt x="45658" y="15559"/>
                  </a:cubicBezTo>
                  <a:cubicBezTo>
                    <a:pt x="42126" y="13166"/>
                    <a:pt x="38537" y="10904"/>
                    <a:pt x="34991" y="8555"/>
                  </a:cubicBezTo>
                  <a:cubicBezTo>
                    <a:pt x="31562" y="6278"/>
                    <a:pt x="28264" y="3856"/>
                    <a:pt x="25229" y="1069"/>
                  </a:cubicBezTo>
                  <a:cubicBezTo>
                    <a:pt x="24923" y="777"/>
                    <a:pt x="24602" y="486"/>
                    <a:pt x="24296" y="208"/>
                  </a:cubicBezTo>
                  <a:cubicBezTo>
                    <a:pt x="24266" y="150"/>
                    <a:pt x="24223" y="106"/>
                    <a:pt x="24164" y="92"/>
                  </a:cubicBezTo>
                  <a:cubicBezTo>
                    <a:pt x="24150" y="77"/>
                    <a:pt x="24135" y="48"/>
                    <a:pt x="24121" y="33"/>
                  </a:cubicBezTo>
                  <a:cubicBezTo>
                    <a:pt x="24091" y="11"/>
                    <a:pt x="24060" y="1"/>
                    <a:pt x="24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583565" y="3762726"/>
              <a:ext cx="288398" cy="836213"/>
            </a:xfrm>
            <a:custGeom>
              <a:avLst/>
              <a:gdLst/>
              <a:ahLst/>
              <a:cxnLst/>
              <a:rect l="l" t="t" r="r" b="b"/>
              <a:pathLst>
                <a:path w="6946" h="20140" extrusionOk="0">
                  <a:moveTo>
                    <a:pt x="3413" y="0"/>
                  </a:moveTo>
                  <a:cubicBezTo>
                    <a:pt x="2529" y="0"/>
                    <a:pt x="1652" y="389"/>
                    <a:pt x="1080" y="1083"/>
                  </a:cubicBezTo>
                  <a:cubicBezTo>
                    <a:pt x="234" y="2075"/>
                    <a:pt x="307" y="3476"/>
                    <a:pt x="278" y="4702"/>
                  </a:cubicBezTo>
                  <a:cubicBezTo>
                    <a:pt x="248" y="6263"/>
                    <a:pt x="219" y="7839"/>
                    <a:pt x="190" y="9400"/>
                  </a:cubicBezTo>
                  <a:cubicBezTo>
                    <a:pt x="161" y="11151"/>
                    <a:pt x="117" y="12888"/>
                    <a:pt x="88" y="14639"/>
                  </a:cubicBezTo>
                  <a:cubicBezTo>
                    <a:pt x="59" y="16375"/>
                    <a:pt x="0" y="18126"/>
                    <a:pt x="29" y="19862"/>
                  </a:cubicBezTo>
                  <a:cubicBezTo>
                    <a:pt x="29" y="19917"/>
                    <a:pt x="70" y="19947"/>
                    <a:pt x="108" y="19947"/>
                  </a:cubicBezTo>
                  <a:cubicBezTo>
                    <a:pt x="122" y="19947"/>
                    <a:pt x="135" y="19943"/>
                    <a:pt x="146" y="19935"/>
                  </a:cubicBezTo>
                  <a:cubicBezTo>
                    <a:pt x="424" y="19998"/>
                    <a:pt x="728" y="20006"/>
                    <a:pt x="1030" y="20006"/>
                  </a:cubicBezTo>
                  <a:cubicBezTo>
                    <a:pt x="1130" y="20006"/>
                    <a:pt x="1229" y="20005"/>
                    <a:pt x="1327" y="20005"/>
                  </a:cubicBezTo>
                  <a:cubicBezTo>
                    <a:pt x="1416" y="20005"/>
                    <a:pt x="1505" y="20006"/>
                    <a:pt x="1591" y="20008"/>
                  </a:cubicBezTo>
                  <a:cubicBezTo>
                    <a:pt x="2116" y="20023"/>
                    <a:pt x="2641" y="20038"/>
                    <a:pt x="3181" y="20052"/>
                  </a:cubicBezTo>
                  <a:cubicBezTo>
                    <a:pt x="4217" y="20081"/>
                    <a:pt x="5253" y="20110"/>
                    <a:pt x="6304" y="20140"/>
                  </a:cubicBezTo>
                  <a:cubicBezTo>
                    <a:pt x="6348" y="20140"/>
                    <a:pt x="6391" y="20110"/>
                    <a:pt x="6406" y="20081"/>
                  </a:cubicBezTo>
                  <a:cubicBezTo>
                    <a:pt x="6450" y="20067"/>
                    <a:pt x="6494" y="20023"/>
                    <a:pt x="6494" y="19965"/>
                  </a:cubicBezTo>
                  <a:cubicBezTo>
                    <a:pt x="6566" y="16842"/>
                    <a:pt x="6610" y="13705"/>
                    <a:pt x="6683" y="10582"/>
                  </a:cubicBezTo>
                  <a:cubicBezTo>
                    <a:pt x="6712" y="9035"/>
                    <a:pt x="6742" y="7503"/>
                    <a:pt x="6771" y="5957"/>
                  </a:cubicBezTo>
                  <a:cubicBezTo>
                    <a:pt x="6800" y="4658"/>
                    <a:pt x="6946" y="3243"/>
                    <a:pt x="6406" y="2002"/>
                  </a:cubicBezTo>
                  <a:cubicBezTo>
                    <a:pt x="5968" y="1010"/>
                    <a:pt x="5020" y="237"/>
                    <a:pt x="3940" y="47"/>
                  </a:cubicBezTo>
                  <a:cubicBezTo>
                    <a:pt x="3766" y="16"/>
                    <a:pt x="3589" y="0"/>
                    <a:pt x="34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6390231" y="2814054"/>
              <a:ext cx="1295922" cy="2220490"/>
            </a:xfrm>
            <a:custGeom>
              <a:avLst/>
              <a:gdLst/>
              <a:ahLst/>
              <a:cxnLst/>
              <a:rect l="l" t="t" r="r" b="b"/>
              <a:pathLst>
                <a:path w="31212" h="53480" extrusionOk="0">
                  <a:moveTo>
                    <a:pt x="701" y="1"/>
                  </a:moveTo>
                  <a:cubicBezTo>
                    <a:pt x="453" y="643"/>
                    <a:pt x="277" y="1314"/>
                    <a:pt x="190" y="1985"/>
                  </a:cubicBezTo>
                  <a:cubicBezTo>
                    <a:pt x="0" y="3298"/>
                    <a:pt x="29" y="4641"/>
                    <a:pt x="44" y="5969"/>
                  </a:cubicBezTo>
                  <a:cubicBezTo>
                    <a:pt x="59" y="7618"/>
                    <a:pt x="102" y="9266"/>
                    <a:pt x="117" y="10915"/>
                  </a:cubicBezTo>
                  <a:cubicBezTo>
                    <a:pt x="175" y="17569"/>
                    <a:pt x="307" y="24208"/>
                    <a:pt x="394" y="30862"/>
                  </a:cubicBezTo>
                  <a:cubicBezTo>
                    <a:pt x="482" y="37501"/>
                    <a:pt x="569" y="44155"/>
                    <a:pt x="657" y="50809"/>
                  </a:cubicBezTo>
                  <a:cubicBezTo>
                    <a:pt x="671" y="51699"/>
                    <a:pt x="686" y="52589"/>
                    <a:pt x="715" y="53479"/>
                  </a:cubicBezTo>
                  <a:cubicBezTo>
                    <a:pt x="4626" y="53479"/>
                    <a:pt x="8536" y="53377"/>
                    <a:pt x="12432" y="53319"/>
                  </a:cubicBezTo>
                  <a:cubicBezTo>
                    <a:pt x="16328" y="53275"/>
                    <a:pt x="20210" y="53202"/>
                    <a:pt x="24105" y="53129"/>
                  </a:cubicBezTo>
                  <a:lnTo>
                    <a:pt x="30788" y="53012"/>
                  </a:lnTo>
                  <a:cubicBezTo>
                    <a:pt x="30847" y="53012"/>
                    <a:pt x="30891" y="52983"/>
                    <a:pt x="30920" y="52939"/>
                  </a:cubicBezTo>
                  <a:cubicBezTo>
                    <a:pt x="30931" y="52941"/>
                    <a:pt x="30942" y="52942"/>
                    <a:pt x="30952" y="52942"/>
                  </a:cubicBezTo>
                  <a:cubicBezTo>
                    <a:pt x="31028" y="52942"/>
                    <a:pt x="31095" y="52897"/>
                    <a:pt x="31095" y="52808"/>
                  </a:cubicBezTo>
                  <a:cubicBezTo>
                    <a:pt x="31197" y="44885"/>
                    <a:pt x="31168" y="36961"/>
                    <a:pt x="31197" y="29038"/>
                  </a:cubicBezTo>
                  <a:cubicBezTo>
                    <a:pt x="31197" y="26820"/>
                    <a:pt x="31212" y="24588"/>
                    <a:pt x="31197" y="22370"/>
                  </a:cubicBezTo>
                  <a:cubicBezTo>
                    <a:pt x="31197" y="22267"/>
                    <a:pt x="31120" y="22216"/>
                    <a:pt x="31042" y="22216"/>
                  </a:cubicBezTo>
                  <a:cubicBezTo>
                    <a:pt x="30977" y="22216"/>
                    <a:pt x="30911" y="22252"/>
                    <a:pt x="30891" y="22326"/>
                  </a:cubicBezTo>
                  <a:cubicBezTo>
                    <a:pt x="29256" y="20969"/>
                    <a:pt x="27534" y="19699"/>
                    <a:pt x="25856" y="18401"/>
                  </a:cubicBezTo>
                  <a:cubicBezTo>
                    <a:pt x="24091" y="17058"/>
                    <a:pt x="22340" y="15716"/>
                    <a:pt x="20574" y="14388"/>
                  </a:cubicBezTo>
                  <a:cubicBezTo>
                    <a:pt x="17029" y="11718"/>
                    <a:pt x="13454" y="9077"/>
                    <a:pt x="9864" y="6479"/>
                  </a:cubicBezTo>
                  <a:cubicBezTo>
                    <a:pt x="6829" y="4291"/>
                    <a:pt x="3794" y="2117"/>
                    <a:pt x="701" y="1"/>
                  </a:cubicBezTo>
                  <a:close/>
                </a:path>
              </a:pathLst>
            </a:custGeom>
            <a:solidFill>
              <a:srgbClr val="FFD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5935824" y="3790961"/>
              <a:ext cx="285408" cy="850413"/>
            </a:xfrm>
            <a:custGeom>
              <a:avLst/>
              <a:gdLst/>
              <a:ahLst/>
              <a:cxnLst/>
              <a:rect l="l" t="t" r="r" b="b"/>
              <a:pathLst>
                <a:path w="6874" h="20482" extrusionOk="0">
                  <a:moveTo>
                    <a:pt x="3260" y="0"/>
                  </a:moveTo>
                  <a:cubicBezTo>
                    <a:pt x="2333" y="0"/>
                    <a:pt x="1418" y="425"/>
                    <a:pt x="832" y="1147"/>
                  </a:cubicBezTo>
                  <a:cubicBezTo>
                    <a:pt x="1" y="2183"/>
                    <a:pt x="103" y="3613"/>
                    <a:pt x="103" y="4868"/>
                  </a:cubicBezTo>
                  <a:lnTo>
                    <a:pt x="103" y="9669"/>
                  </a:lnTo>
                  <a:cubicBezTo>
                    <a:pt x="117" y="11449"/>
                    <a:pt x="117" y="13229"/>
                    <a:pt x="117" y="15009"/>
                  </a:cubicBezTo>
                  <a:cubicBezTo>
                    <a:pt x="117" y="16789"/>
                    <a:pt x="103" y="18570"/>
                    <a:pt x="176" y="20350"/>
                  </a:cubicBezTo>
                  <a:cubicBezTo>
                    <a:pt x="176" y="20404"/>
                    <a:pt x="216" y="20434"/>
                    <a:pt x="254" y="20434"/>
                  </a:cubicBezTo>
                  <a:cubicBezTo>
                    <a:pt x="268" y="20434"/>
                    <a:pt x="281" y="20430"/>
                    <a:pt x="292" y="20423"/>
                  </a:cubicBezTo>
                  <a:cubicBezTo>
                    <a:pt x="505" y="20463"/>
                    <a:pt x="730" y="20472"/>
                    <a:pt x="958" y="20472"/>
                  </a:cubicBezTo>
                  <a:cubicBezTo>
                    <a:pt x="1168" y="20472"/>
                    <a:pt x="1380" y="20464"/>
                    <a:pt x="1587" y="20464"/>
                  </a:cubicBezTo>
                  <a:cubicBezTo>
                    <a:pt x="1648" y="20464"/>
                    <a:pt x="1707" y="20465"/>
                    <a:pt x="1766" y="20466"/>
                  </a:cubicBezTo>
                  <a:cubicBezTo>
                    <a:pt x="2306" y="20466"/>
                    <a:pt x="2846" y="20481"/>
                    <a:pt x="3386" y="20481"/>
                  </a:cubicBezTo>
                  <a:lnTo>
                    <a:pt x="6581" y="20481"/>
                  </a:lnTo>
                  <a:cubicBezTo>
                    <a:pt x="6640" y="20481"/>
                    <a:pt x="6669" y="20466"/>
                    <a:pt x="6698" y="20437"/>
                  </a:cubicBezTo>
                  <a:cubicBezTo>
                    <a:pt x="6742" y="20408"/>
                    <a:pt x="6771" y="20364"/>
                    <a:pt x="6771" y="20306"/>
                  </a:cubicBezTo>
                  <a:cubicBezTo>
                    <a:pt x="6786" y="17110"/>
                    <a:pt x="6771" y="13929"/>
                    <a:pt x="6756" y="10734"/>
                  </a:cubicBezTo>
                  <a:cubicBezTo>
                    <a:pt x="6756" y="9158"/>
                    <a:pt x="6756" y="7582"/>
                    <a:pt x="6756" y="6006"/>
                  </a:cubicBezTo>
                  <a:cubicBezTo>
                    <a:pt x="6756" y="4678"/>
                    <a:pt x="6873" y="3219"/>
                    <a:pt x="6290" y="1979"/>
                  </a:cubicBezTo>
                  <a:cubicBezTo>
                    <a:pt x="5823" y="972"/>
                    <a:pt x="4845" y="199"/>
                    <a:pt x="3736" y="38"/>
                  </a:cubicBezTo>
                  <a:cubicBezTo>
                    <a:pt x="3578" y="13"/>
                    <a:pt x="3419" y="0"/>
                    <a:pt x="3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5281950" y="2593619"/>
              <a:ext cx="280094" cy="398841"/>
            </a:xfrm>
            <a:custGeom>
              <a:avLst/>
              <a:gdLst/>
              <a:ahLst/>
              <a:cxnLst/>
              <a:rect l="l" t="t" r="r" b="b"/>
              <a:pathLst>
                <a:path w="6746" h="9606" extrusionOk="0">
                  <a:moveTo>
                    <a:pt x="3122" y="1"/>
                  </a:moveTo>
                  <a:cubicBezTo>
                    <a:pt x="2959" y="1"/>
                    <a:pt x="2785" y="123"/>
                    <a:pt x="2777" y="349"/>
                  </a:cubicBezTo>
                  <a:cubicBezTo>
                    <a:pt x="2748" y="1210"/>
                    <a:pt x="2733" y="2056"/>
                    <a:pt x="2718" y="2917"/>
                  </a:cubicBezTo>
                  <a:cubicBezTo>
                    <a:pt x="2397" y="2917"/>
                    <a:pt x="2076" y="2931"/>
                    <a:pt x="1755" y="2946"/>
                  </a:cubicBezTo>
                  <a:cubicBezTo>
                    <a:pt x="1324" y="2973"/>
                    <a:pt x="905" y="3050"/>
                    <a:pt x="498" y="3050"/>
                  </a:cubicBezTo>
                  <a:cubicBezTo>
                    <a:pt x="465" y="3050"/>
                    <a:pt x="432" y="3049"/>
                    <a:pt x="398" y="3048"/>
                  </a:cubicBezTo>
                  <a:cubicBezTo>
                    <a:pt x="394" y="3048"/>
                    <a:pt x="391" y="3048"/>
                    <a:pt x="387" y="3048"/>
                  </a:cubicBezTo>
                  <a:cubicBezTo>
                    <a:pt x="1" y="3048"/>
                    <a:pt x="6" y="3743"/>
                    <a:pt x="392" y="3743"/>
                  </a:cubicBezTo>
                  <a:cubicBezTo>
                    <a:pt x="417" y="3743"/>
                    <a:pt x="443" y="3740"/>
                    <a:pt x="471" y="3734"/>
                  </a:cubicBezTo>
                  <a:cubicBezTo>
                    <a:pt x="894" y="3646"/>
                    <a:pt x="1361" y="3676"/>
                    <a:pt x="1799" y="3661"/>
                  </a:cubicBezTo>
                  <a:cubicBezTo>
                    <a:pt x="2106" y="3646"/>
                    <a:pt x="2412" y="3632"/>
                    <a:pt x="2718" y="3617"/>
                  </a:cubicBezTo>
                  <a:cubicBezTo>
                    <a:pt x="2718" y="4011"/>
                    <a:pt x="2718" y="4391"/>
                    <a:pt x="2733" y="4784"/>
                  </a:cubicBezTo>
                  <a:cubicBezTo>
                    <a:pt x="2748" y="5514"/>
                    <a:pt x="2704" y="6229"/>
                    <a:pt x="2733" y="6959"/>
                  </a:cubicBezTo>
                  <a:cubicBezTo>
                    <a:pt x="2748" y="7323"/>
                    <a:pt x="2748" y="7688"/>
                    <a:pt x="2733" y="8053"/>
                  </a:cubicBezTo>
                  <a:cubicBezTo>
                    <a:pt x="2718" y="8432"/>
                    <a:pt x="2748" y="8826"/>
                    <a:pt x="2733" y="9206"/>
                  </a:cubicBezTo>
                  <a:cubicBezTo>
                    <a:pt x="2717" y="9465"/>
                    <a:pt x="2925" y="9605"/>
                    <a:pt x="3116" y="9605"/>
                  </a:cubicBezTo>
                  <a:cubicBezTo>
                    <a:pt x="3280" y="9605"/>
                    <a:pt x="3432" y="9501"/>
                    <a:pt x="3419" y="9279"/>
                  </a:cubicBezTo>
                  <a:cubicBezTo>
                    <a:pt x="3375" y="8549"/>
                    <a:pt x="3390" y="7790"/>
                    <a:pt x="3419" y="7061"/>
                  </a:cubicBezTo>
                  <a:cubicBezTo>
                    <a:pt x="3433" y="6302"/>
                    <a:pt x="3419" y="5543"/>
                    <a:pt x="3433" y="4784"/>
                  </a:cubicBezTo>
                  <a:cubicBezTo>
                    <a:pt x="3448" y="4391"/>
                    <a:pt x="3448" y="3997"/>
                    <a:pt x="3448" y="3603"/>
                  </a:cubicBezTo>
                  <a:cubicBezTo>
                    <a:pt x="4353" y="3603"/>
                    <a:pt x="5301" y="3632"/>
                    <a:pt x="6293" y="3676"/>
                  </a:cubicBezTo>
                  <a:cubicBezTo>
                    <a:pt x="6298" y="3676"/>
                    <a:pt x="6303" y="3676"/>
                    <a:pt x="6307" y="3676"/>
                  </a:cubicBezTo>
                  <a:cubicBezTo>
                    <a:pt x="6746" y="3676"/>
                    <a:pt x="6741" y="2989"/>
                    <a:pt x="6293" y="2961"/>
                  </a:cubicBezTo>
                  <a:cubicBezTo>
                    <a:pt x="5535" y="2916"/>
                    <a:pt x="4803" y="2897"/>
                    <a:pt x="4096" y="2897"/>
                  </a:cubicBezTo>
                  <a:cubicBezTo>
                    <a:pt x="3877" y="2897"/>
                    <a:pt x="3661" y="2899"/>
                    <a:pt x="3448" y="2902"/>
                  </a:cubicBezTo>
                  <a:cubicBezTo>
                    <a:pt x="3433" y="2027"/>
                    <a:pt x="3419" y="1151"/>
                    <a:pt x="3404" y="290"/>
                  </a:cubicBezTo>
                  <a:cubicBezTo>
                    <a:pt x="3397" y="93"/>
                    <a:pt x="3264" y="1"/>
                    <a:pt x="3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5440810" y="2025819"/>
              <a:ext cx="2393753" cy="1755798"/>
            </a:xfrm>
            <a:custGeom>
              <a:avLst/>
              <a:gdLst/>
              <a:ahLst/>
              <a:cxnLst/>
              <a:rect l="l" t="t" r="r" b="b"/>
              <a:pathLst>
                <a:path w="57653" h="42288" extrusionOk="0">
                  <a:moveTo>
                    <a:pt x="1" y="1"/>
                  </a:moveTo>
                  <a:cubicBezTo>
                    <a:pt x="0" y="1"/>
                    <a:pt x="1" y="1"/>
                    <a:pt x="1" y="1"/>
                  </a:cubicBezTo>
                  <a:cubicBezTo>
                    <a:pt x="60" y="30"/>
                    <a:pt x="2890" y="5517"/>
                    <a:pt x="4481" y="8085"/>
                  </a:cubicBezTo>
                  <a:cubicBezTo>
                    <a:pt x="6144" y="10726"/>
                    <a:pt x="7954" y="13250"/>
                    <a:pt x="9792" y="15775"/>
                  </a:cubicBezTo>
                  <a:cubicBezTo>
                    <a:pt x="13484" y="20838"/>
                    <a:pt x="17424" y="25741"/>
                    <a:pt x="20823" y="31023"/>
                  </a:cubicBezTo>
                  <a:cubicBezTo>
                    <a:pt x="22720" y="33956"/>
                    <a:pt x="24442" y="37005"/>
                    <a:pt x="25857" y="40216"/>
                  </a:cubicBezTo>
                  <a:cubicBezTo>
                    <a:pt x="25876" y="40265"/>
                    <a:pt x="25912" y="40285"/>
                    <a:pt x="25951" y="40285"/>
                  </a:cubicBezTo>
                  <a:cubicBezTo>
                    <a:pt x="26006" y="40285"/>
                    <a:pt x="26066" y="40246"/>
                    <a:pt x="26091" y="40186"/>
                  </a:cubicBezTo>
                  <a:cubicBezTo>
                    <a:pt x="27944" y="40376"/>
                    <a:pt x="29812" y="40493"/>
                    <a:pt x="31665" y="40624"/>
                  </a:cubicBezTo>
                  <a:cubicBezTo>
                    <a:pt x="33591" y="40770"/>
                    <a:pt x="35532" y="40901"/>
                    <a:pt x="37458" y="41047"/>
                  </a:cubicBezTo>
                  <a:cubicBezTo>
                    <a:pt x="41281" y="41310"/>
                    <a:pt x="45118" y="41602"/>
                    <a:pt x="48956" y="41850"/>
                  </a:cubicBezTo>
                  <a:cubicBezTo>
                    <a:pt x="51130" y="41996"/>
                    <a:pt x="53319" y="42142"/>
                    <a:pt x="55493" y="42288"/>
                  </a:cubicBezTo>
                  <a:cubicBezTo>
                    <a:pt x="55537" y="42288"/>
                    <a:pt x="55580" y="42273"/>
                    <a:pt x="55595" y="42244"/>
                  </a:cubicBezTo>
                  <a:lnTo>
                    <a:pt x="55624" y="42244"/>
                  </a:lnTo>
                  <a:cubicBezTo>
                    <a:pt x="55829" y="42127"/>
                    <a:pt x="55989" y="41937"/>
                    <a:pt x="56150" y="41762"/>
                  </a:cubicBezTo>
                  <a:cubicBezTo>
                    <a:pt x="56325" y="41573"/>
                    <a:pt x="56485" y="41383"/>
                    <a:pt x="56646" y="41179"/>
                  </a:cubicBezTo>
                  <a:cubicBezTo>
                    <a:pt x="56792" y="41004"/>
                    <a:pt x="56952" y="40814"/>
                    <a:pt x="57098" y="40610"/>
                  </a:cubicBezTo>
                  <a:cubicBezTo>
                    <a:pt x="57171" y="40522"/>
                    <a:pt x="57244" y="40434"/>
                    <a:pt x="57317" y="40332"/>
                  </a:cubicBezTo>
                  <a:cubicBezTo>
                    <a:pt x="57375" y="40259"/>
                    <a:pt x="57448" y="40186"/>
                    <a:pt x="57492" y="40084"/>
                  </a:cubicBezTo>
                  <a:cubicBezTo>
                    <a:pt x="57579" y="40055"/>
                    <a:pt x="57652" y="39953"/>
                    <a:pt x="57579" y="39851"/>
                  </a:cubicBezTo>
                  <a:cubicBezTo>
                    <a:pt x="54661" y="35926"/>
                    <a:pt x="51772" y="31986"/>
                    <a:pt x="48912" y="28032"/>
                  </a:cubicBezTo>
                  <a:cubicBezTo>
                    <a:pt x="46038" y="24063"/>
                    <a:pt x="43163" y="20108"/>
                    <a:pt x="40347" y="16110"/>
                  </a:cubicBezTo>
                  <a:cubicBezTo>
                    <a:pt x="39559" y="15016"/>
                    <a:pt x="38786" y="13907"/>
                    <a:pt x="38012" y="12798"/>
                  </a:cubicBezTo>
                  <a:cubicBezTo>
                    <a:pt x="37239" y="11718"/>
                    <a:pt x="36509" y="10609"/>
                    <a:pt x="35692" y="9559"/>
                  </a:cubicBezTo>
                  <a:cubicBezTo>
                    <a:pt x="35721" y="9486"/>
                    <a:pt x="35692" y="9398"/>
                    <a:pt x="35605" y="9369"/>
                  </a:cubicBezTo>
                  <a:cubicBezTo>
                    <a:pt x="30994" y="7997"/>
                    <a:pt x="26354" y="6728"/>
                    <a:pt x="21714" y="5473"/>
                  </a:cubicBezTo>
                  <a:cubicBezTo>
                    <a:pt x="17103" y="4203"/>
                    <a:pt x="12462" y="3007"/>
                    <a:pt x="7822" y="1810"/>
                  </a:cubicBezTo>
                  <a:cubicBezTo>
                    <a:pt x="6524" y="1475"/>
                    <a:pt x="5225" y="1139"/>
                    <a:pt x="3912" y="804"/>
                  </a:cubicBezTo>
                  <a:cubicBezTo>
                    <a:pt x="3263" y="631"/>
                    <a:pt x="17"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281250" y="2025944"/>
              <a:ext cx="2327071" cy="1669561"/>
            </a:xfrm>
            <a:custGeom>
              <a:avLst/>
              <a:gdLst/>
              <a:ahLst/>
              <a:cxnLst/>
              <a:rect l="l" t="t" r="r" b="b"/>
              <a:pathLst>
                <a:path w="56047" h="40211" extrusionOk="0">
                  <a:moveTo>
                    <a:pt x="27912" y="0"/>
                  </a:moveTo>
                  <a:cubicBezTo>
                    <a:pt x="27895" y="0"/>
                    <a:pt x="27881" y="4"/>
                    <a:pt x="27870" y="13"/>
                  </a:cubicBezTo>
                  <a:cubicBezTo>
                    <a:pt x="27739" y="100"/>
                    <a:pt x="27564" y="202"/>
                    <a:pt x="27447" y="319"/>
                  </a:cubicBezTo>
                  <a:cubicBezTo>
                    <a:pt x="27345" y="421"/>
                    <a:pt x="27272" y="553"/>
                    <a:pt x="27184" y="669"/>
                  </a:cubicBezTo>
                  <a:cubicBezTo>
                    <a:pt x="26951" y="990"/>
                    <a:pt x="26717" y="1326"/>
                    <a:pt x="26469" y="1647"/>
                  </a:cubicBezTo>
                  <a:cubicBezTo>
                    <a:pt x="26017" y="2274"/>
                    <a:pt x="25564" y="2887"/>
                    <a:pt x="25112" y="3500"/>
                  </a:cubicBezTo>
                  <a:cubicBezTo>
                    <a:pt x="24207" y="4740"/>
                    <a:pt x="23303" y="5981"/>
                    <a:pt x="22398" y="7221"/>
                  </a:cubicBezTo>
                  <a:cubicBezTo>
                    <a:pt x="20589" y="9687"/>
                    <a:pt x="18794" y="12153"/>
                    <a:pt x="16999" y="14619"/>
                  </a:cubicBezTo>
                  <a:cubicBezTo>
                    <a:pt x="13366" y="19551"/>
                    <a:pt x="9791" y="24527"/>
                    <a:pt x="6143" y="29444"/>
                  </a:cubicBezTo>
                  <a:cubicBezTo>
                    <a:pt x="4100" y="32216"/>
                    <a:pt x="2101" y="35003"/>
                    <a:pt x="73" y="37776"/>
                  </a:cubicBezTo>
                  <a:cubicBezTo>
                    <a:pt x="0" y="37893"/>
                    <a:pt x="29" y="37995"/>
                    <a:pt x="102" y="38068"/>
                  </a:cubicBezTo>
                  <a:cubicBezTo>
                    <a:pt x="102" y="38082"/>
                    <a:pt x="117" y="38097"/>
                    <a:pt x="131" y="38126"/>
                  </a:cubicBezTo>
                  <a:cubicBezTo>
                    <a:pt x="175" y="38184"/>
                    <a:pt x="219" y="38228"/>
                    <a:pt x="292" y="38272"/>
                  </a:cubicBezTo>
                  <a:cubicBezTo>
                    <a:pt x="350" y="38316"/>
                    <a:pt x="409" y="38359"/>
                    <a:pt x="452" y="38403"/>
                  </a:cubicBezTo>
                  <a:lnTo>
                    <a:pt x="817" y="38651"/>
                  </a:lnTo>
                  <a:cubicBezTo>
                    <a:pt x="1036" y="38826"/>
                    <a:pt x="1270" y="38987"/>
                    <a:pt x="1503" y="39162"/>
                  </a:cubicBezTo>
                  <a:cubicBezTo>
                    <a:pt x="1593" y="39229"/>
                    <a:pt x="1699" y="39322"/>
                    <a:pt x="1817" y="39322"/>
                  </a:cubicBezTo>
                  <a:cubicBezTo>
                    <a:pt x="1852" y="39322"/>
                    <a:pt x="1889" y="39314"/>
                    <a:pt x="1926" y="39293"/>
                  </a:cubicBezTo>
                  <a:cubicBezTo>
                    <a:pt x="1926" y="39293"/>
                    <a:pt x="1926" y="39293"/>
                    <a:pt x="1941" y="39279"/>
                  </a:cubicBezTo>
                  <a:cubicBezTo>
                    <a:pt x="1985" y="39279"/>
                    <a:pt x="2043" y="39250"/>
                    <a:pt x="2087" y="39206"/>
                  </a:cubicBezTo>
                  <a:cubicBezTo>
                    <a:pt x="5559" y="34566"/>
                    <a:pt x="9047" y="29925"/>
                    <a:pt x="12534" y="25300"/>
                  </a:cubicBezTo>
                  <a:cubicBezTo>
                    <a:pt x="16036" y="20660"/>
                    <a:pt x="19509" y="15991"/>
                    <a:pt x="23011" y="11350"/>
                  </a:cubicBezTo>
                  <a:cubicBezTo>
                    <a:pt x="24704" y="9118"/>
                    <a:pt x="26382" y="6856"/>
                    <a:pt x="28074" y="4624"/>
                  </a:cubicBezTo>
                  <a:cubicBezTo>
                    <a:pt x="31211" y="9045"/>
                    <a:pt x="34378" y="13437"/>
                    <a:pt x="37544" y="17844"/>
                  </a:cubicBezTo>
                  <a:cubicBezTo>
                    <a:pt x="40959" y="22601"/>
                    <a:pt x="44373" y="27357"/>
                    <a:pt x="47787" y="32100"/>
                  </a:cubicBezTo>
                  <a:cubicBezTo>
                    <a:pt x="49728" y="34785"/>
                    <a:pt x="51654" y="37469"/>
                    <a:pt x="53580" y="40140"/>
                  </a:cubicBezTo>
                  <a:cubicBezTo>
                    <a:pt x="53618" y="40190"/>
                    <a:pt x="53672" y="40210"/>
                    <a:pt x="53725" y="40210"/>
                  </a:cubicBezTo>
                  <a:cubicBezTo>
                    <a:pt x="53794" y="40210"/>
                    <a:pt x="53862" y="40175"/>
                    <a:pt x="53887" y="40125"/>
                  </a:cubicBezTo>
                  <a:cubicBezTo>
                    <a:pt x="53916" y="40125"/>
                    <a:pt x="53930" y="40125"/>
                    <a:pt x="53960" y="40110"/>
                  </a:cubicBezTo>
                  <a:cubicBezTo>
                    <a:pt x="54645" y="39585"/>
                    <a:pt x="55317" y="39045"/>
                    <a:pt x="55973" y="38520"/>
                  </a:cubicBezTo>
                  <a:cubicBezTo>
                    <a:pt x="56046" y="38462"/>
                    <a:pt x="56032" y="38359"/>
                    <a:pt x="55988" y="38301"/>
                  </a:cubicBezTo>
                  <a:cubicBezTo>
                    <a:pt x="55988" y="38286"/>
                    <a:pt x="55988" y="38257"/>
                    <a:pt x="55959" y="38243"/>
                  </a:cubicBezTo>
                  <a:cubicBezTo>
                    <a:pt x="52355" y="33282"/>
                    <a:pt x="48736" y="28335"/>
                    <a:pt x="45132" y="23374"/>
                  </a:cubicBezTo>
                  <a:cubicBezTo>
                    <a:pt x="41528" y="18413"/>
                    <a:pt x="37909" y="13452"/>
                    <a:pt x="34290" y="8505"/>
                  </a:cubicBezTo>
                  <a:cubicBezTo>
                    <a:pt x="32262" y="5718"/>
                    <a:pt x="30248" y="2931"/>
                    <a:pt x="28191" y="159"/>
                  </a:cubicBezTo>
                  <a:cubicBezTo>
                    <a:pt x="28166" y="121"/>
                    <a:pt x="28005" y="0"/>
                    <a:pt x="27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6563498" y="3926112"/>
              <a:ext cx="274489" cy="852406"/>
            </a:xfrm>
            <a:custGeom>
              <a:avLst/>
              <a:gdLst/>
              <a:ahLst/>
              <a:cxnLst/>
              <a:rect l="l" t="t" r="r" b="b"/>
              <a:pathLst>
                <a:path w="6611" h="20530" extrusionOk="0">
                  <a:moveTo>
                    <a:pt x="3629" y="0"/>
                  </a:moveTo>
                  <a:cubicBezTo>
                    <a:pt x="2661" y="0"/>
                    <a:pt x="1763" y="655"/>
                    <a:pt x="1241" y="1453"/>
                  </a:cubicBezTo>
                  <a:cubicBezTo>
                    <a:pt x="540" y="2547"/>
                    <a:pt x="467" y="3933"/>
                    <a:pt x="424" y="5203"/>
                  </a:cubicBezTo>
                  <a:cubicBezTo>
                    <a:pt x="380" y="6720"/>
                    <a:pt x="336" y="8252"/>
                    <a:pt x="278" y="9784"/>
                  </a:cubicBezTo>
                  <a:cubicBezTo>
                    <a:pt x="190" y="13301"/>
                    <a:pt x="59" y="16818"/>
                    <a:pt x="0" y="20349"/>
                  </a:cubicBezTo>
                  <a:cubicBezTo>
                    <a:pt x="0" y="20442"/>
                    <a:pt x="74" y="20491"/>
                    <a:pt x="147" y="20491"/>
                  </a:cubicBezTo>
                  <a:cubicBezTo>
                    <a:pt x="178" y="20491"/>
                    <a:pt x="208" y="20482"/>
                    <a:pt x="234" y="20465"/>
                  </a:cubicBezTo>
                  <a:cubicBezTo>
                    <a:pt x="248" y="20465"/>
                    <a:pt x="263" y="20480"/>
                    <a:pt x="278" y="20480"/>
                  </a:cubicBezTo>
                  <a:cubicBezTo>
                    <a:pt x="627" y="20518"/>
                    <a:pt x="982" y="20530"/>
                    <a:pt x="1339" y="20530"/>
                  </a:cubicBezTo>
                  <a:cubicBezTo>
                    <a:pt x="1951" y="20530"/>
                    <a:pt x="2568" y="20495"/>
                    <a:pt x="3167" y="20495"/>
                  </a:cubicBezTo>
                  <a:cubicBezTo>
                    <a:pt x="4144" y="20480"/>
                    <a:pt x="5107" y="20480"/>
                    <a:pt x="6070" y="20465"/>
                  </a:cubicBezTo>
                  <a:cubicBezTo>
                    <a:pt x="6114" y="20465"/>
                    <a:pt x="6143" y="20436"/>
                    <a:pt x="6173" y="20407"/>
                  </a:cubicBezTo>
                  <a:cubicBezTo>
                    <a:pt x="6231" y="20392"/>
                    <a:pt x="6275" y="20349"/>
                    <a:pt x="6275" y="20276"/>
                  </a:cubicBezTo>
                  <a:cubicBezTo>
                    <a:pt x="6392" y="17197"/>
                    <a:pt x="6508" y="14118"/>
                    <a:pt x="6581" y="11039"/>
                  </a:cubicBezTo>
                  <a:cubicBezTo>
                    <a:pt x="6610" y="9493"/>
                    <a:pt x="6610" y="7946"/>
                    <a:pt x="6537" y="6399"/>
                  </a:cubicBezTo>
                  <a:cubicBezTo>
                    <a:pt x="6508" y="5655"/>
                    <a:pt x="6450" y="4896"/>
                    <a:pt x="6362" y="4152"/>
                  </a:cubicBezTo>
                  <a:cubicBezTo>
                    <a:pt x="6289" y="3481"/>
                    <a:pt x="6216" y="2795"/>
                    <a:pt x="6012" y="2153"/>
                  </a:cubicBezTo>
                  <a:cubicBezTo>
                    <a:pt x="5691" y="1102"/>
                    <a:pt x="4947" y="110"/>
                    <a:pt x="3809" y="8"/>
                  </a:cubicBezTo>
                  <a:cubicBezTo>
                    <a:pt x="3749" y="3"/>
                    <a:pt x="3689" y="0"/>
                    <a:pt x="3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6922157" y="3923080"/>
              <a:ext cx="275112" cy="852364"/>
            </a:xfrm>
            <a:custGeom>
              <a:avLst/>
              <a:gdLst/>
              <a:ahLst/>
              <a:cxnLst/>
              <a:rect l="l" t="t" r="r" b="b"/>
              <a:pathLst>
                <a:path w="6626" h="20529" extrusionOk="0">
                  <a:moveTo>
                    <a:pt x="3629" y="0"/>
                  </a:moveTo>
                  <a:cubicBezTo>
                    <a:pt x="2674" y="0"/>
                    <a:pt x="1777" y="642"/>
                    <a:pt x="1255" y="1438"/>
                  </a:cubicBezTo>
                  <a:cubicBezTo>
                    <a:pt x="540" y="2532"/>
                    <a:pt x="468" y="3919"/>
                    <a:pt x="424" y="5188"/>
                  </a:cubicBezTo>
                  <a:cubicBezTo>
                    <a:pt x="380" y="6720"/>
                    <a:pt x="336" y="8252"/>
                    <a:pt x="292" y="9770"/>
                  </a:cubicBezTo>
                  <a:cubicBezTo>
                    <a:pt x="190" y="13286"/>
                    <a:pt x="74" y="16818"/>
                    <a:pt x="1" y="20334"/>
                  </a:cubicBezTo>
                  <a:cubicBezTo>
                    <a:pt x="1" y="20434"/>
                    <a:pt x="76" y="20479"/>
                    <a:pt x="151" y="20479"/>
                  </a:cubicBezTo>
                  <a:cubicBezTo>
                    <a:pt x="186" y="20479"/>
                    <a:pt x="221" y="20469"/>
                    <a:pt x="249" y="20451"/>
                  </a:cubicBezTo>
                  <a:cubicBezTo>
                    <a:pt x="249" y="20465"/>
                    <a:pt x="263" y="20465"/>
                    <a:pt x="278" y="20480"/>
                  </a:cubicBezTo>
                  <a:cubicBezTo>
                    <a:pt x="617" y="20517"/>
                    <a:pt x="962" y="20529"/>
                    <a:pt x="1310" y="20529"/>
                  </a:cubicBezTo>
                  <a:cubicBezTo>
                    <a:pt x="1933" y="20529"/>
                    <a:pt x="2563" y="20489"/>
                    <a:pt x="3182" y="20480"/>
                  </a:cubicBezTo>
                  <a:cubicBezTo>
                    <a:pt x="4145" y="20480"/>
                    <a:pt x="5108" y="20465"/>
                    <a:pt x="6071" y="20451"/>
                  </a:cubicBezTo>
                  <a:cubicBezTo>
                    <a:pt x="6129" y="20451"/>
                    <a:pt x="6158" y="20436"/>
                    <a:pt x="6173" y="20407"/>
                  </a:cubicBezTo>
                  <a:cubicBezTo>
                    <a:pt x="6231" y="20392"/>
                    <a:pt x="6290" y="20349"/>
                    <a:pt x="6290" y="20261"/>
                  </a:cubicBezTo>
                  <a:cubicBezTo>
                    <a:pt x="6392" y="17182"/>
                    <a:pt x="6523" y="14104"/>
                    <a:pt x="6581" y="11025"/>
                  </a:cubicBezTo>
                  <a:cubicBezTo>
                    <a:pt x="6625" y="9478"/>
                    <a:pt x="6625" y="7931"/>
                    <a:pt x="6552" y="6385"/>
                  </a:cubicBezTo>
                  <a:cubicBezTo>
                    <a:pt x="6508" y="5640"/>
                    <a:pt x="6450" y="4896"/>
                    <a:pt x="6377" y="4137"/>
                  </a:cubicBezTo>
                  <a:cubicBezTo>
                    <a:pt x="6304" y="3466"/>
                    <a:pt x="6231" y="2795"/>
                    <a:pt x="6027" y="2138"/>
                  </a:cubicBezTo>
                  <a:cubicBezTo>
                    <a:pt x="5706" y="1102"/>
                    <a:pt x="4947" y="96"/>
                    <a:pt x="3809" y="8"/>
                  </a:cubicBezTo>
                  <a:cubicBezTo>
                    <a:pt x="3749" y="3"/>
                    <a:pt x="3689" y="0"/>
                    <a:pt x="3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7281440" y="3919427"/>
              <a:ext cx="274489" cy="852406"/>
            </a:xfrm>
            <a:custGeom>
              <a:avLst/>
              <a:gdLst/>
              <a:ahLst/>
              <a:cxnLst/>
              <a:rect l="l" t="t" r="r" b="b"/>
              <a:pathLst>
                <a:path w="6611" h="20530" extrusionOk="0">
                  <a:moveTo>
                    <a:pt x="3629" y="1"/>
                  </a:moveTo>
                  <a:cubicBezTo>
                    <a:pt x="2661" y="1"/>
                    <a:pt x="1763" y="656"/>
                    <a:pt x="1241" y="1453"/>
                  </a:cubicBezTo>
                  <a:cubicBezTo>
                    <a:pt x="540" y="2547"/>
                    <a:pt x="467" y="3934"/>
                    <a:pt x="424" y="5203"/>
                  </a:cubicBezTo>
                  <a:cubicBezTo>
                    <a:pt x="380" y="6721"/>
                    <a:pt x="321" y="8253"/>
                    <a:pt x="278" y="9785"/>
                  </a:cubicBezTo>
                  <a:cubicBezTo>
                    <a:pt x="175" y="13301"/>
                    <a:pt x="59" y="16818"/>
                    <a:pt x="0" y="20335"/>
                  </a:cubicBezTo>
                  <a:cubicBezTo>
                    <a:pt x="0" y="20439"/>
                    <a:pt x="75" y="20491"/>
                    <a:pt x="149" y="20491"/>
                  </a:cubicBezTo>
                  <a:cubicBezTo>
                    <a:pt x="179" y="20491"/>
                    <a:pt x="209" y="20483"/>
                    <a:pt x="234" y="20466"/>
                  </a:cubicBezTo>
                  <a:cubicBezTo>
                    <a:pt x="248" y="20466"/>
                    <a:pt x="263" y="20480"/>
                    <a:pt x="278" y="20480"/>
                  </a:cubicBezTo>
                  <a:cubicBezTo>
                    <a:pt x="627" y="20518"/>
                    <a:pt x="982" y="20530"/>
                    <a:pt x="1339" y="20530"/>
                  </a:cubicBezTo>
                  <a:cubicBezTo>
                    <a:pt x="1951" y="20530"/>
                    <a:pt x="2568" y="20495"/>
                    <a:pt x="3167" y="20495"/>
                  </a:cubicBezTo>
                  <a:cubicBezTo>
                    <a:pt x="4130" y="20480"/>
                    <a:pt x="5107" y="20466"/>
                    <a:pt x="6070" y="20466"/>
                  </a:cubicBezTo>
                  <a:cubicBezTo>
                    <a:pt x="6114" y="20466"/>
                    <a:pt x="6143" y="20437"/>
                    <a:pt x="6173" y="20408"/>
                  </a:cubicBezTo>
                  <a:cubicBezTo>
                    <a:pt x="6231" y="20393"/>
                    <a:pt x="6275" y="20349"/>
                    <a:pt x="6275" y="20276"/>
                  </a:cubicBezTo>
                  <a:cubicBezTo>
                    <a:pt x="6391" y="17197"/>
                    <a:pt x="6508" y="14119"/>
                    <a:pt x="6581" y="11040"/>
                  </a:cubicBezTo>
                  <a:cubicBezTo>
                    <a:pt x="6610" y="9493"/>
                    <a:pt x="6610" y="7946"/>
                    <a:pt x="6537" y="6400"/>
                  </a:cubicBezTo>
                  <a:cubicBezTo>
                    <a:pt x="6494" y="5641"/>
                    <a:pt x="6450" y="4897"/>
                    <a:pt x="6362" y="4152"/>
                  </a:cubicBezTo>
                  <a:cubicBezTo>
                    <a:pt x="6289" y="3481"/>
                    <a:pt x="6216" y="2795"/>
                    <a:pt x="6012" y="2153"/>
                  </a:cubicBezTo>
                  <a:cubicBezTo>
                    <a:pt x="5691" y="1103"/>
                    <a:pt x="4947" y="111"/>
                    <a:pt x="3809" y="8"/>
                  </a:cubicBezTo>
                  <a:cubicBezTo>
                    <a:pt x="3749" y="3"/>
                    <a:pt x="3689" y="1"/>
                    <a:pt x="3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5491714" y="1733553"/>
              <a:ext cx="777960" cy="814830"/>
            </a:xfrm>
            <a:custGeom>
              <a:avLst/>
              <a:gdLst/>
              <a:ahLst/>
              <a:cxnLst/>
              <a:rect l="l" t="t" r="r" b="b"/>
              <a:pathLst>
                <a:path w="18737" h="19625" extrusionOk="0">
                  <a:moveTo>
                    <a:pt x="5953" y="0"/>
                  </a:moveTo>
                  <a:cubicBezTo>
                    <a:pt x="5341" y="0"/>
                    <a:pt x="4728" y="20"/>
                    <a:pt x="4116" y="65"/>
                  </a:cubicBezTo>
                  <a:cubicBezTo>
                    <a:pt x="2876" y="153"/>
                    <a:pt x="1591" y="299"/>
                    <a:pt x="424" y="722"/>
                  </a:cubicBezTo>
                  <a:cubicBezTo>
                    <a:pt x="380" y="737"/>
                    <a:pt x="337" y="737"/>
                    <a:pt x="293" y="751"/>
                  </a:cubicBezTo>
                  <a:cubicBezTo>
                    <a:pt x="271" y="734"/>
                    <a:pt x="243" y="725"/>
                    <a:pt x="214" y="725"/>
                  </a:cubicBezTo>
                  <a:cubicBezTo>
                    <a:pt x="146" y="725"/>
                    <a:pt x="74" y="771"/>
                    <a:pt x="74" y="853"/>
                  </a:cubicBezTo>
                  <a:cubicBezTo>
                    <a:pt x="59" y="2064"/>
                    <a:pt x="45" y="3261"/>
                    <a:pt x="45" y="4457"/>
                  </a:cubicBezTo>
                  <a:cubicBezTo>
                    <a:pt x="30" y="5056"/>
                    <a:pt x="30" y="5669"/>
                    <a:pt x="16" y="6267"/>
                  </a:cubicBezTo>
                  <a:cubicBezTo>
                    <a:pt x="16" y="6602"/>
                    <a:pt x="1" y="6938"/>
                    <a:pt x="1" y="7274"/>
                  </a:cubicBezTo>
                  <a:cubicBezTo>
                    <a:pt x="1008" y="7478"/>
                    <a:pt x="2306" y="7741"/>
                    <a:pt x="2686" y="7843"/>
                  </a:cubicBezTo>
                  <a:cubicBezTo>
                    <a:pt x="3240" y="7974"/>
                    <a:pt x="3780" y="8120"/>
                    <a:pt x="4335" y="8266"/>
                  </a:cubicBezTo>
                  <a:cubicBezTo>
                    <a:pt x="5487" y="9754"/>
                    <a:pt x="6669" y="11242"/>
                    <a:pt x="7793" y="12775"/>
                  </a:cubicBezTo>
                  <a:cubicBezTo>
                    <a:pt x="9048" y="14482"/>
                    <a:pt x="10244" y="16233"/>
                    <a:pt x="11441" y="17984"/>
                  </a:cubicBezTo>
                  <a:cubicBezTo>
                    <a:pt x="11426" y="18013"/>
                    <a:pt x="11441" y="18042"/>
                    <a:pt x="11470" y="18042"/>
                  </a:cubicBezTo>
                  <a:cubicBezTo>
                    <a:pt x="11966" y="18290"/>
                    <a:pt x="12564" y="18363"/>
                    <a:pt x="13104" y="18480"/>
                  </a:cubicBezTo>
                  <a:cubicBezTo>
                    <a:pt x="13688" y="18597"/>
                    <a:pt x="14286" y="18728"/>
                    <a:pt x="14870" y="18859"/>
                  </a:cubicBezTo>
                  <a:cubicBezTo>
                    <a:pt x="16037" y="19107"/>
                    <a:pt x="17219" y="19370"/>
                    <a:pt x="18401" y="19618"/>
                  </a:cubicBezTo>
                  <a:cubicBezTo>
                    <a:pt x="18409" y="19622"/>
                    <a:pt x="18418" y="19624"/>
                    <a:pt x="18427" y="19624"/>
                  </a:cubicBezTo>
                  <a:cubicBezTo>
                    <a:pt x="18447" y="19624"/>
                    <a:pt x="18468" y="19614"/>
                    <a:pt x="18488" y="19603"/>
                  </a:cubicBezTo>
                  <a:cubicBezTo>
                    <a:pt x="18496" y="19607"/>
                    <a:pt x="18504" y="19609"/>
                    <a:pt x="18512" y="19609"/>
                  </a:cubicBezTo>
                  <a:cubicBezTo>
                    <a:pt x="18538" y="19609"/>
                    <a:pt x="18565" y="19593"/>
                    <a:pt x="18576" y="19560"/>
                  </a:cubicBezTo>
                  <a:cubicBezTo>
                    <a:pt x="18737" y="18451"/>
                    <a:pt x="18649" y="17283"/>
                    <a:pt x="18649" y="16160"/>
                  </a:cubicBezTo>
                  <a:cubicBezTo>
                    <a:pt x="18634" y="14993"/>
                    <a:pt x="18634" y="13825"/>
                    <a:pt x="18634" y="12643"/>
                  </a:cubicBezTo>
                  <a:cubicBezTo>
                    <a:pt x="18634" y="10309"/>
                    <a:pt x="18634" y="7974"/>
                    <a:pt x="18649" y="5639"/>
                  </a:cubicBezTo>
                  <a:cubicBezTo>
                    <a:pt x="18664" y="4311"/>
                    <a:pt x="18664" y="2984"/>
                    <a:pt x="18664" y="1656"/>
                  </a:cubicBezTo>
                  <a:cubicBezTo>
                    <a:pt x="18664" y="1612"/>
                    <a:pt x="18649" y="1583"/>
                    <a:pt x="18634" y="1554"/>
                  </a:cubicBezTo>
                  <a:cubicBezTo>
                    <a:pt x="18649" y="1481"/>
                    <a:pt x="18620" y="1393"/>
                    <a:pt x="18532" y="1379"/>
                  </a:cubicBezTo>
                  <a:cubicBezTo>
                    <a:pt x="16125" y="941"/>
                    <a:pt x="13673" y="649"/>
                    <a:pt x="11236" y="372"/>
                  </a:cubicBezTo>
                  <a:cubicBezTo>
                    <a:pt x="9481" y="166"/>
                    <a:pt x="7718" y="0"/>
                    <a:pt x="5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5961276" y="1749580"/>
              <a:ext cx="308411" cy="798803"/>
            </a:xfrm>
            <a:custGeom>
              <a:avLst/>
              <a:gdLst/>
              <a:ahLst/>
              <a:cxnLst/>
              <a:rect l="l" t="t" r="r" b="b"/>
              <a:pathLst>
                <a:path w="7428" h="19239" extrusionOk="0">
                  <a:moveTo>
                    <a:pt x="73" y="0"/>
                  </a:moveTo>
                  <a:cubicBezTo>
                    <a:pt x="59" y="73"/>
                    <a:pt x="59" y="146"/>
                    <a:pt x="59" y="219"/>
                  </a:cubicBezTo>
                  <a:cubicBezTo>
                    <a:pt x="44" y="1372"/>
                    <a:pt x="59" y="2525"/>
                    <a:pt x="59" y="3692"/>
                  </a:cubicBezTo>
                  <a:cubicBezTo>
                    <a:pt x="44" y="8274"/>
                    <a:pt x="0" y="12870"/>
                    <a:pt x="30" y="17452"/>
                  </a:cubicBezTo>
                  <a:cubicBezTo>
                    <a:pt x="59" y="17496"/>
                    <a:pt x="88" y="17554"/>
                    <a:pt x="132" y="17598"/>
                  </a:cubicBezTo>
                  <a:cubicBezTo>
                    <a:pt x="117" y="17627"/>
                    <a:pt x="117" y="17656"/>
                    <a:pt x="146" y="17656"/>
                  </a:cubicBezTo>
                  <a:cubicBezTo>
                    <a:pt x="657" y="17904"/>
                    <a:pt x="1255" y="17977"/>
                    <a:pt x="1795" y="18094"/>
                  </a:cubicBezTo>
                  <a:cubicBezTo>
                    <a:pt x="2379" y="18211"/>
                    <a:pt x="2977" y="18342"/>
                    <a:pt x="3561" y="18473"/>
                  </a:cubicBezTo>
                  <a:cubicBezTo>
                    <a:pt x="4728" y="18721"/>
                    <a:pt x="5910" y="18984"/>
                    <a:pt x="7092" y="19232"/>
                  </a:cubicBezTo>
                  <a:cubicBezTo>
                    <a:pt x="7100" y="19236"/>
                    <a:pt x="7109" y="19238"/>
                    <a:pt x="7118" y="19238"/>
                  </a:cubicBezTo>
                  <a:cubicBezTo>
                    <a:pt x="7138" y="19238"/>
                    <a:pt x="7159" y="19228"/>
                    <a:pt x="7179" y="19217"/>
                  </a:cubicBezTo>
                  <a:cubicBezTo>
                    <a:pt x="7187" y="19221"/>
                    <a:pt x="7195" y="19223"/>
                    <a:pt x="7203" y="19223"/>
                  </a:cubicBezTo>
                  <a:cubicBezTo>
                    <a:pt x="7229" y="19223"/>
                    <a:pt x="7256" y="19207"/>
                    <a:pt x="7267" y="19174"/>
                  </a:cubicBezTo>
                  <a:cubicBezTo>
                    <a:pt x="7428" y="18065"/>
                    <a:pt x="7340" y="16897"/>
                    <a:pt x="7340" y="15774"/>
                  </a:cubicBezTo>
                  <a:cubicBezTo>
                    <a:pt x="7325" y="14607"/>
                    <a:pt x="7325" y="13439"/>
                    <a:pt x="7325" y="12257"/>
                  </a:cubicBezTo>
                  <a:cubicBezTo>
                    <a:pt x="7325" y="9923"/>
                    <a:pt x="7325" y="7588"/>
                    <a:pt x="7340" y="5253"/>
                  </a:cubicBezTo>
                  <a:cubicBezTo>
                    <a:pt x="7355" y="3925"/>
                    <a:pt x="7355" y="2598"/>
                    <a:pt x="7355" y="1270"/>
                  </a:cubicBezTo>
                  <a:cubicBezTo>
                    <a:pt x="7355" y="1226"/>
                    <a:pt x="7340" y="1197"/>
                    <a:pt x="7325" y="1168"/>
                  </a:cubicBezTo>
                  <a:cubicBezTo>
                    <a:pt x="7340" y="1095"/>
                    <a:pt x="7311" y="1007"/>
                    <a:pt x="7223" y="993"/>
                  </a:cubicBezTo>
                  <a:cubicBezTo>
                    <a:pt x="4859" y="569"/>
                    <a:pt x="2452" y="278"/>
                    <a:pt x="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5485694" y="1223883"/>
              <a:ext cx="787634" cy="587757"/>
            </a:xfrm>
            <a:custGeom>
              <a:avLst/>
              <a:gdLst/>
              <a:ahLst/>
              <a:cxnLst/>
              <a:rect l="l" t="t" r="r" b="b"/>
              <a:pathLst>
                <a:path w="18970" h="14156" extrusionOk="0">
                  <a:moveTo>
                    <a:pt x="9107" y="1"/>
                  </a:moveTo>
                  <a:cubicBezTo>
                    <a:pt x="9086" y="1"/>
                    <a:pt x="9064" y="8"/>
                    <a:pt x="9047" y="25"/>
                  </a:cubicBezTo>
                  <a:cubicBezTo>
                    <a:pt x="9047" y="25"/>
                    <a:pt x="511" y="11946"/>
                    <a:pt x="0" y="13012"/>
                  </a:cubicBezTo>
                  <a:cubicBezTo>
                    <a:pt x="0" y="13026"/>
                    <a:pt x="0" y="13041"/>
                    <a:pt x="0" y="13055"/>
                  </a:cubicBezTo>
                  <a:cubicBezTo>
                    <a:pt x="0" y="13099"/>
                    <a:pt x="15" y="13143"/>
                    <a:pt x="73" y="13143"/>
                  </a:cubicBezTo>
                  <a:cubicBezTo>
                    <a:pt x="389" y="13162"/>
                    <a:pt x="705" y="13169"/>
                    <a:pt x="1021" y="13169"/>
                  </a:cubicBezTo>
                  <a:cubicBezTo>
                    <a:pt x="1654" y="13169"/>
                    <a:pt x="2286" y="13143"/>
                    <a:pt x="2918" y="13143"/>
                  </a:cubicBezTo>
                  <a:cubicBezTo>
                    <a:pt x="3867" y="13128"/>
                    <a:pt x="4815" y="13114"/>
                    <a:pt x="5749" y="13099"/>
                  </a:cubicBezTo>
                  <a:cubicBezTo>
                    <a:pt x="7646" y="13070"/>
                    <a:pt x="9543" y="13041"/>
                    <a:pt x="11425" y="13012"/>
                  </a:cubicBezTo>
                  <a:lnTo>
                    <a:pt x="11469" y="13012"/>
                  </a:lnTo>
                  <a:cubicBezTo>
                    <a:pt x="11644" y="13070"/>
                    <a:pt x="11819" y="13085"/>
                    <a:pt x="12009" y="13099"/>
                  </a:cubicBezTo>
                  <a:cubicBezTo>
                    <a:pt x="12199" y="13128"/>
                    <a:pt x="12374" y="13143"/>
                    <a:pt x="12563" y="13157"/>
                  </a:cubicBezTo>
                  <a:cubicBezTo>
                    <a:pt x="12680" y="13172"/>
                    <a:pt x="12797" y="13187"/>
                    <a:pt x="12899" y="13201"/>
                  </a:cubicBezTo>
                  <a:cubicBezTo>
                    <a:pt x="13629" y="13333"/>
                    <a:pt x="14344" y="13435"/>
                    <a:pt x="15073" y="13551"/>
                  </a:cubicBezTo>
                  <a:cubicBezTo>
                    <a:pt x="16284" y="13756"/>
                    <a:pt x="17495" y="13945"/>
                    <a:pt x="18721" y="14150"/>
                  </a:cubicBezTo>
                  <a:cubicBezTo>
                    <a:pt x="18733" y="14154"/>
                    <a:pt x="18744" y="14155"/>
                    <a:pt x="18756" y="14155"/>
                  </a:cubicBezTo>
                  <a:cubicBezTo>
                    <a:pt x="18787" y="14155"/>
                    <a:pt x="18816" y="14142"/>
                    <a:pt x="18838" y="14121"/>
                  </a:cubicBezTo>
                  <a:cubicBezTo>
                    <a:pt x="18852" y="14121"/>
                    <a:pt x="18867" y="14121"/>
                    <a:pt x="18882" y="14106"/>
                  </a:cubicBezTo>
                  <a:cubicBezTo>
                    <a:pt x="18896" y="14106"/>
                    <a:pt x="18911" y="14091"/>
                    <a:pt x="18925" y="14077"/>
                  </a:cubicBezTo>
                  <a:cubicBezTo>
                    <a:pt x="18940" y="14062"/>
                    <a:pt x="18940" y="14048"/>
                    <a:pt x="18954" y="14033"/>
                  </a:cubicBezTo>
                  <a:cubicBezTo>
                    <a:pt x="18954" y="14018"/>
                    <a:pt x="18969" y="14004"/>
                    <a:pt x="18969" y="13975"/>
                  </a:cubicBezTo>
                  <a:cubicBezTo>
                    <a:pt x="18969" y="13916"/>
                    <a:pt x="18940" y="13858"/>
                    <a:pt x="18896" y="13814"/>
                  </a:cubicBezTo>
                  <a:cubicBezTo>
                    <a:pt x="18342" y="12895"/>
                    <a:pt x="17729" y="12005"/>
                    <a:pt x="17131" y="11115"/>
                  </a:cubicBezTo>
                  <a:cubicBezTo>
                    <a:pt x="16518" y="10195"/>
                    <a:pt x="15890" y="9291"/>
                    <a:pt x="15263" y="8386"/>
                  </a:cubicBezTo>
                  <a:cubicBezTo>
                    <a:pt x="14023" y="6562"/>
                    <a:pt x="12738" y="4767"/>
                    <a:pt x="11425" y="2987"/>
                  </a:cubicBezTo>
                  <a:cubicBezTo>
                    <a:pt x="10915" y="2301"/>
                    <a:pt x="10418" y="1557"/>
                    <a:pt x="9879" y="871"/>
                  </a:cubicBezTo>
                  <a:cubicBezTo>
                    <a:pt x="9776" y="725"/>
                    <a:pt x="9674" y="580"/>
                    <a:pt x="9572" y="448"/>
                  </a:cubicBezTo>
                  <a:cubicBezTo>
                    <a:pt x="9514" y="375"/>
                    <a:pt x="9470" y="288"/>
                    <a:pt x="9397" y="215"/>
                  </a:cubicBezTo>
                  <a:cubicBezTo>
                    <a:pt x="9339" y="156"/>
                    <a:pt x="9266" y="83"/>
                    <a:pt x="9207" y="25"/>
                  </a:cubicBezTo>
                  <a:cubicBezTo>
                    <a:pt x="9190" y="8"/>
                    <a:pt x="9178" y="1"/>
                    <a:pt x="9168" y="1"/>
                  </a:cubicBezTo>
                  <a:cubicBezTo>
                    <a:pt x="9161" y="1"/>
                    <a:pt x="9155" y="4"/>
                    <a:pt x="9149" y="10"/>
                  </a:cubicBezTo>
                  <a:cubicBezTo>
                    <a:pt x="9137" y="4"/>
                    <a:pt x="9122" y="1"/>
                    <a:pt x="9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5863743" y="1223675"/>
              <a:ext cx="409595" cy="587965"/>
            </a:xfrm>
            <a:custGeom>
              <a:avLst/>
              <a:gdLst/>
              <a:ahLst/>
              <a:cxnLst/>
              <a:rect l="l" t="t" r="r" b="b"/>
              <a:pathLst>
                <a:path w="9865" h="14161" extrusionOk="0">
                  <a:moveTo>
                    <a:pt x="0" y="1"/>
                  </a:moveTo>
                  <a:cubicBezTo>
                    <a:pt x="44" y="161"/>
                    <a:pt x="73" y="322"/>
                    <a:pt x="102" y="482"/>
                  </a:cubicBezTo>
                  <a:cubicBezTo>
                    <a:pt x="175" y="920"/>
                    <a:pt x="248" y="1372"/>
                    <a:pt x="336" y="1810"/>
                  </a:cubicBezTo>
                  <a:lnTo>
                    <a:pt x="1372" y="7632"/>
                  </a:lnTo>
                  <a:cubicBezTo>
                    <a:pt x="1547" y="8610"/>
                    <a:pt x="1722" y="9602"/>
                    <a:pt x="1897" y="10594"/>
                  </a:cubicBezTo>
                  <a:cubicBezTo>
                    <a:pt x="2043" y="11397"/>
                    <a:pt x="2160" y="12214"/>
                    <a:pt x="2364" y="13017"/>
                  </a:cubicBezTo>
                  <a:cubicBezTo>
                    <a:pt x="2539" y="13075"/>
                    <a:pt x="2714" y="13090"/>
                    <a:pt x="2904" y="13104"/>
                  </a:cubicBezTo>
                  <a:cubicBezTo>
                    <a:pt x="3094" y="13133"/>
                    <a:pt x="3269" y="13148"/>
                    <a:pt x="3458" y="13162"/>
                  </a:cubicBezTo>
                  <a:cubicBezTo>
                    <a:pt x="3575" y="13177"/>
                    <a:pt x="3692" y="13192"/>
                    <a:pt x="3794" y="13206"/>
                  </a:cubicBezTo>
                  <a:cubicBezTo>
                    <a:pt x="4524" y="13338"/>
                    <a:pt x="5239" y="13440"/>
                    <a:pt x="5968" y="13556"/>
                  </a:cubicBezTo>
                  <a:cubicBezTo>
                    <a:pt x="7179" y="13761"/>
                    <a:pt x="8390" y="13950"/>
                    <a:pt x="9616" y="14155"/>
                  </a:cubicBezTo>
                  <a:cubicBezTo>
                    <a:pt x="9628" y="14159"/>
                    <a:pt x="9639" y="14160"/>
                    <a:pt x="9651" y="14160"/>
                  </a:cubicBezTo>
                  <a:cubicBezTo>
                    <a:pt x="9682" y="14160"/>
                    <a:pt x="9711" y="14147"/>
                    <a:pt x="9733" y="14126"/>
                  </a:cubicBezTo>
                  <a:cubicBezTo>
                    <a:pt x="9747" y="14126"/>
                    <a:pt x="9762" y="14126"/>
                    <a:pt x="9777" y="14111"/>
                  </a:cubicBezTo>
                  <a:cubicBezTo>
                    <a:pt x="9791" y="14111"/>
                    <a:pt x="9806" y="14096"/>
                    <a:pt x="9820" y="14082"/>
                  </a:cubicBezTo>
                  <a:cubicBezTo>
                    <a:pt x="9835" y="14067"/>
                    <a:pt x="9835" y="14053"/>
                    <a:pt x="9849" y="14038"/>
                  </a:cubicBezTo>
                  <a:cubicBezTo>
                    <a:pt x="9864" y="14023"/>
                    <a:pt x="9864" y="14009"/>
                    <a:pt x="9864" y="13980"/>
                  </a:cubicBezTo>
                  <a:cubicBezTo>
                    <a:pt x="9864" y="13921"/>
                    <a:pt x="9835" y="13863"/>
                    <a:pt x="9791" y="13819"/>
                  </a:cubicBezTo>
                  <a:cubicBezTo>
                    <a:pt x="9237" y="12900"/>
                    <a:pt x="8624" y="12010"/>
                    <a:pt x="8026" y="11120"/>
                  </a:cubicBezTo>
                  <a:cubicBezTo>
                    <a:pt x="7413" y="10200"/>
                    <a:pt x="6785" y="9296"/>
                    <a:pt x="6158" y="8391"/>
                  </a:cubicBezTo>
                  <a:cubicBezTo>
                    <a:pt x="4918" y="6567"/>
                    <a:pt x="3633" y="4772"/>
                    <a:pt x="2320" y="2992"/>
                  </a:cubicBezTo>
                  <a:cubicBezTo>
                    <a:pt x="1810" y="2306"/>
                    <a:pt x="1313" y="1562"/>
                    <a:pt x="774" y="876"/>
                  </a:cubicBezTo>
                  <a:cubicBezTo>
                    <a:pt x="671" y="730"/>
                    <a:pt x="569" y="585"/>
                    <a:pt x="467" y="453"/>
                  </a:cubicBezTo>
                  <a:cubicBezTo>
                    <a:pt x="409" y="380"/>
                    <a:pt x="365" y="293"/>
                    <a:pt x="292" y="220"/>
                  </a:cubicBezTo>
                  <a:cubicBezTo>
                    <a:pt x="234" y="161"/>
                    <a:pt x="161" y="88"/>
                    <a:pt x="102" y="30"/>
                  </a:cubicBezTo>
                  <a:cubicBezTo>
                    <a:pt x="82" y="20"/>
                    <a:pt x="68" y="9"/>
                    <a:pt x="57" y="9"/>
                  </a:cubicBezTo>
                  <a:cubicBezTo>
                    <a:pt x="53" y="9"/>
                    <a:pt x="48" y="11"/>
                    <a:pt x="44" y="15"/>
                  </a:cubicBezTo>
                  <a:cubicBezTo>
                    <a:pt x="29" y="1"/>
                    <a:pt x="15"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5651695" y="1829051"/>
              <a:ext cx="129086" cy="177581"/>
            </a:xfrm>
            <a:custGeom>
              <a:avLst/>
              <a:gdLst/>
              <a:ahLst/>
              <a:cxnLst/>
              <a:rect l="l" t="t" r="r" b="b"/>
              <a:pathLst>
                <a:path w="3109" h="4277" extrusionOk="0">
                  <a:moveTo>
                    <a:pt x="1803" y="1"/>
                  </a:moveTo>
                  <a:cubicBezTo>
                    <a:pt x="1742" y="1"/>
                    <a:pt x="1681" y="5"/>
                    <a:pt x="1620" y="12"/>
                  </a:cubicBezTo>
                  <a:cubicBezTo>
                    <a:pt x="1357" y="12"/>
                    <a:pt x="1095" y="85"/>
                    <a:pt x="876" y="217"/>
                  </a:cubicBezTo>
                  <a:cubicBezTo>
                    <a:pt x="394" y="538"/>
                    <a:pt x="146" y="1092"/>
                    <a:pt x="73" y="1647"/>
                  </a:cubicBezTo>
                  <a:cubicBezTo>
                    <a:pt x="15" y="1982"/>
                    <a:pt x="29" y="2333"/>
                    <a:pt x="29" y="2668"/>
                  </a:cubicBezTo>
                  <a:cubicBezTo>
                    <a:pt x="29" y="2756"/>
                    <a:pt x="15" y="2843"/>
                    <a:pt x="15" y="2945"/>
                  </a:cubicBezTo>
                  <a:cubicBezTo>
                    <a:pt x="15" y="3135"/>
                    <a:pt x="15" y="3339"/>
                    <a:pt x="0" y="3529"/>
                  </a:cubicBezTo>
                  <a:cubicBezTo>
                    <a:pt x="0" y="3719"/>
                    <a:pt x="0" y="3908"/>
                    <a:pt x="29" y="4083"/>
                  </a:cubicBezTo>
                  <a:cubicBezTo>
                    <a:pt x="29" y="4113"/>
                    <a:pt x="59" y="4186"/>
                    <a:pt x="59" y="4186"/>
                  </a:cubicBezTo>
                  <a:cubicBezTo>
                    <a:pt x="292" y="4259"/>
                    <a:pt x="555" y="4259"/>
                    <a:pt x="803" y="4259"/>
                  </a:cubicBezTo>
                  <a:cubicBezTo>
                    <a:pt x="1051" y="4259"/>
                    <a:pt x="1299" y="4273"/>
                    <a:pt x="1561" y="4273"/>
                  </a:cubicBezTo>
                  <a:lnTo>
                    <a:pt x="2714" y="4273"/>
                  </a:lnTo>
                  <a:cubicBezTo>
                    <a:pt x="2753" y="4273"/>
                    <a:pt x="2831" y="4267"/>
                    <a:pt x="2887" y="4267"/>
                  </a:cubicBezTo>
                  <a:cubicBezTo>
                    <a:pt x="2915" y="4267"/>
                    <a:pt x="2938" y="4268"/>
                    <a:pt x="2948" y="4273"/>
                  </a:cubicBezTo>
                  <a:cubicBezTo>
                    <a:pt x="2954" y="4275"/>
                    <a:pt x="2959" y="4276"/>
                    <a:pt x="2965" y="4276"/>
                  </a:cubicBezTo>
                  <a:cubicBezTo>
                    <a:pt x="2999" y="4276"/>
                    <a:pt x="3021" y="4240"/>
                    <a:pt x="3021" y="4215"/>
                  </a:cubicBezTo>
                  <a:cubicBezTo>
                    <a:pt x="3064" y="3952"/>
                    <a:pt x="3079" y="3675"/>
                    <a:pt x="3079" y="3398"/>
                  </a:cubicBezTo>
                  <a:cubicBezTo>
                    <a:pt x="3108" y="3047"/>
                    <a:pt x="3108" y="2683"/>
                    <a:pt x="3079" y="2333"/>
                  </a:cubicBezTo>
                  <a:cubicBezTo>
                    <a:pt x="3079" y="2303"/>
                    <a:pt x="3079" y="2274"/>
                    <a:pt x="3079" y="2245"/>
                  </a:cubicBezTo>
                  <a:cubicBezTo>
                    <a:pt x="3079" y="1924"/>
                    <a:pt x="3064" y="1603"/>
                    <a:pt x="3035" y="1282"/>
                  </a:cubicBezTo>
                  <a:cubicBezTo>
                    <a:pt x="3021" y="1034"/>
                    <a:pt x="2977" y="786"/>
                    <a:pt x="2846" y="567"/>
                  </a:cubicBezTo>
                  <a:cubicBezTo>
                    <a:pt x="2604" y="174"/>
                    <a:pt x="2209"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4738072" y="3313650"/>
              <a:ext cx="1059770" cy="1755760"/>
            </a:xfrm>
            <a:custGeom>
              <a:avLst/>
              <a:gdLst/>
              <a:ahLst/>
              <a:cxnLst/>
              <a:rect l="l" t="t" r="r" b="b"/>
              <a:pathLst>
                <a:path w="25916" h="42936" extrusionOk="0">
                  <a:moveTo>
                    <a:pt x="11129" y="1"/>
                  </a:moveTo>
                  <a:cubicBezTo>
                    <a:pt x="11082" y="1"/>
                    <a:pt x="11035" y="20"/>
                    <a:pt x="11003" y="65"/>
                  </a:cubicBezTo>
                  <a:cubicBezTo>
                    <a:pt x="8230" y="3684"/>
                    <a:pt x="5458" y="7317"/>
                    <a:pt x="2671" y="10922"/>
                  </a:cubicBezTo>
                  <a:cubicBezTo>
                    <a:pt x="2292" y="11418"/>
                    <a:pt x="1912" y="11914"/>
                    <a:pt x="1533" y="12410"/>
                  </a:cubicBezTo>
                  <a:cubicBezTo>
                    <a:pt x="1139" y="12935"/>
                    <a:pt x="701" y="13446"/>
                    <a:pt x="395" y="14030"/>
                  </a:cubicBezTo>
                  <a:cubicBezTo>
                    <a:pt x="351" y="14117"/>
                    <a:pt x="409" y="14205"/>
                    <a:pt x="482" y="14205"/>
                  </a:cubicBezTo>
                  <a:cubicBezTo>
                    <a:pt x="482" y="14219"/>
                    <a:pt x="482" y="14219"/>
                    <a:pt x="482" y="14234"/>
                  </a:cubicBezTo>
                  <a:cubicBezTo>
                    <a:pt x="351" y="21471"/>
                    <a:pt x="234" y="28709"/>
                    <a:pt x="118" y="35961"/>
                  </a:cubicBezTo>
                  <a:cubicBezTo>
                    <a:pt x="88" y="38018"/>
                    <a:pt x="1" y="40090"/>
                    <a:pt x="74" y="42148"/>
                  </a:cubicBezTo>
                  <a:cubicBezTo>
                    <a:pt x="74" y="42225"/>
                    <a:pt x="124" y="42260"/>
                    <a:pt x="180" y="42260"/>
                  </a:cubicBezTo>
                  <a:cubicBezTo>
                    <a:pt x="198" y="42260"/>
                    <a:pt x="217" y="42257"/>
                    <a:pt x="234" y="42250"/>
                  </a:cubicBezTo>
                  <a:lnTo>
                    <a:pt x="249" y="42250"/>
                  </a:lnTo>
                  <a:cubicBezTo>
                    <a:pt x="876" y="42366"/>
                    <a:pt x="1562" y="42352"/>
                    <a:pt x="2204" y="42366"/>
                  </a:cubicBezTo>
                  <a:cubicBezTo>
                    <a:pt x="2861" y="42396"/>
                    <a:pt x="3532" y="42410"/>
                    <a:pt x="4203" y="42425"/>
                  </a:cubicBezTo>
                  <a:cubicBezTo>
                    <a:pt x="5546" y="42469"/>
                    <a:pt x="6903" y="42512"/>
                    <a:pt x="8260" y="42556"/>
                  </a:cubicBezTo>
                  <a:cubicBezTo>
                    <a:pt x="10915" y="42629"/>
                    <a:pt x="13586" y="42717"/>
                    <a:pt x="16241" y="42790"/>
                  </a:cubicBezTo>
                  <a:cubicBezTo>
                    <a:pt x="17773" y="42848"/>
                    <a:pt x="19305" y="42892"/>
                    <a:pt x="20852" y="42936"/>
                  </a:cubicBezTo>
                  <a:cubicBezTo>
                    <a:pt x="20867" y="42936"/>
                    <a:pt x="20881" y="42936"/>
                    <a:pt x="20896" y="42921"/>
                  </a:cubicBezTo>
                  <a:lnTo>
                    <a:pt x="20910" y="42921"/>
                  </a:lnTo>
                  <a:cubicBezTo>
                    <a:pt x="20960" y="42925"/>
                    <a:pt x="21009" y="42927"/>
                    <a:pt x="21059" y="42927"/>
                  </a:cubicBezTo>
                  <a:cubicBezTo>
                    <a:pt x="21378" y="42927"/>
                    <a:pt x="21704" y="42853"/>
                    <a:pt x="22019" y="42790"/>
                  </a:cubicBezTo>
                  <a:cubicBezTo>
                    <a:pt x="22428" y="42702"/>
                    <a:pt x="22837" y="42615"/>
                    <a:pt x="23231" y="42527"/>
                  </a:cubicBezTo>
                  <a:cubicBezTo>
                    <a:pt x="24018" y="42366"/>
                    <a:pt x="24821" y="42206"/>
                    <a:pt x="25609" y="42031"/>
                  </a:cubicBezTo>
                  <a:cubicBezTo>
                    <a:pt x="25697" y="42016"/>
                    <a:pt x="25711" y="41943"/>
                    <a:pt x="25697" y="41870"/>
                  </a:cubicBezTo>
                  <a:cubicBezTo>
                    <a:pt x="25697" y="41870"/>
                    <a:pt x="25697" y="41856"/>
                    <a:pt x="25697" y="41841"/>
                  </a:cubicBezTo>
                  <a:cubicBezTo>
                    <a:pt x="25842" y="34604"/>
                    <a:pt x="25915" y="27352"/>
                    <a:pt x="25901" y="20100"/>
                  </a:cubicBezTo>
                  <a:cubicBezTo>
                    <a:pt x="25886" y="18057"/>
                    <a:pt x="25915" y="15999"/>
                    <a:pt x="25813" y="13957"/>
                  </a:cubicBezTo>
                  <a:cubicBezTo>
                    <a:pt x="25842" y="13913"/>
                    <a:pt x="25842" y="13840"/>
                    <a:pt x="25784" y="13782"/>
                  </a:cubicBezTo>
                  <a:cubicBezTo>
                    <a:pt x="22049" y="10177"/>
                    <a:pt x="18313" y="6559"/>
                    <a:pt x="14563" y="2969"/>
                  </a:cubicBezTo>
                  <a:cubicBezTo>
                    <a:pt x="13527" y="1977"/>
                    <a:pt x="12535" y="897"/>
                    <a:pt x="11397" y="22"/>
                  </a:cubicBezTo>
                  <a:cubicBezTo>
                    <a:pt x="11384" y="15"/>
                    <a:pt x="11371" y="12"/>
                    <a:pt x="11360" y="12"/>
                  </a:cubicBezTo>
                  <a:cubicBezTo>
                    <a:pt x="11320" y="12"/>
                    <a:pt x="11291" y="46"/>
                    <a:pt x="11280" y="80"/>
                  </a:cubicBezTo>
                  <a:cubicBezTo>
                    <a:pt x="11248" y="31"/>
                    <a:pt x="11188" y="1"/>
                    <a:pt x="11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5618977" y="3680432"/>
              <a:ext cx="202991" cy="1386810"/>
            </a:xfrm>
            <a:custGeom>
              <a:avLst/>
              <a:gdLst/>
              <a:ahLst/>
              <a:cxnLst/>
              <a:rect l="l" t="t" r="r" b="b"/>
              <a:pathLst>
                <a:path w="4889" h="33401" extrusionOk="0">
                  <a:moveTo>
                    <a:pt x="336" y="1"/>
                  </a:moveTo>
                  <a:cubicBezTo>
                    <a:pt x="0" y="1226"/>
                    <a:pt x="0" y="2642"/>
                    <a:pt x="15" y="3838"/>
                  </a:cubicBezTo>
                  <a:cubicBezTo>
                    <a:pt x="29" y="7078"/>
                    <a:pt x="44" y="10317"/>
                    <a:pt x="73" y="13556"/>
                  </a:cubicBezTo>
                  <a:lnTo>
                    <a:pt x="117" y="23406"/>
                  </a:lnTo>
                  <a:lnTo>
                    <a:pt x="146" y="28265"/>
                  </a:lnTo>
                  <a:cubicBezTo>
                    <a:pt x="161" y="29884"/>
                    <a:pt x="132" y="31519"/>
                    <a:pt x="190" y="33138"/>
                  </a:cubicBezTo>
                  <a:cubicBezTo>
                    <a:pt x="190" y="33226"/>
                    <a:pt x="190" y="33313"/>
                    <a:pt x="190" y="33401"/>
                  </a:cubicBezTo>
                  <a:cubicBezTo>
                    <a:pt x="467" y="33372"/>
                    <a:pt x="730" y="33313"/>
                    <a:pt x="992" y="33270"/>
                  </a:cubicBezTo>
                  <a:cubicBezTo>
                    <a:pt x="1401" y="33182"/>
                    <a:pt x="1810" y="33095"/>
                    <a:pt x="2204" y="33007"/>
                  </a:cubicBezTo>
                  <a:cubicBezTo>
                    <a:pt x="2991" y="32846"/>
                    <a:pt x="3794" y="32671"/>
                    <a:pt x="4582" y="32511"/>
                  </a:cubicBezTo>
                  <a:cubicBezTo>
                    <a:pt x="4670" y="32496"/>
                    <a:pt x="4684" y="32423"/>
                    <a:pt x="4670" y="32350"/>
                  </a:cubicBezTo>
                  <a:cubicBezTo>
                    <a:pt x="4670" y="32350"/>
                    <a:pt x="4670" y="32336"/>
                    <a:pt x="4670" y="32321"/>
                  </a:cubicBezTo>
                  <a:cubicBezTo>
                    <a:pt x="4815" y="25084"/>
                    <a:pt x="4888" y="17832"/>
                    <a:pt x="4874" y="10580"/>
                  </a:cubicBezTo>
                  <a:cubicBezTo>
                    <a:pt x="4859" y="8537"/>
                    <a:pt x="4888" y="6479"/>
                    <a:pt x="4786" y="4437"/>
                  </a:cubicBezTo>
                  <a:cubicBezTo>
                    <a:pt x="4815" y="4393"/>
                    <a:pt x="4815" y="4320"/>
                    <a:pt x="4757" y="4262"/>
                  </a:cubicBezTo>
                  <a:cubicBezTo>
                    <a:pt x="3283" y="2846"/>
                    <a:pt x="1810" y="1416"/>
                    <a:pt x="3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5186908" y="3269498"/>
              <a:ext cx="674077" cy="646176"/>
            </a:xfrm>
            <a:custGeom>
              <a:avLst/>
              <a:gdLst/>
              <a:ahLst/>
              <a:cxnLst/>
              <a:rect l="l" t="t" r="r" b="b"/>
              <a:pathLst>
                <a:path w="16235" h="15563" extrusionOk="0">
                  <a:moveTo>
                    <a:pt x="691" y="0"/>
                  </a:moveTo>
                  <a:cubicBezTo>
                    <a:pt x="539" y="0"/>
                    <a:pt x="388" y="11"/>
                    <a:pt x="251" y="48"/>
                  </a:cubicBezTo>
                  <a:cubicBezTo>
                    <a:pt x="231" y="39"/>
                    <a:pt x="211" y="34"/>
                    <a:pt x="191" y="34"/>
                  </a:cubicBezTo>
                  <a:cubicBezTo>
                    <a:pt x="91" y="34"/>
                    <a:pt x="0" y="146"/>
                    <a:pt x="61" y="267"/>
                  </a:cubicBezTo>
                  <a:cubicBezTo>
                    <a:pt x="338" y="763"/>
                    <a:pt x="747" y="1216"/>
                    <a:pt x="1097" y="1683"/>
                  </a:cubicBezTo>
                  <a:cubicBezTo>
                    <a:pt x="1476" y="2164"/>
                    <a:pt x="1841" y="2646"/>
                    <a:pt x="2206" y="3142"/>
                  </a:cubicBezTo>
                  <a:cubicBezTo>
                    <a:pt x="2906" y="4090"/>
                    <a:pt x="3607" y="5068"/>
                    <a:pt x="4292" y="6046"/>
                  </a:cubicBezTo>
                  <a:cubicBezTo>
                    <a:pt x="5679" y="8001"/>
                    <a:pt x="6992" y="10000"/>
                    <a:pt x="8290" y="11999"/>
                  </a:cubicBezTo>
                  <a:cubicBezTo>
                    <a:pt x="9005" y="13123"/>
                    <a:pt x="9720" y="14261"/>
                    <a:pt x="10450" y="15384"/>
                  </a:cubicBezTo>
                  <a:cubicBezTo>
                    <a:pt x="10392" y="15428"/>
                    <a:pt x="10421" y="15516"/>
                    <a:pt x="10494" y="15530"/>
                  </a:cubicBezTo>
                  <a:cubicBezTo>
                    <a:pt x="10729" y="15553"/>
                    <a:pt x="10968" y="15562"/>
                    <a:pt x="11209" y="15562"/>
                  </a:cubicBezTo>
                  <a:cubicBezTo>
                    <a:pt x="11881" y="15562"/>
                    <a:pt x="12567" y="15493"/>
                    <a:pt x="13222" y="15472"/>
                  </a:cubicBezTo>
                  <a:cubicBezTo>
                    <a:pt x="14127" y="15428"/>
                    <a:pt x="15046" y="15384"/>
                    <a:pt x="15951" y="15340"/>
                  </a:cubicBezTo>
                  <a:lnTo>
                    <a:pt x="15980" y="15340"/>
                  </a:lnTo>
                  <a:cubicBezTo>
                    <a:pt x="15991" y="15343"/>
                    <a:pt x="16003" y="15345"/>
                    <a:pt x="16014" y="15345"/>
                  </a:cubicBezTo>
                  <a:cubicBezTo>
                    <a:pt x="16123" y="15345"/>
                    <a:pt x="16234" y="15226"/>
                    <a:pt x="16155" y="15107"/>
                  </a:cubicBezTo>
                  <a:cubicBezTo>
                    <a:pt x="13412" y="11123"/>
                    <a:pt x="10610" y="7169"/>
                    <a:pt x="7736" y="3273"/>
                  </a:cubicBezTo>
                  <a:cubicBezTo>
                    <a:pt x="7327" y="2719"/>
                    <a:pt x="6919" y="2150"/>
                    <a:pt x="6510" y="1595"/>
                  </a:cubicBezTo>
                  <a:cubicBezTo>
                    <a:pt x="6306" y="1318"/>
                    <a:pt x="6116" y="1041"/>
                    <a:pt x="5912" y="778"/>
                  </a:cubicBezTo>
                  <a:cubicBezTo>
                    <a:pt x="5737" y="530"/>
                    <a:pt x="5576" y="267"/>
                    <a:pt x="5328" y="92"/>
                  </a:cubicBezTo>
                  <a:cubicBezTo>
                    <a:pt x="5299" y="78"/>
                    <a:pt x="5270" y="78"/>
                    <a:pt x="5255" y="78"/>
                  </a:cubicBezTo>
                  <a:cubicBezTo>
                    <a:pt x="5226" y="63"/>
                    <a:pt x="5197" y="48"/>
                    <a:pt x="5168" y="48"/>
                  </a:cubicBezTo>
                  <a:cubicBezTo>
                    <a:pt x="4292" y="34"/>
                    <a:pt x="3417" y="34"/>
                    <a:pt x="2556" y="19"/>
                  </a:cubicBezTo>
                  <a:lnTo>
                    <a:pt x="1272" y="19"/>
                  </a:lnTo>
                  <a:cubicBezTo>
                    <a:pt x="1097" y="19"/>
                    <a:pt x="893" y="0"/>
                    <a:pt x="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4736321" y="3272363"/>
              <a:ext cx="903558" cy="642771"/>
            </a:xfrm>
            <a:custGeom>
              <a:avLst/>
              <a:gdLst/>
              <a:ahLst/>
              <a:cxnLst/>
              <a:rect l="l" t="t" r="r" b="b"/>
              <a:pathLst>
                <a:path w="21762" h="15481" extrusionOk="0">
                  <a:moveTo>
                    <a:pt x="11056" y="0"/>
                  </a:moveTo>
                  <a:cubicBezTo>
                    <a:pt x="10952" y="0"/>
                    <a:pt x="10847" y="49"/>
                    <a:pt x="10767" y="169"/>
                  </a:cubicBezTo>
                  <a:cubicBezTo>
                    <a:pt x="10431" y="636"/>
                    <a:pt x="9994" y="1074"/>
                    <a:pt x="9629" y="1512"/>
                  </a:cubicBezTo>
                  <a:cubicBezTo>
                    <a:pt x="9264" y="1964"/>
                    <a:pt x="8885" y="2416"/>
                    <a:pt x="8534" y="2869"/>
                  </a:cubicBezTo>
                  <a:cubicBezTo>
                    <a:pt x="7790" y="3788"/>
                    <a:pt x="7075" y="4722"/>
                    <a:pt x="6360" y="5656"/>
                  </a:cubicBezTo>
                  <a:cubicBezTo>
                    <a:pt x="5645" y="6560"/>
                    <a:pt x="4959" y="7494"/>
                    <a:pt x="4303" y="8443"/>
                  </a:cubicBezTo>
                  <a:cubicBezTo>
                    <a:pt x="3632" y="9391"/>
                    <a:pt x="2960" y="10339"/>
                    <a:pt x="2333" y="11317"/>
                  </a:cubicBezTo>
                  <a:cubicBezTo>
                    <a:pt x="1603" y="12441"/>
                    <a:pt x="874" y="13550"/>
                    <a:pt x="173" y="14688"/>
                  </a:cubicBezTo>
                  <a:cubicBezTo>
                    <a:pt x="1" y="14972"/>
                    <a:pt x="260" y="15243"/>
                    <a:pt x="516" y="15243"/>
                  </a:cubicBezTo>
                  <a:cubicBezTo>
                    <a:pt x="628" y="15243"/>
                    <a:pt x="740" y="15191"/>
                    <a:pt x="815" y="15067"/>
                  </a:cubicBezTo>
                  <a:cubicBezTo>
                    <a:pt x="2027" y="13083"/>
                    <a:pt x="3238" y="11084"/>
                    <a:pt x="4609" y="9216"/>
                  </a:cubicBezTo>
                  <a:cubicBezTo>
                    <a:pt x="5295" y="8267"/>
                    <a:pt x="5966" y="7334"/>
                    <a:pt x="6652" y="6400"/>
                  </a:cubicBezTo>
                  <a:cubicBezTo>
                    <a:pt x="7338" y="5451"/>
                    <a:pt x="8082" y="4561"/>
                    <a:pt x="8782" y="3642"/>
                  </a:cubicBezTo>
                  <a:cubicBezTo>
                    <a:pt x="9176" y="3131"/>
                    <a:pt x="9600" y="2635"/>
                    <a:pt x="10008" y="2139"/>
                  </a:cubicBezTo>
                  <a:cubicBezTo>
                    <a:pt x="10388" y="1701"/>
                    <a:pt x="10738" y="1220"/>
                    <a:pt x="11146" y="797"/>
                  </a:cubicBezTo>
                  <a:cubicBezTo>
                    <a:pt x="12387" y="2635"/>
                    <a:pt x="13641" y="4459"/>
                    <a:pt x="14896" y="6268"/>
                  </a:cubicBezTo>
                  <a:cubicBezTo>
                    <a:pt x="15568" y="7231"/>
                    <a:pt x="16210" y="8195"/>
                    <a:pt x="16881" y="9158"/>
                  </a:cubicBezTo>
                  <a:cubicBezTo>
                    <a:pt x="17552" y="10121"/>
                    <a:pt x="18179" y="11098"/>
                    <a:pt x="18851" y="12061"/>
                  </a:cubicBezTo>
                  <a:cubicBezTo>
                    <a:pt x="19624" y="13141"/>
                    <a:pt x="20354" y="14250"/>
                    <a:pt x="21098" y="15344"/>
                  </a:cubicBezTo>
                  <a:cubicBezTo>
                    <a:pt x="21159" y="15441"/>
                    <a:pt x="21250" y="15481"/>
                    <a:pt x="21341" y="15481"/>
                  </a:cubicBezTo>
                  <a:cubicBezTo>
                    <a:pt x="21551" y="15481"/>
                    <a:pt x="21761" y="15267"/>
                    <a:pt x="21608" y="15053"/>
                  </a:cubicBezTo>
                  <a:cubicBezTo>
                    <a:pt x="18909" y="11244"/>
                    <a:pt x="16312" y="7348"/>
                    <a:pt x="13656" y="3511"/>
                  </a:cubicBezTo>
                  <a:cubicBezTo>
                    <a:pt x="12912" y="2431"/>
                    <a:pt x="12182" y="1336"/>
                    <a:pt x="11424" y="257"/>
                  </a:cubicBezTo>
                  <a:cubicBezTo>
                    <a:pt x="11370" y="115"/>
                    <a:pt x="11215" y="0"/>
                    <a:pt x="11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4882849" y="3973653"/>
              <a:ext cx="539843" cy="1088156"/>
            </a:xfrm>
            <a:custGeom>
              <a:avLst/>
              <a:gdLst/>
              <a:ahLst/>
              <a:cxnLst/>
              <a:rect l="l" t="t" r="r" b="b"/>
              <a:pathLst>
                <a:path w="13002" h="26208" extrusionOk="0">
                  <a:moveTo>
                    <a:pt x="6887" y="0"/>
                  </a:moveTo>
                  <a:cubicBezTo>
                    <a:pt x="5542" y="0"/>
                    <a:pt x="4248" y="448"/>
                    <a:pt x="3167" y="1285"/>
                  </a:cubicBezTo>
                  <a:cubicBezTo>
                    <a:pt x="1737" y="2380"/>
                    <a:pt x="847" y="3970"/>
                    <a:pt x="511" y="5736"/>
                  </a:cubicBezTo>
                  <a:cubicBezTo>
                    <a:pt x="322" y="6757"/>
                    <a:pt x="278" y="7793"/>
                    <a:pt x="263" y="8829"/>
                  </a:cubicBezTo>
                  <a:cubicBezTo>
                    <a:pt x="234" y="9982"/>
                    <a:pt x="219" y="11135"/>
                    <a:pt x="205" y="12287"/>
                  </a:cubicBezTo>
                  <a:cubicBezTo>
                    <a:pt x="132" y="16796"/>
                    <a:pt x="44" y="21305"/>
                    <a:pt x="0" y="25814"/>
                  </a:cubicBezTo>
                  <a:cubicBezTo>
                    <a:pt x="307" y="25828"/>
                    <a:pt x="599" y="25843"/>
                    <a:pt x="905" y="25843"/>
                  </a:cubicBezTo>
                  <a:cubicBezTo>
                    <a:pt x="2248" y="25887"/>
                    <a:pt x="3605" y="25930"/>
                    <a:pt x="4962" y="25974"/>
                  </a:cubicBezTo>
                  <a:cubicBezTo>
                    <a:pt x="7588" y="26047"/>
                    <a:pt x="10229" y="26135"/>
                    <a:pt x="12870" y="26208"/>
                  </a:cubicBezTo>
                  <a:cubicBezTo>
                    <a:pt x="12885" y="22458"/>
                    <a:pt x="12885" y="18693"/>
                    <a:pt x="12914" y="14928"/>
                  </a:cubicBezTo>
                  <a:cubicBezTo>
                    <a:pt x="12943" y="12696"/>
                    <a:pt x="13002" y="10463"/>
                    <a:pt x="12972" y="8231"/>
                  </a:cubicBezTo>
                  <a:cubicBezTo>
                    <a:pt x="12958" y="6465"/>
                    <a:pt x="12812" y="4597"/>
                    <a:pt x="11966" y="3007"/>
                  </a:cubicBezTo>
                  <a:cubicBezTo>
                    <a:pt x="11148" y="1446"/>
                    <a:pt x="9646" y="395"/>
                    <a:pt x="7924" y="89"/>
                  </a:cubicBezTo>
                  <a:cubicBezTo>
                    <a:pt x="7577" y="29"/>
                    <a:pt x="7230" y="0"/>
                    <a:pt x="6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4968881" y="4059726"/>
              <a:ext cx="367161" cy="999677"/>
            </a:xfrm>
            <a:custGeom>
              <a:avLst/>
              <a:gdLst/>
              <a:ahLst/>
              <a:cxnLst/>
              <a:rect l="l" t="t" r="r" b="b"/>
              <a:pathLst>
                <a:path w="8843" h="24077" extrusionOk="0">
                  <a:moveTo>
                    <a:pt x="4830" y="0"/>
                  </a:moveTo>
                  <a:cubicBezTo>
                    <a:pt x="3940" y="0"/>
                    <a:pt x="3094" y="292"/>
                    <a:pt x="2350" y="861"/>
                  </a:cubicBezTo>
                  <a:cubicBezTo>
                    <a:pt x="1124" y="1795"/>
                    <a:pt x="657" y="3108"/>
                    <a:pt x="482" y="4042"/>
                  </a:cubicBezTo>
                  <a:cubicBezTo>
                    <a:pt x="322" y="4859"/>
                    <a:pt x="278" y="5735"/>
                    <a:pt x="249" y="6785"/>
                  </a:cubicBezTo>
                  <a:cubicBezTo>
                    <a:pt x="234" y="7559"/>
                    <a:pt x="234" y="8332"/>
                    <a:pt x="219" y="9091"/>
                  </a:cubicBezTo>
                  <a:lnTo>
                    <a:pt x="205" y="10258"/>
                  </a:lnTo>
                  <a:cubicBezTo>
                    <a:pt x="176" y="11484"/>
                    <a:pt x="161" y="12724"/>
                    <a:pt x="132" y="13950"/>
                  </a:cubicBezTo>
                  <a:cubicBezTo>
                    <a:pt x="88" y="17189"/>
                    <a:pt x="30" y="20516"/>
                    <a:pt x="0" y="23814"/>
                  </a:cubicBezTo>
                  <a:cubicBezTo>
                    <a:pt x="964" y="23843"/>
                    <a:pt x="1927" y="23872"/>
                    <a:pt x="2890" y="23901"/>
                  </a:cubicBezTo>
                  <a:cubicBezTo>
                    <a:pt x="4830" y="23960"/>
                    <a:pt x="6786" y="24018"/>
                    <a:pt x="8726" y="24076"/>
                  </a:cubicBezTo>
                  <a:cubicBezTo>
                    <a:pt x="8726" y="22690"/>
                    <a:pt x="8741" y="21318"/>
                    <a:pt x="8741" y="19961"/>
                  </a:cubicBezTo>
                  <a:cubicBezTo>
                    <a:pt x="8755" y="17627"/>
                    <a:pt x="8755" y="15219"/>
                    <a:pt x="8785" y="12841"/>
                  </a:cubicBezTo>
                  <a:cubicBezTo>
                    <a:pt x="8785" y="12126"/>
                    <a:pt x="8799" y="11411"/>
                    <a:pt x="8799" y="10696"/>
                  </a:cubicBezTo>
                  <a:cubicBezTo>
                    <a:pt x="8828" y="9207"/>
                    <a:pt x="8843" y="7675"/>
                    <a:pt x="8828" y="6187"/>
                  </a:cubicBezTo>
                  <a:cubicBezTo>
                    <a:pt x="8814" y="4669"/>
                    <a:pt x="8712" y="3108"/>
                    <a:pt x="8070" y="1897"/>
                  </a:cubicBezTo>
                  <a:cubicBezTo>
                    <a:pt x="7559" y="919"/>
                    <a:pt x="6610" y="248"/>
                    <a:pt x="5502" y="58"/>
                  </a:cubicBezTo>
                  <a:cubicBezTo>
                    <a:pt x="5268" y="15"/>
                    <a:pt x="5049" y="0"/>
                    <a:pt x="4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0" name="Google Shape;1180;p26"/>
          <p:cNvGrpSpPr/>
          <p:nvPr/>
        </p:nvGrpSpPr>
        <p:grpSpPr>
          <a:xfrm rot="837089">
            <a:off x="5278352" y="4673639"/>
            <a:ext cx="976637" cy="613549"/>
            <a:chOff x="531312" y="4496299"/>
            <a:chExt cx="976637" cy="613549"/>
          </a:xfrm>
        </p:grpSpPr>
        <p:sp>
          <p:nvSpPr>
            <p:cNvPr id="1181" name="Google Shape;1181;p26"/>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6" name="Google Shape;1186;p26"/>
          <p:cNvCxnSpPr/>
          <p:nvPr/>
        </p:nvCxnSpPr>
        <p:spPr>
          <a:xfrm>
            <a:off x="1029061" y="3195780"/>
            <a:ext cx="3992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grpSp>
        <p:nvGrpSpPr>
          <p:cNvPr id="1327" name="Google Shape;1327;p30"/>
          <p:cNvGrpSpPr/>
          <p:nvPr/>
        </p:nvGrpSpPr>
        <p:grpSpPr>
          <a:xfrm>
            <a:off x="7445065" y="2494023"/>
            <a:ext cx="1185820" cy="321299"/>
            <a:chOff x="7018540" y="2277173"/>
            <a:chExt cx="1185820" cy="321299"/>
          </a:xfrm>
        </p:grpSpPr>
        <p:sp>
          <p:nvSpPr>
            <p:cNvPr id="1328" name="Google Shape;1328;p30"/>
            <p:cNvSpPr/>
            <p:nvPr/>
          </p:nvSpPr>
          <p:spPr>
            <a:xfrm>
              <a:off x="7018540" y="2277173"/>
              <a:ext cx="1185820" cy="321299"/>
            </a:xfrm>
            <a:custGeom>
              <a:avLst/>
              <a:gdLst/>
              <a:ahLst/>
              <a:cxnLst/>
              <a:rect l="l" t="t" r="r" b="b"/>
              <a:pathLst>
                <a:path w="39557" h="10718" extrusionOk="0">
                  <a:moveTo>
                    <a:pt x="18793" y="0"/>
                  </a:moveTo>
                  <a:cubicBezTo>
                    <a:pt x="18410" y="0"/>
                    <a:pt x="18028" y="24"/>
                    <a:pt x="17647" y="72"/>
                  </a:cubicBezTo>
                  <a:cubicBezTo>
                    <a:pt x="13503" y="572"/>
                    <a:pt x="9908" y="3930"/>
                    <a:pt x="9098" y="8026"/>
                  </a:cubicBezTo>
                  <a:cubicBezTo>
                    <a:pt x="8823" y="7813"/>
                    <a:pt x="8497" y="7718"/>
                    <a:pt x="8165" y="7718"/>
                  </a:cubicBezTo>
                  <a:cubicBezTo>
                    <a:pt x="7201" y="7718"/>
                    <a:pt x="6187" y="8517"/>
                    <a:pt x="6240" y="9526"/>
                  </a:cubicBezTo>
                  <a:cubicBezTo>
                    <a:pt x="5601" y="8794"/>
                    <a:pt x="4581" y="8450"/>
                    <a:pt x="3546" y="8450"/>
                  </a:cubicBezTo>
                  <a:cubicBezTo>
                    <a:pt x="1957" y="8450"/>
                    <a:pt x="332" y="9260"/>
                    <a:pt x="1" y="10717"/>
                  </a:cubicBezTo>
                  <a:lnTo>
                    <a:pt x="39557" y="10717"/>
                  </a:lnTo>
                  <a:cubicBezTo>
                    <a:pt x="39437" y="9479"/>
                    <a:pt x="38675" y="8312"/>
                    <a:pt x="37532" y="7788"/>
                  </a:cubicBezTo>
                  <a:cubicBezTo>
                    <a:pt x="37085" y="7575"/>
                    <a:pt x="36596" y="7474"/>
                    <a:pt x="36106" y="7474"/>
                  </a:cubicBezTo>
                  <a:cubicBezTo>
                    <a:pt x="35058" y="7474"/>
                    <a:pt x="34006" y="7937"/>
                    <a:pt x="33341" y="8764"/>
                  </a:cubicBezTo>
                  <a:cubicBezTo>
                    <a:pt x="33627" y="7407"/>
                    <a:pt x="32936" y="5907"/>
                    <a:pt x="31722" y="5240"/>
                  </a:cubicBezTo>
                  <a:cubicBezTo>
                    <a:pt x="31238" y="4965"/>
                    <a:pt x="30690" y="4833"/>
                    <a:pt x="30141" y="4833"/>
                  </a:cubicBezTo>
                  <a:cubicBezTo>
                    <a:pt x="29312" y="4833"/>
                    <a:pt x="28480" y="5133"/>
                    <a:pt x="27864" y="5692"/>
                  </a:cubicBezTo>
                  <a:cubicBezTo>
                    <a:pt x="26264" y="2277"/>
                    <a:pt x="22546" y="0"/>
                    <a:pt x="18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75268" y="2469119"/>
              <a:ext cx="296747" cy="95239"/>
            </a:xfrm>
            <a:custGeom>
              <a:avLst/>
              <a:gdLst/>
              <a:ahLst/>
              <a:cxnLst/>
              <a:rect l="l" t="t" r="r" b="b"/>
              <a:pathLst>
                <a:path w="9899" h="3177" extrusionOk="0">
                  <a:moveTo>
                    <a:pt x="5151" y="1"/>
                  </a:moveTo>
                  <a:cubicBezTo>
                    <a:pt x="3778" y="1"/>
                    <a:pt x="2680" y="1163"/>
                    <a:pt x="2772" y="2528"/>
                  </a:cubicBezTo>
                  <a:cubicBezTo>
                    <a:pt x="2728" y="2518"/>
                    <a:pt x="2682" y="2513"/>
                    <a:pt x="2636" y="2513"/>
                  </a:cubicBezTo>
                  <a:cubicBezTo>
                    <a:pt x="2462" y="2513"/>
                    <a:pt x="2285" y="2582"/>
                    <a:pt x="2153" y="2695"/>
                  </a:cubicBezTo>
                  <a:cubicBezTo>
                    <a:pt x="1890" y="2431"/>
                    <a:pt x="1555" y="2304"/>
                    <a:pt x="1223" y="2304"/>
                  </a:cubicBezTo>
                  <a:cubicBezTo>
                    <a:pt x="745" y="2304"/>
                    <a:pt x="273" y="2569"/>
                    <a:pt x="34" y="3076"/>
                  </a:cubicBezTo>
                  <a:cubicBezTo>
                    <a:pt x="0" y="3126"/>
                    <a:pt x="50" y="3177"/>
                    <a:pt x="99" y="3177"/>
                  </a:cubicBezTo>
                  <a:cubicBezTo>
                    <a:pt x="119" y="3177"/>
                    <a:pt x="139" y="3168"/>
                    <a:pt x="153" y="3147"/>
                  </a:cubicBezTo>
                  <a:cubicBezTo>
                    <a:pt x="376" y="2740"/>
                    <a:pt x="773" y="2528"/>
                    <a:pt x="1172" y="2528"/>
                  </a:cubicBezTo>
                  <a:cubicBezTo>
                    <a:pt x="1497" y="2528"/>
                    <a:pt x="1823" y="2668"/>
                    <a:pt x="2058" y="2957"/>
                  </a:cubicBezTo>
                  <a:cubicBezTo>
                    <a:pt x="2082" y="2980"/>
                    <a:pt x="2117" y="2992"/>
                    <a:pt x="2150" y="2992"/>
                  </a:cubicBezTo>
                  <a:cubicBezTo>
                    <a:pt x="2183" y="2992"/>
                    <a:pt x="2213" y="2980"/>
                    <a:pt x="2225" y="2957"/>
                  </a:cubicBezTo>
                  <a:cubicBezTo>
                    <a:pt x="2360" y="2822"/>
                    <a:pt x="2507" y="2758"/>
                    <a:pt x="2674" y="2758"/>
                  </a:cubicBezTo>
                  <a:cubicBezTo>
                    <a:pt x="2743" y="2758"/>
                    <a:pt x="2815" y="2769"/>
                    <a:pt x="2891" y="2790"/>
                  </a:cubicBezTo>
                  <a:cubicBezTo>
                    <a:pt x="2909" y="2799"/>
                    <a:pt x="2926" y="2803"/>
                    <a:pt x="2941" y="2803"/>
                  </a:cubicBezTo>
                  <a:cubicBezTo>
                    <a:pt x="3010" y="2803"/>
                    <a:pt x="3054" y="2725"/>
                    <a:pt x="3034" y="2647"/>
                  </a:cubicBezTo>
                  <a:cubicBezTo>
                    <a:pt x="2853" y="1334"/>
                    <a:pt x="3921" y="257"/>
                    <a:pt x="5173" y="257"/>
                  </a:cubicBezTo>
                  <a:cubicBezTo>
                    <a:pt x="5238" y="257"/>
                    <a:pt x="5303" y="260"/>
                    <a:pt x="5368" y="266"/>
                  </a:cubicBezTo>
                  <a:cubicBezTo>
                    <a:pt x="6797" y="361"/>
                    <a:pt x="7726" y="1647"/>
                    <a:pt x="7797" y="3004"/>
                  </a:cubicBezTo>
                  <a:cubicBezTo>
                    <a:pt x="7797" y="3068"/>
                    <a:pt x="7861" y="3121"/>
                    <a:pt x="7924" y="3121"/>
                  </a:cubicBezTo>
                  <a:cubicBezTo>
                    <a:pt x="7956" y="3121"/>
                    <a:pt x="7988" y="3108"/>
                    <a:pt x="8012" y="3076"/>
                  </a:cubicBezTo>
                  <a:cubicBezTo>
                    <a:pt x="8258" y="2789"/>
                    <a:pt x="8606" y="2643"/>
                    <a:pt x="8961" y="2643"/>
                  </a:cubicBezTo>
                  <a:cubicBezTo>
                    <a:pt x="9225" y="2643"/>
                    <a:pt x="9493" y="2723"/>
                    <a:pt x="9726" y="2885"/>
                  </a:cubicBezTo>
                  <a:cubicBezTo>
                    <a:pt x="9745" y="2904"/>
                    <a:pt x="9763" y="2911"/>
                    <a:pt x="9780" y="2911"/>
                  </a:cubicBezTo>
                  <a:cubicBezTo>
                    <a:pt x="9851" y="2911"/>
                    <a:pt x="9898" y="2776"/>
                    <a:pt x="9821" y="2719"/>
                  </a:cubicBezTo>
                  <a:cubicBezTo>
                    <a:pt x="9556" y="2522"/>
                    <a:pt x="9245" y="2427"/>
                    <a:pt x="8936" y="2427"/>
                  </a:cubicBezTo>
                  <a:cubicBezTo>
                    <a:pt x="8608" y="2427"/>
                    <a:pt x="8281" y="2534"/>
                    <a:pt x="8012" y="2742"/>
                  </a:cubicBezTo>
                  <a:cubicBezTo>
                    <a:pt x="7869" y="1290"/>
                    <a:pt x="6797" y="51"/>
                    <a:pt x="5273" y="4"/>
                  </a:cubicBezTo>
                  <a:cubicBezTo>
                    <a:pt x="5232" y="2"/>
                    <a:pt x="5191" y="1"/>
                    <a:pt x="5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691745" y="2449753"/>
              <a:ext cx="308918" cy="114664"/>
            </a:xfrm>
            <a:custGeom>
              <a:avLst/>
              <a:gdLst/>
              <a:ahLst/>
              <a:cxnLst/>
              <a:rect l="l" t="t" r="r" b="b"/>
              <a:pathLst>
                <a:path w="10305" h="3825" extrusionOk="0">
                  <a:moveTo>
                    <a:pt x="5576" y="0"/>
                  </a:moveTo>
                  <a:cubicBezTo>
                    <a:pt x="4381" y="0"/>
                    <a:pt x="3284" y="891"/>
                    <a:pt x="3025" y="2055"/>
                  </a:cubicBezTo>
                  <a:cubicBezTo>
                    <a:pt x="2673" y="1666"/>
                    <a:pt x="2163" y="1421"/>
                    <a:pt x="1651" y="1421"/>
                  </a:cubicBezTo>
                  <a:cubicBezTo>
                    <a:pt x="1505" y="1421"/>
                    <a:pt x="1358" y="1441"/>
                    <a:pt x="1215" y="1483"/>
                  </a:cubicBezTo>
                  <a:cubicBezTo>
                    <a:pt x="477" y="1698"/>
                    <a:pt x="1" y="2412"/>
                    <a:pt x="1" y="3150"/>
                  </a:cubicBezTo>
                  <a:cubicBezTo>
                    <a:pt x="1" y="3174"/>
                    <a:pt x="19" y="3186"/>
                    <a:pt x="36" y="3186"/>
                  </a:cubicBezTo>
                  <a:cubicBezTo>
                    <a:pt x="54" y="3186"/>
                    <a:pt x="72" y="3174"/>
                    <a:pt x="72" y="3150"/>
                  </a:cubicBezTo>
                  <a:cubicBezTo>
                    <a:pt x="120" y="2460"/>
                    <a:pt x="572" y="1817"/>
                    <a:pt x="1239" y="1626"/>
                  </a:cubicBezTo>
                  <a:cubicBezTo>
                    <a:pt x="1367" y="1594"/>
                    <a:pt x="1497" y="1579"/>
                    <a:pt x="1626" y="1579"/>
                  </a:cubicBezTo>
                  <a:cubicBezTo>
                    <a:pt x="2168" y="1579"/>
                    <a:pt x="2693" y="1850"/>
                    <a:pt x="3001" y="2293"/>
                  </a:cubicBezTo>
                  <a:cubicBezTo>
                    <a:pt x="3012" y="2326"/>
                    <a:pt x="3044" y="2344"/>
                    <a:pt x="3077" y="2344"/>
                  </a:cubicBezTo>
                  <a:cubicBezTo>
                    <a:pt x="3115" y="2344"/>
                    <a:pt x="3155" y="2320"/>
                    <a:pt x="3168" y="2269"/>
                  </a:cubicBezTo>
                  <a:cubicBezTo>
                    <a:pt x="3348" y="1146"/>
                    <a:pt x="4438" y="235"/>
                    <a:pt x="5601" y="235"/>
                  </a:cubicBezTo>
                  <a:cubicBezTo>
                    <a:pt x="5671" y="235"/>
                    <a:pt x="5741" y="238"/>
                    <a:pt x="5811" y="245"/>
                  </a:cubicBezTo>
                  <a:cubicBezTo>
                    <a:pt x="7097" y="388"/>
                    <a:pt x="8050" y="1721"/>
                    <a:pt x="7883" y="2960"/>
                  </a:cubicBezTo>
                  <a:cubicBezTo>
                    <a:pt x="7866" y="3044"/>
                    <a:pt x="7921" y="3128"/>
                    <a:pt x="7988" y="3128"/>
                  </a:cubicBezTo>
                  <a:cubicBezTo>
                    <a:pt x="8016" y="3128"/>
                    <a:pt x="8046" y="3114"/>
                    <a:pt x="8074" y="3079"/>
                  </a:cubicBezTo>
                  <a:cubicBezTo>
                    <a:pt x="8220" y="2933"/>
                    <a:pt x="8396" y="2867"/>
                    <a:pt x="8565" y="2867"/>
                  </a:cubicBezTo>
                  <a:cubicBezTo>
                    <a:pt x="8893" y="2867"/>
                    <a:pt x="9193" y="3115"/>
                    <a:pt x="9193" y="3507"/>
                  </a:cubicBezTo>
                  <a:cubicBezTo>
                    <a:pt x="9209" y="3588"/>
                    <a:pt x="9269" y="3636"/>
                    <a:pt x="9336" y="3636"/>
                  </a:cubicBezTo>
                  <a:cubicBezTo>
                    <a:pt x="9368" y="3636"/>
                    <a:pt x="9401" y="3626"/>
                    <a:pt x="9431" y="3603"/>
                  </a:cubicBezTo>
                  <a:cubicBezTo>
                    <a:pt x="9508" y="3526"/>
                    <a:pt x="9597" y="3492"/>
                    <a:pt x="9685" y="3492"/>
                  </a:cubicBezTo>
                  <a:cubicBezTo>
                    <a:pt x="9843" y="3492"/>
                    <a:pt x="9998" y="3601"/>
                    <a:pt x="10074" y="3769"/>
                  </a:cubicBezTo>
                  <a:cubicBezTo>
                    <a:pt x="10097" y="3808"/>
                    <a:pt x="10131" y="3824"/>
                    <a:pt x="10164" y="3824"/>
                  </a:cubicBezTo>
                  <a:cubicBezTo>
                    <a:pt x="10234" y="3824"/>
                    <a:pt x="10305" y="3755"/>
                    <a:pt x="10289" y="3674"/>
                  </a:cubicBezTo>
                  <a:cubicBezTo>
                    <a:pt x="10218" y="3390"/>
                    <a:pt x="9962" y="3239"/>
                    <a:pt x="9698" y="3239"/>
                  </a:cubicBezTo>
                  <a:cubicBezTo>
                    <a:pt x="9608" y="3239"/>
                    <a:pt x="9516" y="3257"/>
                    <a:pt x="9431" y="3293"/>
                  </a:cubicBezTo>
                  <a:cubicBezTo>
                    <a:pt x="9327" y="2875"/>
                    <a:pt x="8954" y="2609"/>
                    <a:pt x="8566" y="2609"/>
                  </a:cubicBezTo>
                  <a:cubicBezTo>
                    <a:pt x="8424" y="2609"/>
                    <a:pt x="8279" y="2645"/>
                    <a:pt x="8145" y="2722"/>
                  </a:cubicBezTo>
                  <a:cubicBezTo>
                    <a:pt x="8145" y="1459"/>
                    <a:pt x="7240" y="221"/>
                    <a:pt x="5954" y="31"/>
                  </a:cubicBezTo>
                  <a:cubicBezTo>
                    <a:pt x="5828" y="10"/>
                    <a:pt x="5701" y="0"/>
                    <a:pt x="5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30"/>
          <p:cNvGrpSpPr/>
          <p:nvPr/>
        </p:nvGrpSpPr>
        <p:grpSpPr>
          <a:xfrm>
            <a:off x="7338325" y="315361"/>
            <a:ext cx="1399290" cy="429338"/>
            <a:chOff x="7338325" y="315361"/>
            <a:chExt cx="1399290" cy="429338"/>
          </a:xfrm>
        </p:grpSpPr>
        <p:sp>
          <p:nvSpPr>
            <p:cNvPr id="1332" name="Google Shape;1332;p30"/>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0"/>
          <p:cNvGrpSpPr/>
          <p:nvPr/>
        </p:nvGrpSpPr>
        <p:grpSpPr>
          <a:xfrm>
            <a:off x="1008906" y="269195"/>
            <a:ext cx="2024650" cy="449063"/>
            <a:chOff x="1008906" y="269195"/>
            <a:chExt cx="2024650" cy="449063"/>
          </a:xfrm>
        </p:grpSpPr>
        <p:sp>
          <p:nvSpPr>
            <p:cNvPr id="1335" name="Google Shape;1335;p30"/>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0"/>
          <p:cNvGrpSpPr/>
          <p:nvPr/>
        </p:nvGrpSpPr>
        <p:grpSpPr>
          <a:xfrm>
            <a:off x="3647271" y="701923"/>
            <a:ext cx="1849407" cy="1039600"/>
            <a:chOff x="3895263" y="1347100"/>
            <a:chExt cx="1216075" cy="683587"/>
          </a:xfrm>
        </p:grpSpPr>
        <p:grpSp>
          <p:nvGrpSpPr>
            <p:cNvPr id="1338" name="Google Shape;1338;p30"/>
            <p:cNvGrpSpPr/>
            <p:nvPr/>
          </p:nvGrpSpPr>
          <p:grpSpPr>
            <a:xfrm>
              <a:off x="3895263" y="1729788"/>
              <a:ext cx="1216075" cy="300900"/>
              <a:chOff x="3895263" y="1729788"/>
              <a:chExt cx="1216075" cy="300900"/>
            </a:xfrm>
          </p:grpSpPr>
          <p:sp>
            <p:nvSpPr>
              <p:cNvPr id="1339" name="Google Shape;1339;p30"/>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30"/>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41" name="Google Shape;1341;p30"/>
            <p:cNvGrpSpPr/>
            <p:nvPr/>
          </p:nvGrpSpPr>
          <p:grpSpPr>
            <a:xfrm>
              <a:off x="4029188" y="1347100"/>
              <a:ext cx="948230" cy="532721"/>
              <a:chOff x="4045515" y="190749"/>
              <a:chExt cx="1180125" cy="663000"/>
            </a:xfrm>
          </p:grpSpPr>
          <p:sp>
            <p:nvSpPr>
              <p:cNvPr id="1342" name="Google Shape;1342;p30"/>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30"/>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30"/>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5" name="Google Shape;1345;p30"/>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6" name="Google Shape;1346;p30"/>
          <p:cNvSpPr txBox="1">
            <a:spLocks noGrp="1"/>
          </p:cNvSpPr>
          <p:nvPr>
            <p:ph type="subTitle" idx="1"/>
          </p:nvPr>
        </p:nvSpPr>
        <p:spPr>
          <a:xfrm>
            <a:off x="2298775" y="2562925"/>
            <a:ext cx="45465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DEVELOPMENT OF CHURCH DOCTRINE</a:t>
            </a:r>
          </a:p>
        </p:txBody>
      </p:sp>
      <p:sp>
        <p:nvSpPr>
          <p:cNvPr id="1347" name="Google Shape;1347;p30"/>
          <p:cNvSpPr txBox="1">
            <a:spLocks noGrp="1"/>
          </p:cNvSpPr>
          <p:nvPr>
            <p:ph type="title"/>
          </p:nvPr>
        </p:nvSpPr>
        <p:spPr>
          <a:xfrm>
            <a:off x="2298725" y="1753375"/>
            <a:ext cx="4546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SECTION</a:t>
            </a:r>
            <a:endParaRPr dirty="0"/>
          </a:p>
        </p:txBody>
      </p:sp>
      <p:sp>
        <p:nvSpPr>
          <p:cNvPr id="1348" name="Google Shape;1348;p30"/>
          <p:cNvSpPr txBox="1">
            <a:spLocks noGrp="1"/>
          </p:cNvSpPr>
          <p:nvPr>
            <p:ph type="title" idx="2"/>
          </p:nvPr>
        </p:nvSpPr>
        <p:spPr>
          <a:xfrm>
            <a:off x="4173574" y="940274"/>
            <a:ext cx="796800" cy="5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1349" name="Google Shape;1349;p30"/>
          <p:cNvCxnSpPr/>
          <p:nvPr/>
        </p:nvCxnSpPr>
        <p:spPr>
          <a:xfrm>
            <a:off x="2442025" y="2478050"/>
            <a:ext cx="4266000" cy="0"/>
          </a:xfrm>
          <a:prstGeom prst="straightConnector1">
            <a:avLst/>
          </a:prstGeom>
          <a:noFill/>
          <a:ln w="19050" cap="flat" cmpd="sng">
            <a:solidFill>
              <a:schemeClr val="dk1"/>
            </a:solidFill>
            <a:prstDash val="solid"/>
            <a:round/>
            <a:headEnd type="none" w="med" len="med"/>
            <a:tailEnd type="none" w="med" len="med"/>
          </a:ln>
        </p:spPr>
      </p:cxnSp>
      <p:grpSp>
        <p:nvGrpSpPr>
          <p:cNvPr id="1350" name="Google Shape;1350;p30"/>
          <p:cNvGrpSpPr/>
          <p:nvPr/>
        </p:nvGrpSpPr>
        <p:grpSpPr>
          <a:xfrm>
            <a:off x="5073675" y="2333668"/>
            <a:ext cx="3753309" cy="2963959"/>
            <a:chOff x="5073675" y="2333668"/>
            <a:chExt cx="3753309" cy="2963959"/>
          </a:xfrm>
        </p:grpSpPr>
        <p:grpSp>
          <p:nvGrpSpPr>
            <p:cNvPr id="1351" name="Google Shape;1351;p30"/>
            <p:cNvGrpSpPr/>
            <p:nvPr/>
          </p:nvGrpSpPr>
          <p:grpSpPr>
            <a:xfrm>
              <a:off x="5670326" y="2333668"/>
              <a:ext cx="3156659" cy="2653717"/>
              <a:chOff x="4763450" y="3132175"/>
              <a:chExt cx="2466525" cy="2073541"/>
            </a:xfrm>
          </p:grpSpPr>
          <p:sp>
            <p:nvSpPr>
              <p:cNvPr id="1352" name="Google Shape;1352;p30"/>
              <p:cNvSpPr/>
              <p:nvPr/>
            </p:nvSpPr>
            <p:spPr>
              <a:xfrm>
                <a:off x="4794225" y="3687713"/>
                <a:ext cx="2411939" cy="1497196"/>
              </a:xfrm>
              <a:custGeom>
                <a:avLst/>
                <a:gdLst/>
                <a:ahLst/>
                <a:cxnLst/>
                <a:rect l="l" t="t" r="r" b="b"/>
                <a:pathLst>
                  <a:path w="95108" h="55186" extrusionOk="0">
                    <a:moveTo>
                      <a:pt x="21627" y="0"/>
                    </a:moveTo>
                    <a:cubicBezTo>
                      <a:pt x="21586" y="0"/>
                      <a:pt x="21544" y="17"/>
                      <a:pt x="21508" y="56"/>
                    </a:cubicBezTo>
                    <a:cubicBezTo>
                      <a:pt x="18634" y="3281"/>
                      <a:pt x="15818" y="6549"/>
                      <a:pt x="13016" y="9818"/>
                    </a:cubicBezTo>
                    <a:cubicBezTo>
                      <a:pt x="10200" y="13116"/>
                      <a:pt x="7413" y="16442"/>
                      <a:pt x="4655" y="19769"/>
                    </a:cubicBezTo>
                    <a:cubicBezTo>
                      <a:pt x="3882" y="20703"/>
                      <a:pt x="3123" y="21637"/>
                      <a:pt x="2364" y="22571"/>
                    </a:cubicBezTo>
                    <a:cubicBezTo>
                      <a:pt x="1649" y="23446"/>
                      <a:pt x="876" y="24322"/>
                      <a:pt x="278" y="25285"/>
                    </a:cubicBezTo>
                    <a:cubicBezTo>
                      <a:pt x="266" y="25284"/>
                      <a:pt x="255" y="25283"/>
                      <a:pt x="243" y="25283"/>
                    </a:cubicBezTo>
                    <a:cubicBezTo>
                      <a:pt x="136" y="25283"/>
                      <a:pt x="30" y="25344"/>
                      <a:pt x="30" y="25489"/>
                    </a:cubicBezTo>
                    <a:cubicBezTo>
                      <a:pt x="30" y="33062"/>
                      <a:pt x="44" y="40635"/>
                      <a:pt x="30" y="48208"/>
                    </a:cubicBezTo>
                    <a:cubicBezTo>
                      <a:pt x="30" y="50353"/>
                      <a:pt x="0" y="52484"/>
                      <a:pt x="88" y="54629"/>
                    </a:cubicBezTo>
                    <a:cubicBezTo>
                      <a:pt x="97" y="54710"/>
                      <a:pt x="161" y="54752"/>
                      <a:pt x="226" y="54752"/>
                    </a:cubicBezTo>
                    <a:cubicBezTo>
                      <a:pt x="267" y="54752"/>
                      <a:pt x="308" y="54735"/>
                      <a:pt x="336" y="54702"/>
                    </a:cubicBezTo>
                    <a:cubicBezTo>
                      <a:pt x="1229" y="54716"/>
                      <a:pt x="2123" y="54721"/>
                      <a:pt x="3018" y="54721"/>
                    </a:cubicBezTo>
                    <a:cubicBezTo>
                      <a:pt x="4945" y="54721"/>
                      <a:pt x="6876" y="54697"/>
                      <a:pt x="8799" y="54687"/>
                    </a:cubicBezTo>
                    <a:cubicBezTo>
                      <a:pt x="11659" y="54687"/>
                      <a:pt x="14504" y="54702"/>
                      <a:pt x="17350" y="54716"/>
                    </a:cubicBezTo>
                    <a:cubicBezTo>
                      <a:pt x="23055" y="54745"/>
                      <a:pt x="28760" y="54818"/>
                      <a:pt x="34466" y="54921"/>
                    </a:cubicBezTo>
                    <a:cubicBezTo>
                      <a:pt x="37661" y="54979"/>
                      <a:pt x="40857" y="55096"/>
                      <a:pt x="44052" y="55125"/>
                    </a:cubicBezTo>
                    <a:lnTo>
                      <a:pt x="44125" y="55125"/>
                    </a:lnTo>
                    <a:cubicBezTo>
                      <a:pt x="44867" y="55172"/>
                      <a:pt x="45613" y="55185"/>
                      <a:pt x="46358" y="55185"/>
                    </a:cubicBezTo>
                    <a:cubicBezTo>
                      <a:pt x="47211" y="55185"/>
                      <a:pt x="48063" y="55169"/>
                      <a:pt x="48911" y="55169"/>
                    </a:cubicBezTo>
                    <a:cubicBezTo>
                      <a:pt x="49229" y="55171"/>
                      <a:pt x="49547" y="55173"/>
                      <a:pt x="49866" y="55173"/>
                    </a:cubicBezTo>
                    <a:cubicBezTo>
                      <a:pt x="51215" y="55173"/>
                      <a:pt x="52570" y="55151"/>
                      <a:pt x="53916" y="55139"/>
                    </a:cubicBezTo>
                    <a:cubicBezTo>
                      <a:pt x="57199" y="55125"/>
                      <a:pt x="60482" y="55110"/>
                      <a:pt x="63765" y="55066"/>
                    </a:cubicBezTo>
                    <a:cubicBezTo>
                      <a:pt x="70390" y="55008"/>
                      <a:pt x="77000" y="54964"/>
                      <a:pt x="83610" y="54891"/>
                    </a:cubicBezTo>
                    <a:cubicBezTo>
                      <a:pt x="87331" y="54862"/>
                      <a:pt x="91052" y="54804"/>
                      <a:pt x="94772" y="54775"/>
                    </a:cubicBezTo>
                    <a:cubicBezTo>
                      <a:pt x="94860" y="54760"/>
                      <a:pt x="94904" y="54716"/>
                      <a:pt x="94933" y="54643"/>
                    </a:cubicBezTo>
                    <a:cubicBezTo>
                      <a:pt x="94991" y="54629"/>
                      <a:pt x="95050" y="54570"/>
                      <a:pt x="95050" y="54483"/>
                    </a:cubicBezTo>
                    <a:cubicBezTo>
                      <a:pt x="95108" y="49026"/>
                      <a:pt x="95050" y="43554"/>
                      <a:pt x="95020" y="38096"/>
                    </a:cubicBezTo>
                    <a:cubicBezTo>
                      <a:pt x="95020" y="36637"/>
                      <a:pt x="95020" y="35178"/>
                      <a:pt x="95006" y="33719"/>
                    </a:cubicBezTo>
                    <a:cubicBezTo>
                      <a:pt x="95079" y="33661"/>
                      <a:pt x="95093" y="33529"/>
                      <a:pt x="95006" y="33471"/>
                    </a:cubicBezTo>
                    <a:lnTo>
                      <a:pt x="95006" y="33442"/>
                    </a:lnTo>
                    <a:cubicBezTo>
                      <a:pt x="95006" y="33320"/>
                      <a:pt x="94915" y="33262"/>
                      <a:pt x="94820" y="33262"/>
                    </a:cubicBezTo>
                    <a:cubicBezTo>
                      <a:pt x="94778" y="33262"/>
                      <a:pt x="94735" y="33273"/>
                      <a:pt x="94699" y="33296"/>
                    </a:cubicBezTo>
                    <a:cubicBezTo>
                      <a:pt x="94233" y="33048"/>
                      <a:pt x="93751" y="32843"/>
                      <a:pt x="93284" y="32625"/>
                    </a:cubicBezTo>
                    <a:cubicBezTo>
                      <a:pt x="92700" y="32347"/>
                      <a:pt x="92131" y="32070"/>
                      <a:pt x="91562" y="31793"/>
                    </a:cubicBezTo>
                    <a:cubicBezTo>
                      <a:pt x="90410" y="31238"/>
                      <a:pt x="89257" y="30655"/>
                      <a:pt x="88104" y="30056"/>
                    </a:cubicBezTo>
                    <a:cubicBezTo>
                      <a:pt x="85857" y="28889"/>
                      <a:pt x="83639" y="27678"/>
                      <a:pt x="81436" y="26394"/>
                    </a:cubicBezTo>
                    <a:cubicBezTo>
                      <a:pt x="80356" y="25752"/>
                      <a:pt x="79262" y="25124"/>
                      <a:pt x="78138" y="24555"/>
                    </a:cubicBezTo>
                    <a:cubicBezTo>
                      <a:pt x="78138" y="24497"/>
                      <a:pt x="78109" y="24424"/>
                      <a:pt x="78050" y="24380"/>
                    </a:cubicBezTo>
                    <a:cubicBezTo>
                      <a:pt x="76387" y="23286"/>
                      <a:pt x="74665" y="22294"/>
                      <a:pt x="72929" y="21331"/>
                    </a:cubicBezTo>
                    <a:cubicBezTo>
                      <a:pt x="71178" y="20353"/>
                      <a:pt x="69412" y="19419"/>
                      <a:pt x="67618" y="18529"/>
                    </a:cubicBezTo>
                    <a:cubicBezTo>
                      <a:pt x="64072" y="16763"/>
                      <a:pt x="60453" y="15085"/>
                      <a:pt x="56791" y="13568"/>
                    </a:cubicBezTo>
                    <a:cubicBezTo>
                      <a:pt x="53099" y="12021"/>
                      <a:pt x="49378" y="10547"/>
                      <a:pt x="45643" y="9147"/>
                    </a:cubicBezTo>
                    <a:cubicBezTo>
                      <a:pt x="41878" y="7731"/>
                      <a:pt x="38113" y="6360"/>
                      <a:pt x="34349" y="4988"/>
                    </a:cubicBezTo>
                    <a:cubicBezTo>
                      <a:pt x="30613" y="3602"/>
                      <a:pt x="26878" y="2186"/>
                      <a:pt x="23143" y="800"/>
                    </a:cubicBezTo>
                    <a:cubicBezTo>
                      <a:pt x="22690" y="640"/>
                      <a:pt x="22252" y="465"/>
                      <a:pt x="21800" y="290"/>
                    </a:cubicBezTo>
                    <a:cubicBezTo>
                      <a:pt x="21877" y="157"/>
                      <a:pt x="21755" y="0"/>
                      <a:pt x="2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5928225" y="4115363"/>
                <a:ext cx="1277875" cy="1090353"/>
              </a:xfrm>
              <a:custGeom>
                <a:avLst/>
                <a:gdLst/>
                <a:ahLst/>
                <a:cxnLst/>
                <a:rect l="l" t="t" r="r" b="b"/>
                <a:pathLst>
                  <a:path w="51115" h="34565" extrusionOk="0">
                    <a:moveTo>
                      <a:pt x="2340" y="1"/>
                    </a:moveTo>
                    <a:cubicBezTo>
                      <a:pt x="2112" y="1"/>
                      <a:pt x="1886" y="11"/>
                      <a:pt x="1664" y="38"/>
                    </a:cubicBezTo>
                    <a:cubicBezTo>
                      <a:pt x="1182" y="111"/>
                      <a:pt x="774" y="345"/>
                      <a:pt x="511" y="768"/>
                    </a:cubicBezTo>
                    <a:cubicBezTo>
                      <a:pt x="263" y="1191"/>
                      <a:pt x="205" y="1702"/>
                      <a:pt x="190" y="2183"/>
                    </a:cubicBezTo>
                    <a:cubicBezTo>
                      <a:pt x="161" y="2898"/>
                      <a:pt x="176" y="3613"/>
                      <a:pt x="161" y="4314"/>
                    </a:cubicBezTo>
                    <a:cubicBezTo>
                      <a:pt x="146" y="7349"/>
                      <a:pt x="132" y="10369"/>
                      <a:pt x="117" y="13390"/>
                    </a:cubicBezTo>
                    <a:cubicBezTo>
                      <a:pt x="88" y="19445"/>
                      <a:pt x="44" y="25501"/>
                      <a:pt x="15" y="31556"/>
                    </a:cubicBezTo>
                    <a:cubicBezTo>
                      <a:pt x="0" y="32534"/>
                      <a:pt x="15" y="33526"/>
                      <a:pt x="30" y="34504"/>
                    </a:cubicBezTo>
                    <a:lnTo>
                      <a:pt x="117" y="34504"/>
                    </a:lnTo>
                    <a:cubicBezTo>
                      <a:pt x="866" y="34551"/>
                      <a:pt x="1612" y="34564"/>
                      <a:pt x="2356" y="34564"/>
                    </a:cubicBezTo>
                    <a:cubicBezTo>
                      <a:pt x="3207" y="34564"/>
                      <a:pt x="4055" y="34548"/>
                      <a:pt x="4903" y="34548"/>
                    </a:cubicBezTo>
                    <a:cubicBezTo>
                      <a:pt x="5221" y="34550"/>
                      <a:pt x="5539" y="34552"/>
                      <a:pt x="5858" y="34552"/>
                    </a:cubicBezTo>
                    <a:cubicBezTo>
                      <a:pt x="7207" y="34552"/>
                      <a:pt x="8562" y="34530"/>
                      <a:pt x="9908" y="34518"/>
                    </a:cubicBezTo>
                    <a:cubicBezTo>
                      <a:pt x="13191" y="34504"/>
                      <a:pt x="16474" y="34489"/>
                      <a:pt x="19757" y="34445"/>
                    </a:cubicBezTo>
                    <a:cubicBezTo>
                      <a:pt x="26382" y="34387"/>
                      <a:pt x="32992" y="34343"/>
                      <a:pt x="39602" y="34270"/>
                    </a:cubicBezTo>
                    <a:cubicBezTo>
                      <a:pt x="43323" y="34241"/>
                      <a:pt x="47044" y="34183"/>
                      <a:pt x="50764" y="34154"/>
                    </a:cubicBezTo>
                    <a:cubicBezTo>
                      <a:pt x="50852" y="34139"/>
                      <a:pt x="50896" y="34095"/>
                      <a:pt x="50925" y="34022"/>
                    </a:cubicBezTo>
                    <a:cubicBezTo>
                      <a:pt x="50983" y="34008"/>
                      <a:pt x="51042" y="33949"/>
                      <a:pt x="51042" y="33862"/>
                    </a:cubicBezTo>
                    <a:cubicBezTo>
                      <a:pt x="51115" y="28405"/>
                      <a:pt x="51042" y="22933"/>
                      <a:pt x="51012" y="17475"/>
                    </a:cubicBezTo>
                    <a:cubicBezTo>
                      <a:pt x="51012" y="16016"/>
                      <a:pt x="51012" y="14557"/>
                      <a:pt x="50998" y="13098"/>
                    </a:cubicBezTo>
                    <a:cubicBezTo>
                      <a:pt x="51071" y="13040"/>
                      <a:pt x="51085" y="12908"/>
                      <a:pt x="50998" y="12850"/>
                    </a:cubicBezTo>
                    <a:lnTo>
                      <a:pt x="50998" y="12821"/>
                    </a:lnTo>
                    <a:cubicBezTo>
                      <a:pt x="50998" y="12699"/>
                      <a:pt x="50907" y="12641"/>
                      <a:pt x="50812" y="12641"/>
                    </a:cubicBezTo>
                    <a:cubicBezTo>
                      <a:pt x="50770" y="12641"/>
                      <a:pt x="50727" y="12652"/>
                      <a:pt x="50691" y="12675"/>
                    </a:cubicBezTo>
                    <a:cubicBezTo>
                      <a:pt x="50225" y="12427"/>
                      <a:pt x="49743" y="12222"/>
                      <a:pt x="49276" y="12004"/>
                    </a:cubicBezTo>
                    <a:cubicBezTo>
                      <a:pt x="48692" y="11726"/>
                      <a:pt x="48123" y="11449"/>
                      <a:pt x="47554" y="11172"/>
                    </a:cubicBezTo>
                    <a:cubicBezTo>
                      <a:pt x="46402" y="10617"/>
                      <a:pt x="45249" y="10034"/>
                      <a:pt x="44096" y="9435"/>
                    </a:cubicBezTo>
                    <a:cubicBezTo>
                      <a:pt x="42433" y="8575"/>
                      <a:pt x="40769" y="7670"/>
                      <a:pt x="39120" y="6736"/>
                    </a:cubicBezTo>
                    <a:cubicBezTo>
                      <a:pt x="38974" y="6707"/>
                      <a:pt x="38829" y="6678"/>
                      <a:pt x="38683" y="6634"/>
                    </a:cubicBezTo>
                    <a:cubicBezTo>
                      <a:pt x="32875" y="5306"/>
                      <a:pt x="27068" y="3905"/>
                      <a:pt x="21246" y="2665"/>
                    </a:cubicBezTo>
                    <a:cubicBezTo>
                      <a:pt x="15482" y="1425"/>
                      <a:pt x="9689" y="359"/>
                      <a:pt x="3794" y="68"/>
                    </a:cubicBezTo>
                    <a:cubicBezTo>
                      <a:pt x="3326" y="48"/>
                      <a:pt x="2830"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5364500" y="3675700"/>
                <a:ext cx="1865475" cy="866000"/>
              </a:xfrm>
              <a:custGeom>
                <a:avLst/>
                <a:gdLst/>
                <a:ahLst/>
                <a:cxnLst/>
                <a:rect l="l" t="t" r="r" b="b"/>
                <a:pathLst>
                  <a:path w="74619" h="34640"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820" y="7590"/>
                      <a:pt x="8425" y="9385"/>
                      <a:pt x="10015" y="11209"/>
                    </a:cubicBezTo>
                    <a:cubicBezTo>
                      <a:pt x="13182" y="14886"/>
                      <a:pt x="16348" y="18563"/>
                      <a:pt x="19441" y="22298"/>
                    </a:cubicBezTo>
                    <a:cubicBezTo>
                      <a:pt x="21207" y="24414"/>
                      <a:pt x="22870" y="26734"/>
                      <a:pt x="24607" y="28865"/>
                    </a:cubicBezTo>
                    <a:cubicBezTo>
                      <a:pt x="24665" y="28938"/>
                      <a:pt x="28065" y="29346"/>
                      <a:pt x="29656" y="29550"/>
                    </a:cubicBezTo>
                    <a:cubicBezTo>
                      <a:pt x="31246" y="29769"/>
                      <a:pt x="32851" y="29974"/>
                      <a:pt x="34442" y="30193"/>
                    </a:cubicBezTo>
                    <a:cubicBezTo>
                      <a:pt x="37666" y="30616"/>
                      <a:pt x="40935" y="31185"/>
                      <a:pt x="44174" y="31564"/>
                    </a:cubicBezTo>
                    <a:cubicBezTo>
                      <a:pt x="50580" y="32323"/>
                      <a:pt x="56927" y="32907"/>
                      <a:pt x="63347" y="33563"/>
                    </a:cubicBezTo>
                    <a:cubicBezTo>
                      <a:pt x="66849" y="33913"/>
                      <a:pt x="70351" y="34249"/>
                      <a:pt x="73853" y="34585"/>
                    </a:cubicBezTo>
                    <a:cubicBezTo>
                      <a:pt x="73906" y="34620"/>
                      <a:pt x="73965" y="34639"/>
                      <a:pt x="74022" y="34639"/>
                    </a:cubicBezTo>
                    <a:cubicBezTo>
                      <a:pt x="74059" y="34639"/>
                      <a:pt x="74096" y="34631"/>
                      <a:pt x="74131" y="34614"/>
                    </a:cubicBezTo>
                    <a:cubicBezTo>
                      <a:pt x="74174" y="34614"/>
                      <a:pt x="74218" y="34628"/>
                      <a:pt x="74262" y="34628"/>
                    </a:cubicBezTo>
                    <a:cubicBezTo>
                      <a:pt x="74272" y="34629"/>
                      <a:pt x="74282" y="34630"/>
                      <a:pt x="74292" y="34630"/>
                    </a:cubicBezTo>
                    <a:cubicBezTo>
                      <a:pt x="74585" y="34630"/>
                      <a:pt x="74619" y="34216"/>
                      <a:pt x="74379" y="34088"/>
                    </a:cubicBezTo>
                    <a:cubicBezTo>
                      <a:pt x="74364" y="34045"/>
                      <a:pt x="74335" y="34016"/>
                      <a:pt x="74306" y="33986"/>
                    </a:cubicBezTo>
                    <a:cubicBezTo>
                      <a:pt x="73766" y="33461"/>
                      <a:pt x="73270" y="32877"/>
                      <a:pt x="72774" y="32323"/>
                    </a:cubicBezTo>
                    <a:cubicBezTo>
                      <a:pt x="72263" y="31754"/>
                      <a:pt x="71767" y="31199"/>
                      <a:pt x="71256" y="30645"/>
                    </a:cubicBezTo>
                    <a:cubicBezTo>
                      <a:pt x="70235" y="29536"/>
                      <a:pt x="69213" y="28427"/>
                      <a:pt x="68206" y="27303"/>
                    </a:cubicBezTo>
                    <a:cubicBezTo>
                      <a:pt x="66193" y="25085"/>
                      <a:pt x="64164" y="22897"/>
                      <a:pt x="62165" y="20679"/>
                    </a:cubicBezTo>
                    <a:cubicBezTo>
                      <a:pt x="61027" y="19409"/>
                      <a:pt x="59948" y="18081"/>
                      <a:pt x="58722" y="16914"/>
                    </a:cubicBezTo>
                    <a:cubicBezTo>
                      <a:pt x="58658" y="16856"/>
                      <a:pt x="58591" y="16833"/>
                      <a:pt x="58529" y="16833"/>
                    </a:cubicBezTo>
                    <a:cubicBezTo>
                      <a:pt x="58449" y="16833"/>
                      <a:pt x="58377" y="16871"/>
                      <a:pt x="58328" y="16929"/>
                    </a:cubicBezTo>
                    <a:cubicBezTo>
                      <a:pt x="54622" y="15907"/>
                      <a:pt x="50886" y="15003"/>
                      <a:pt x="47165" y="13981"/>
                    </a:cubicBezTo>
                    <a:cubicBezTo>
                      <a:pt x="43357" y="12945"/>
                      <a:pt x="39549" y="11909"/>
                      <a:pt x="35755" y="10815"/>
                    </a:cubicBezTo>
                    <a:cubicBezTo>
                      <a:pt x="28153" y="8655"/>
                      <a:pt x="20594" y="6408"/>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4763450" y="3672300"/>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5093225" y="4279325"/>
                <a:ext cx="524600" cy="775000"/>
              </a:xfrm>
              <a:custGeom>
                <a:avLst/>
                <a:gdLst/>
                <a:ahLst/>
                <a:cxnLst/>
                <a:rect l="l" t="t" r="r" b="b"/>
                <a:pathLst>
                  <a:path w="20984" h="31000" extrusionOk="0">
                    <a:moveTo>
                      <a:pt x="10561" y="0"/>
                    </a:moveTo>
                    <a:cubicBezTo>
                      <a:pt x="8615" y="0"/>
                      <a:pt x="6718" y="621"/>
                      <a:pt x="5107" y="1743"/>
                    </a:cubicBezTo>
                    <a:cubicBezTo>
                      <a:pt x="3327" y="2983"/>
                      <a:pt x="1941" y="4705"/>
                      <a:pt x="1153" y="6733"/>
                    </a:cubicBezTo>
                    <a:cubicBezTo>
                      <a:pt x="278" y="9053"/>
                      <a:pt x="146" y="11519"/>
                      <a:pt x="103" y="13985"/>
                    </a:cubicBezTo>
                    <a:cubicBezTo>
                      <a:pt x="59" y="16072"/>
                      <a:pt x="0" y="26126"/>
                      <a:pt x="59" y="30824"/>
                    </a:cubicBezTo>
                    <a:cubicBezTo>
                      <a:pt x="2291" y="30839"/>
                      <a:pt x="4524" y="30839"/>
                      <a:pt x="6742" y="30853"/>
                    </a:cubicBezTo>
                    <a:cubicBezTo>
                      <a:pt x="11382" y="30882"/>
                      <a:pt x="16022" y="30926"/>
                      <a:pt x="20647" y="30999"/>
                    </a:cubicBezTo>
                    <a:cubicBezTo>
                      <a:pt x="20735" y="24214"/>
                      <a:pt x="20983" y="10950"/>
                      <a:pt x="20414" y="8601"/>
                    </a:cubicBezTo>
                    <a:cubicBezTo>
                      <a:pt x="19874" y="6339"/>
                      <a:pt x="18853" y="4121"/>
                      <a:pt x="17116" y="2531"/>
                    </a:cubicBezTo>
                    <a:cubicBezTo>
                      <a:pt x="15497" y="1043"/>
                      <a:pt x="13366" y="167"/>
                      <a:pt x="11178" y="21"/>
                    </a:cubicBezTo>
                    <a:cubicBezTo>
                      <a:pt x="10972" y="7"/>
                      <a:pt x="10766" y="0"/>
                      <a:pt x="10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5130425" y="4315950"/>
                <a:ext cx="449075" cy="738000"/>
              </a:xfrm>
              <a:custGeom>
                <a:avLst/>
                <a:gdLst/>
                <a:ahLst/>
                <a:cxnLst/>
                <a:rect l="l" t="t" r="r" b="b"/>
                <a:pathLst>
                  <a:path w="17963" h="29520" extrusionOk="0">
                    <a:moveTo>
                      <a:pt x="9120" y="1"/>
                    </a:moveTo>
                    <a:cubicBezTo>
                      <a:pt x="7472" y="1"/>
                      <a:pt x="5867" y="511"/>
                      <a:pt x="4466" y="1489"/>
                    </a:cubicBezTo>
                    <a:cubicBezTo>
                      <a:pt x="2890" y="2583"/>
                      <a:pt x="1708" y="4072"/>
                      <a:pt x="1051" y="5794"/>
                    </a:cubicBezTo>
                    <a:cubicBezTo>
                      <a:pt x="234" y="7939"/>
                      <a:pt x="117" y="10302"/>
                      <a:pt x="88" y="12550"/>
                    </a:cubicBezTo>
                    <a:cubicBezTo>
                      <a:pt x="45" y="15176"/>
                      <a:pt x="1" y="24909"/>
                      <a:pt x="45" y="29374"/>
                    </a:cubicBezTo>
                    <a:cubicBezTo>
                      <a:pt x="1781" y="29374"/>
                      <a:pt x="3517" y="29374"/>
                      <a:pt x="5254" y="29388"/>
                    </a:cubicBezTo>
                    <a:cubicBezTo>
                      <a:pt x="9398" y="29403"/>
                      <a:pt x="13556" y="29447"/>
                      <a:pt x="17700" y="29520"/>
                    </a:cubicBezTo>
                    <a:cubicBezTo>
                      <a:pt x="17700" y="28790"/>
                      <a:pt x="17715" y="28002"/>
                      <a:pt x="17729" y="27156"/>
                    </a:cubicBezTo>
                    <a:cubicBezTo>
                      <a:pt x="17802" y="20954"/>
                      <a:pt x="17963" y="9398"/>
                      <a:pt x="17496" y="7486"/>
                    </a:cubicBezTo>
                    <a:cubicBezTo>
                      <a:pt x="16942" y="5166"/>
                      <a:pt x="15978" y="3371"/>
                      <a:pt x="14636" y="2146"/>
                    </a:cubicBezTo>
                    <a:cubicBezTo>
                      <a:pt x="13279" y="905"/>
                      <a:pt x="11484" y="147"/>
                      <a:pt x="9602" y="30"/>
                    </a:cubicBezTo>
                    <a:cubicBezTo>
                      <a:pt x="9441" y="15"/>
                      <a:pt x="9281" y="15"/>
                      <a:pt x="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5259200" y="3951350"/>
                <a:ext cx="217075" cy="226375"/>
              </a:xfrm>
              <a:custGeom>
                <a:avLst/>
                <a:gdLst/>
                <a:ahLst/>
                <a:cxnLst/>
                <a:rect l="l" t="t" r="r" b="b"/>
                <a:pathLst>
                  <a:path w="8683" h="9055" extrusionOk="0">
                    <a:moveTo>
                      <a:pt x="4377" y="0"/>
                    </a:moveTo>
                    <a:cubicBezTo>
                      <a:pt x="3143" y="0"/>
                      <a:pt x="2011" y="637"/>
                      <a:pt x="1241" y="1613"/>
                    </a:cubicBezTo>
                    <a:cubicBezTo>
                      <a:pt x="380" y="2736"/>
                      <a:pt x="1" y="4210"/>
                      <a:pt x="292" y="5596"/>
                    </a:cubicBezTo>
                    <a:cubicBezTo>
                      <a:pt x="570" y="6924"/>
                      <a:pt x="1372" y="8164"/>
                      <a:pt x="2627" y="8734"/>
                    </a:cubicBezTo>
                    <a:cubicBezTo>
                      <a:pt x="3116" y="8952"/>
                      <a:pt x="3634" y="9054"/>
                      <a:pt x="4153" y="9054"/>
                    </a:cubicBezTo>
                    <a:cubicBezTo>
                      <a:pt x="5121" y="9054"/>
                      <a:pt x="6089" y="8700"/>
                      <a:pt x="6859" y="8091"/>
                    </a:cubicBezTo>
                    <a:cubicBezTo>
                      <a:pt x="8055" y="7128"/>
                      <a:pt x="8683" y="5494"/>
                      <a:pt x="8566" y="3977"/>
                    </a:cubicBezTo>
                    <a:cubicBezTo>
                      <a:pt x="8449" y="2401"/>
                      <a:pt x="7632" y="912"/>
                      <a:pt x="6085" y="373"/>
                    </a:cubicBezTo>
                    <a:cubicBezTo>
                      <a:pt x="5969" y="343"/>
                      <a:pt x="5866" y="314"/>
                      <a:pt x="5764" y="285"/>
                    </a:cubicBezTo>
                    <a:cubicBezTo>
                      <a:pt x="5472" y="168"/>
                      <a:pt x="5166" y="81"/>
                      <a:pt x="4889" y="37"/>
                    </a:cubicBezTo>
                    <a:cubicBezTo>
                      <a:pt x="4717" y="12"/>
                      <a:pt x="4546" y="0"/>
                      <a:pt x="4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4918850" y="4460050"/>
                <a:ext cx="71900" cy="388000"/>
              </a:xfrm>
              <a:custGeom>
                <a:avLst/>
                <a:gdLst/>
                <a:ahLst/>
                <a:cxnLst/>
                <a:rect l="l" t="t" r="r" b="b"/>
                <a:pathLst>
                  <a:path w="2876" h="15520" extrusionOk="0">
                    <a:moveTo>
                      <a:pt x="1641" y="0"/>
                    </a:moveTo>
                    <a:cubicBezTo>
                      <a:pt x="929" y="0"/>
                      <a:pt x="472" y="696"/>
                      <a:pt x="351" y="1343"/>
                    </a:cubicBezTo>
                    <a:cubicBezTo>
                      <a:pt x="263" y="1810"/>
                      <a:pt x="263" y="2291"/>
                      <a:pt x="249" y="2773"/>
                    </a:cubicBezTo>
                    <a:cubicBezTo>
                      <a:pt x="220" y="3327"/>
                      <a:pt x="190" y="3882"/>
                      <a:pt x="176" y="4436"/>
                    </a:cubicBezTo>
                    <a:cubicBezTo>
                      <a:pt x="147" y="5560"/>
                      <a:pt x="103" y="6669"/>
                      <a:pt x="88" y="7792"/>
                    </a:cubicBezTo>
                    <a:cubicBezTo>
                      <a:pt x="44" y="10288"/>
                      <a:pt x="1" y="12812"/>
                      <a:pt x="147" y="15307"/>
                    </a:cubicBezTo>
                    <a:cubicBezTo>
                      <a:pt x="147" y="15322"/>
                      <a:pt x="147" y="15336"/>
                      <a:pt x="161" y="15351"/>
                    </a:cubicBezTo>
                    <a:cubicBezTo>
                      <a:pt x="161" y="15365"/>
                      <a:pt x="161" y="15365"/>
                      <a:pt x="161" y="15380"/>
                    </a:cubicBezTo>
                    <a:cubicBezTo>
                      <a:pt x="161" y="15380"/>
                      <a:pt x="161" y="15380"/>
                      <a:pt x="161" y="15395"/>
                    </a:cubicBezTo>
                    <a:cubicBezTo>
                      <a:pt x="172" y="15427"/>
                      <a:pt x="199" y="15444"/>
                      <a:pt x="225" y="15444"/>
                    </a:cubicBezTo>
                    <a:cubicBezTo>
                      <a:pt x="233" y="15444"/>
                      <a:pt x="241" y="15442"/>
                      <a:pt x="249" y="15438"/>
                    </a:cubicBezTo>
                    <a:cubicBezTo>
                      <a:pt x="453" y="15482"/>
                      <a:pt x="643" y="15482"/>
                      <a:pt x="847" y="15482"/>
                    </a:cubicBezTo>
                    <a:cubicBezTo>
                      <a:pt x="1037" y="15497"/>
                      <a:pt x="1241" y="15511"/>
                      <a:pt x="1431" y="15511"/>
                    </a:cubicBezTo>
                    <a:lnTo>
                      <a:pt x="2029" y="15511"/>
                    </a:lnTo>
                    <a:cubicBezTo>
                      <a:pt x="2110" y="15511"/>
                      <a:pt x="2202" y="15519"/>
                      <a:pt x="2293" y="15519"/>
                    </a:cubicBezTo>
                    <a:cubicBezTo>
                      <a:pt x="2415" y="15519"/>
                      <a:pt x="2535" y="15505"/>
                      <a:pt x="2627" y="15438"/>
                    </a:cubicBezTo>
                    <a:cubicBezTo>
                      <a:pt x="2656" y="15424"/>
                      <a:pt x="2671" y="15409"/>
                      <a:pt x="2686" y="15395"/>
                    </a:cubicBezTo>
                    <a:cubicBezTo>
                      <a:pt x="2715" y="15365"/>
                      <a:pt x="2744" y="15307"/>
                      <a:pt x="2744" y="15249"/>
                    </a:cubicBezTo>
                    <a:cubicBezTo>
                      <a:pt x="2758" y="12987"/>
                      <a:pt x="2773" y="10725"/>
                      <a:pt x="2802" y="8464"/>
                    </a:cubicBezTo>
                    <a:cubicBezTo>
                      <a:pt x="2802" y="7355"/>
                      <a:pt x="2817" y="6231"/>
                      <a:pt x="2817" y="5107"/>
                    </a:cubicBezTo>
                    <a:cubicBezTo>
                      <a:pt x="2817" y="4028"/>
                      <a:pt x="2875" y="2933"/>
                      <a:pt x="2788" y="1854"/>
                    </a:cubicBezTo>
                    <a:cubicBezTo>
                      <a:pt x="2744" y="1197"/>
                      <a:pt x="2642" y="161"/>
                      <a:pt x="1825" y="15"/>
                    </a:cubicBezTo>
                    <a:cubicBezTo>
                      <a:pt x="1762" y="5"/>
                      <a:pt x="1701" y="0"/>
                      <a:pt x="1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5727950" y="4451225"/>
                <a:ext cx="78825" cy="399750"/>
              </a:xfrm>
              <a:custGeom>
                <a:avLst/>
                <a:gdLst/>
                <a:ahLst/>
                <a:cxnLst/>
                <a:rect l="l" t="t" r="r" b="b"/>
                <a:pathLst>
                  <a:path w="3153" h="15990" extrusionOk="0">
                    <a:moveTo>
                      <a:pt x="1762" y="0"/>
                    </a:moveTo>
                    <a:cubicBezTo>
                      <a:pt x="1000" y="0"/>
                      <a:pt x="486" y="718"/>
                      <a:pt x="365" y="1375"/>
                    </a:cubicBezTo>
                    <a:cubicBezTo>
                      <a:pt x="263" y="1856"/>
                      <a:pt x="263" y="2352"/>
                      <a:pt x="249" y="2849"/>
                    </a:cubicBezTo>
                    <a:cubicBezTo>
                      <a:pt x="220" y="3418"/>
                      <a:pt x="205" y="4001"/>
                      <a:pt x="176" y="4570"/>
                    </a:cubicBezTo>
                    <a:cubicBezTo>
                      <a:pt x="147" y="5723"/>
                      <a:pt x="103" y="6861"/>
                      <a:pt x="88" y="8014"/>
                    </a:cubicBezTo>
                    <a:cubicBezTo>
                      <a:pt x="44" y="10597"/>
                      <a:pt x="1" y="13194"/>
                      <a:pt x="176" y="15777"/>
                    </a:cubicBezTo>
                    <a:cubicBezTo>
                      <a:pt x="176" y="15791"/>
                      <a:pt x="176" y="15806"/>
                      <a:pt x="176" y="15821"/>
                    </a:cubicBezTo>
                    <a:cubicBezTo>
                      <a:pt x="176" y="15821"/>
                      <a:pt x="176" y="15835"/>
                      <a:pt x="176" y="15835"/>
                    </a:cubicBezTo>
                    <a:cubicBezTo>
                      <a:pt x="176" y="15850"/>
                      <a:pt x="190" y="15850"/>
                      <a:pt x="190" y="15850"/>
                    </a:cubicBezTo>
                    <a:cubicBezTo>
                      <a:pt x="190" y="15864"/>
                      <a:pt x="190" y="15864"/>
                      <a:pt x="190" y="15864"/>
                    </a:cubicBezTo>
                    <a:cubicBezTo>
                      <a:pt x="201" y="15897"/>
                      <a:pt x="229" y="15914"/>
                      <a:pt x="254" y="15914"/>
                    </a:cubicBezTo>
                    <a:cubicBezTo>
                      <a:pt x="262" y="15914"/>
                      <a:pt x="271" y="15912"/>
                      <a:pt x="278" y="15908"/>
                    </a:cubicBezTo>
                    <a:cubicBezTo>
                      <a:pt x="497" y="15952"/>
                      <a:pt x="716" y="15952"/>
                      <a:pt x="935" y="15952"/>
                    </a:cubicBezTo>
                    <a:cubicBezTo>
                      <a:pt x="1153" y="15966"/>
                      <a:pt x="1372" y="15981"/>
                      <a:pt x="1577" y="15981"/>
                    </a:cubicBezTo>
                    <a:lnTo>
                      <a:pt x="2233" y="15981"/>
                    </a:lnTo>
                    <a:cubicBezTo>
                      <a:pt x="2327" y="15981"/>
                      <a:pt x="2429" y="15989"/>
                      <a:pt x="2530" y="15989"/>
                    </a:cubicBezTo>
                    <a:cubicBezTo>
                      <a:pt x="2664" y="15989"/>
                      <a:pt x="2796" y="15975"/>
                      <a:pt x="2904" y="15908"/>
                    </a:cubicBezTo>
                    <a:cubicBezTo>
                      <a:pt x="2919" y="15893"/>
                      <a:pt x="2934" y="15879"/>
                      <a:pt x="2948" y="15850"/>
                    </a:cubicBezTo>
                    <a:cubicBezTo>
                      <a:pt x="2992" y="15821"/>
                      <a:pt x="3021" y="15777"/>
                      <a:pt x="3021" y="15704"/>
                    </a:cubicBezTo>
                    <a:cubicBezTo>
                      <a:pt x="3036" y="13384"/>
                      <a:pt x="3050" y="11049"/>
                      <a:pt x="3065" y="8729"/>
                    </a:cubicBezTo>
                    <a:cubicBezTo>
                      <a:pt x="3065" y="7576"/>
                      <a:pt x="3080" y="6424"/>
                      <a:pt x="3080" y="5271"/>
                    </a:cubicBezTo>
                    <a:cubicBezTo>
                      <a:pt x="3094" y="4147"/>
                      <a:pt x="3152" y="3024"/>
                      <a:pt x="3050" y="1900"/>
                    </a:cubicBezTo>
                    <a:cubicBezTo>
                      <a:pt x="2992" y="1229"/>
                      <a:pt x="2875" y="164"/>
                      <a:pt x="1971" y="18"/>
                    </a:cubicBezTo>
                    <a:cubicBezTo>
                      <a:pt x="1899" y="6"/>
                      <a:pt x="1829"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055775" y="4703650"/>
                <a:ext cx="62400" cy="134350"/>
              </a:xfrm>
              <a:custGeom>
                <a:avLst/>
                <a:gdLst/>
                <a:ahLst/>
                <a:cxnLst/>
                <a:rect l="l" t="t" r="r" b="b"/>
                <a:pathLst>
                  <a:path w="2496" h="5374" extrusionOk="0">
                    <a:moveTo>
                      <a:pt x="1449" y="1"/>
                    </a:moveTo>
                    <a:cubicBezTo>
                      <a:pt x="1223" y="1"/>
                      <a:pt x="993" y="92"/>
                      <a:pt x="803" y="281"/>
                    </a:cubicBezTo>
                    <a:cubicBezTo>
                      <a:pt x="307" y="762"/>
                      <a:pt x="161" y="1623"/>
                      <a:pt x="103" y="2280"/>
                    </a:cubicBezTo>
                    <a:cubicBezTo>
                      <a:pt x="30" y="3214"/>
                      <a:pt x="30" y="5125"/>
                      <a:pt x="15" y="5184"/>
                    </a:cubicBezTo>
                    <a:cubicBezTo>
                      <a:pt x="15" y="5213"/>
                      <a:pt x="1" y="5300"/>
                      <a:pt x="45" y="5315"/>
                    </a:cubicBezTo>
                    <a:cubicBezTo>
                      <a:pt x="132" y="5359"/>
                      <a:pt x="205" y="5344"/>
                      <a:pt x="293" y="5359"/>
                    </a:cubicBezTo>
                    <a:lnTo>
                      <a:pt x="614" y="5359"/>
                    </a:lnTo>
                    <a:cubicBezTo>
                      <a:pt x="818" y="5359"/>
                      <a:pt x="1008" y="5373"/>
                      <a:pt x="1212" y="5373"/>
                    </a:cubicBezTo>
                    <a:cubicBezTo>
                      <a:pt x="1402" y="5373"/>
                      <a:pt x="1591" y="5373"/>
                      <a:pt x="1796" y="5359"/>
                    </a:cubicBezTo>
                    <a:lnTo>
                      <a:pt x="2117" y="5359"/>
                    </a:lnTo>
                    <a:cubicBezTo>
                      <a:pt x="2160" y="5359"/>
                      <a:pt x="2204" y="5362"/>
                      <a:pt x="2248" y="5362"/>
                    </a:cubicBezTo>
                    <a:cubicBezTo>
                      <a:pt x="2292" y="5362"/>
                      <a:pt x="2336" y="5359"/>
                      <a:pt x="2379" y="5344"/>
                    </a:cubicBezTo>
                    <a:cubicBezTo>
                      <a:pt x="2380" y="5344"/>
                      <a:pt x="2380" y="5344"/>
                      <a:pt x="2380" y="5344"/>
                    </a:cubicBezTo>
                    <a:cubicBezTo>
                      <a:pt x="2424" y="5344"/>
                      <a:pt x="2496" y="3167"/>
                      <a:pt x="2481" y="2718"/>
                    </a:cubicBezTo>
                    <a:cubicBezTo>
                      <a:pt x="2467" y="2295"/>
                      <a:pt x="2467" y="1857"/>
                      <a:pt x="2452" y="1434"/>
                    </a:cubicBezTo>
                    <a:cubicBezTo>
                      <a:pt x="2438" y="1098"/>
                      <a:pt x="2408" y="748"/>
                      <a:pt x="2219" y="456"/>
                    </a:cubicBezTo>
                    <a:cubicBezTo>
                      <a:pt x="2037" y="158"/>
                      <a:pt x="1746" y="1"/>
                      <a:pt x="1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6921900" y="4696950"/>
                <a:ext cx="66425" cy="143225"/>
              </a:xfrm>
              <a:custGeom>
                <a:avLst/>
                <a:gdLst/>
                <a:ahLst/>
                <a:cxnLst/>
                <a:rect l="l" t="t" r="r" b="b"/>
                <a:pathLst>
                  <a:path w="2657" h="5729" extrusionOk="0">
                    <a:moveTo>
                      <a:pt x="1544" y="0"/>
                    </a:moveTo>
                    <a:cubicBezTo>
                      <a:pt x="1303" y="0"/>
                      <a:pt x="1056" y="98"/>
                      <a:pt x="847" y="301"/>
                    </a:cubicBezTo>
                    <a:cubicBezTo>
                      <a:pt x="336" y="812"/>
                      <a:pt x="161" y="1731"/>
                      <a:pt x="103" y="2417"/>
                    </a:cubicBezTo>
                    <a:cubicBezTo>
                      <a:pt x="30" y="3423"/>
                      <a:pt x="15" y="5466"/>
                      <a:pt x="15" y="5525"/>
                    </a:cubicBezTo>
                    <a:cubicBezTo>
                      <a:pt x="15" y="5539"/>
                      <a:pt x="1" y="5641"/>
                      <a:pt x="45" y="5671"/>
                    </a:cubicBezTo>
                    <a:cubicBezTo>
                      <a:pt x="97" y="5697"/>
                      <a:pt x="150" y="5702"/>
                      <a:pt x="205" y="5702"/>
                    </a:cubicBezTo>
                    <a:cubicBezTo>
                      <a:pt x="242" y="5702"/>
                      <a:pt x="281" y="5700"/>
                      <a:pt x="322" y="5700"/>
                    </a:cubicBezTo>
                    <a:lnTo>
                      <a:pt x="657" y="5714"/>
                    </a:lnTo>
                    <a:cubicBezTo>
                      <a:pt x="862" y="5714"/>
                      <a:pt x="1066" y="5729"/>
                      <a:pt x="1285" y="5729"/>
                    </a:cubicBezTo>
                    <a:cubicBezTo>
                      <a:pt x="1489" y="5729"/>
                      <a:pt x="1693" y="5714"/>
                      <a:pt x="1912" y="5714"/>
                    </a:cubicBezTo>
                    <a:lnTo>
                      <a:pt x="2248" y="5714"/>
                    </a:lnTo>
                    <a:cubicBezTo>
                      <a:pt x="2292" y="5707"/>
                      <a:pt x="2339" y="5707"/>
                      <a:pt x="2386" y="5707"/>
                    </a:cubicBezTo>
                    <a:cubicBezTo>
                      <a:pt x="2434" y="5707"/>
                      <a:pt x="2481" y="5707"/>
                      <a:pt x="2525" y="5700"/>
                    </a:cubicBezTo>
                    <a:cubicBezTo>
                      <a:pt x="2525" y="5700"/>
                      <a:pt x="2525" y="5700"/>
                      <a:pt x="2526" y="5700"/>
                    </a:cubicBezTo>
                    <a:cubicBezTo>
                      <a:pt x="2584" y="5700"/>
                      <a:pt x="2656" y="3378"/>
                      <a:pt x="2642" y="2898"/>
                    </a:cubicBezTo>
                    <a:cubicBezTo>
                      <a:pt x="2627" y="2431"/>
                      <a:pt x="2627" y="1979"/>
                      <a:pt x="2598" y="1527"/>
                    </a:cubicBezTo>
                    <a:cubicBezTo>
                      <a:pt x="2583" y="1176"/>
                      <a:pt x="2554" y="797"/>
                      <a:pt x="2365" y="490"/>
                    </a:cubicBezTo>
                    <a:cubicBezTo>
                      <a:pt x="2166" y="168"/>
                      <a:pt x="1860" y="0"/>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5333625" y="4341375"/>
                <a:ext cx="16425" cy="710025"/>
              </a:xfrm>
              <a:custGeom>
                <a:avLst/>
                <a:gdLst/>
                <a:ahLst/>
                <a:cxnLst/>
                <a:rect l="l" t="t" r="r" b="b"/>
                <a:pathLst>
                  <a:path w="657" h="28401" extrusionOk="0">
                    <a:moveTo>
                      <a:pt x="528" y="1"/>
                    </a:moveTo>
                    <a:cubicBezTo>
                      <a:pt x="498" y="1"/>
                      <a:pt x="467" y="23"/>
                      <a:pt x="467" y="64"/>
                    </a:cubicBezTo>
                    <a:cubicBezTo>
                      <a:pt x="234" y="3799"/>
                      <a:pt x="248" y="7564"/>
                      <a:pt x="190" y="11314"/>
                    </a:cubicBezTo>
                    <a:cubicBezTo>
                      <a:pt x="117" y="15078"/>
                      <a:pt x="44" y="18828"/>
                      <a:pt x="44" y="22578"/>
                    </a:cubicBezTo>
                    <a:cubicBezTo>
                      <a:pt x="44" y="24519"/>
                      <a:pt x="15" y="26460"/>
                      <a:pt x="0" y="28386"/>
                    </a:cubicBezTo>
                    <a:cubicBezTo>
                      <a:pt x="132" y="28386"/>
                      <a:pt x="277" y="28400"/>
                      <a:pt x="409" y="28400"/>
                    </a:cubicBezTo>
                    <a:cubicBezTo>
                      <a:pt x="540" y="21090"/>
                      <a:pt x="598" y="13780"/>
                      <a:pt x="628" y="6469"/>
                    </a:cubicBezTo>
                    <a:cubicBezTo>
                      <a:pt x="628" y="4339"/>
                      <a:pt x="657" y="2194"/>
                      <a:pt x="584" y="49"/>
                    </a:cubicBezTo>
                    <a:cubicBezTo>
                      <a:pt x="577" y="16"/>
                      <a:pt x="55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5372650" y="4727450"/>
                <a:ext cx="23375" cy="18250"/>
              </a:xfrm>
              <a:custGeom>
                <a:avLst/>
                <a:gdLst/>
                <a:ahLst/>
                <a:cxnLst/>
                <a:rect l="l" t="t" r="r" b="b"/>
                <a:pathLst>
                  <a:path w="935" h="730" extrusionOk="0">
                    <a:moveTo>
                      <a:pt x="467" y="0"/>
                    </a:moveTo>
                    <a:cubicBezTo>
                      <a:pt x="1" y="0"/>
                      <a:pt x="1"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288025" y="4727450"/>
                <a:ext cx="23375" cy="18250"/>
              </a:xfrm>
              <a:custGeom>
                <a:avLst/>
                <a:gdLst/>
                <a:ahLst/>
                <a:cxnLst/>
                <a:rect l="l" t="t" r="r" b="b"/>
                <a:pathLst>
                  <a:path w="935" h="730" extrusionOk="0">
                    <a:moveTo>
                      <a:pt x="467" y="0"/>
                    </a:moveTo>
                    <a:cubicBezTo>
                      <a:pt x="0" y="0"/>
                      <a:pt x="0"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6250700" y="3825000"/>
                <a:ext cx="599375" cy="1253300"/>
              </a:xfrm>
              <a:custGeom>
                <a:avLst/>
                <a:gdLst/>
                <a:ahLst/>
                <a:cxnLst/>
                <a:rect l="l" t="t" r="r" b="b"/>
                <a:pathLst>
                  <a:path w="23975" h="50132" extrusionOk="0">
                    <a:moveTo>
                      <a:pt x="9680" y="1"/>
                    </a:moveTo>
                    <a:cubicBezTo>
                      <a:pt x="8295" y="1"/>
                      <a:pt x="6910" y="74"/>
                      <a:pt x="5531" y="217"/>
                    </a:cubicBezTo>
                    <a:cubicBezTo>
                      <a:pt x="3823" y="407"/>
                      <a:pt x="2029" y="626"/>
                      <a:pt x="409" y="1195"/>
                    </a:cubicBezTo>
                    <a:cubicBezTo>
                      <a:pt x="391" y="1189"/>
                      <a:pt x="373" y="1186"/>
                      <a:pt x="354" y="1186"/>
                    </a:cubicBezTo>
                    <a:cubicBezTo>
                      <a:pt x="279" y="1186"/>
                      <a:pt x="205" y="1233"/>
                      <a:pt x="205" y="1326"/>
                    </a:cubicBezTo>
                    <a:cubicBezTo>
                      <a:pt x="146" y="4070"/>
                      <a:pt x="146" y="6798"/>
                      <a:pt x="117" y="9541"/>
                    </a:cubicBezTo>
                    <a:cubicBezTo>
                      <a:pt x="103" y="10898"/>
                      <a:pt x="103" y="12255"/>
                      <a:pt x="88" y="13612"/>
                    </a:cubicBezTo>
                    <a:cubicBezTo>
                      <a:pt x="73" y="14298"/>
                      <a:pt x="73" y="14984"/>
                      <a:pt x="59" y="15670"/>
                    </a:cubicBezTo>
                    <a:cubicBezTo>
                      <a:pt x="59" y="16268"/>
                      <a:pt x="0" y="16910"/>
                      <a:pt x="73" y="17508"/>
                    </a:cubicBezTo>
                    <a:cubicBezTo>
                      <a:pt x="73" y="17523"/>
                      <a:pt x="73" y="17552"/>
                      <a:pt x="88" y="17581"/>
                    </a:cubicBezTo>
                    <a:cubicBezTo>
                      <a:pt x="88" y="17611"/>
                      <a:pt x="103" y="17625"/>
                      <a:pt x="103" y="17640"/>
                    </a:cubicBezTo>
                    <a:cubicBezTo>
                      <a:pt x="103" y="17698"/>
                      <a:pt x="146" y="17727"/>
                      <a:pt x="190" y="17727"/>
                    </a:cubicBezTo>
                    <a:cubicBezTo>
                      <a:pt x="642" y="18428"/>
                      <a:pt x="1255" y="19040"/>
                      <a:pt x="1810" y="19639"/>
                    </a:cubicBezTo>
                    <a:cubicBezTo>
                      <a:pt x="2437" y="20339"/>
                      <a:pt x="3094" y="21025"/>
                      <a:pt x="3750" y="21696"/>
                    </a:cubicBezTo>
                    <a:cubicBezTo>
                      <a:pt x="5034" y="23024"/>
                      <a:pt x="6362" y="24293"/>
                      <a:pt x="7748" y="25519"/>
                    </a:cubicBezTo>
                    <a:cubicBezTo>
                      <a:pt x="7734" y="25548"/>
                      <a:pt x="7734" y="25563"/>
                      <a:pt x="7734" y="25578"/>
                    </a:cubicBezTo>
                    <a:cubicBezTo>
                      <a:pt x="7573" y="31823"/>
                      <a:pt x="7559" y="38083"/>
                      <a:pt x="7471" y="44328"/>
                    </a:cubicBezTo>
                    <a:cubicBezTo>
                      <a:pt x="7442" y="46093"/>
                      <a:pt x="7427" y="47859"/>
                      <a:pt x="7413" y="49624"/>
                    </a:cubicBezTo>
                    <a:cubicBezTo>
                      <a:pt x="7398" y="49858"/>
                      <a:pt x="8347" y="49916"/>
                      <a:pt x="8668" y="49946"/>
                    </a:cubicBezTo>
                    <a:cubicBezTo>
                      <a:pt x="9091" y="49989"/>
                      <a:pt x="9514" y="50018"/>
                      <a:pt x="9937" y="50033"/>
                    </a:cubicBezTo>
                    <a:cubicBezTo>
                      <a:pt x="10798" y="50062"/>
                      <a:pt x="11659" y="50091"/>
                      <a:pt x="12505" y="50106"/>
                    </a:cubicBezTo>
                    <a:cubicBezTo>
                      <a:pt x="13179" y="50123"/>
                      <a:pt x="13852" y="50131"/>
                      <a:pt x="14526" y="50131"/>
                    </a:cubicBezTo>
                    <a:cubicBezTo>
                      <a:pt x="15562" y="50131"/>
                      <a:pt x="16599" y="50112"/>
                      <a:pt x="17642" y="50077"/>
                    </a:cubicBezTo>
                    <a:cubicBezTo>
                      <a:pt x="17671" y="50077"/>
                      <a:pt x="17714" y="50062"/>
                      <a:pt x="17758" y="50048"/>
                    </a:cubicBezTo>
                    <a:cubicBezTo>
                      <a:pt x="17963" y="50074"/>
                      <a:pt x="18174" y="50083"/>
                      <a:pt x="18387" y="50083"/>
                    </a:cubicBezTo>
                    <a:cubicBezTo>
                      <a:pt x="18644" y="50083"/>
                      <a:pt x="18904" y="50070"/>
                      <a:pt x="19159" y="50062"/>
                    </a:cubicBezTo>
                    <a:cubicBezTo>
                      <a:pt x="19655" y="50062"/>
                      <a:pt x="20151" y="50048"/>
                      <a:pt x="20662" y="50018"/>
                    </a:cubicBezTo>
                    <a:cubicBezTo>
                      <a:pt x="21654" y="49960"/>
                      <a:pt x="22661" y="49858"/>
                      <a:pt x="23653" y="49741"/>
                    </a:cubicBezTo>
                    <a:cubicBezTo>
                      <a:pt x="23755" y="49727"/>
                      <a:pt x="23828" y="49639"/>
                      <a:pt x="23843" y="49566"/>
                    </a:cubicBezTo>
                    <a:cubicBezTo>
                      <a:pt x="23858" y="49537"/>
                      <a:pt x="23872" y="49508"/>
                      <a:pt x="23872" y="49479"/>
                    </a:cubicBezTo>
                    <a:cubicBezTo>
                      <a:pt x="23974" y="47976"/>
                      <a:pt x="23945" y="46458"/>
                      <a:pt x="23945" y="44941"/>
                    </a:cubicBezTo>
                    <a:cubicBezTo>
                      <a:pt x="23945" y="43423"/>
                      <a:pt x="23945" y="41920"/>
                      <a:pt x="23945" y="40403"/>
                    </a:cubicBezTo>
                    <a:cubicBezTo>
                      <a:pt x="23945" y="37382"/>
                      <a:pt x="23945" y="34347"/>
                      <a:pt x="23945" y="31327"/>
                    </a:cubicBezTo>
                    <a:cubicBezTo>
                      <a:pt x="23930" y="25271"/>
                      <a:pt x="23930" y="19216"/>
                      <a:pt x="23930" y="13160"/>
                    </a:cubicBezTo>
                    <a:cubicBezTo>
                      <a:pt x="23916" y="9746"/>
                      <a:pt x="23901" y="6331"/>
                      <a:pt x="23887" y="2917"/>
                    </a:cubicBezTo>
                    <a:cubicBezTo>
                      <a:pt x="23887" y="2844"/>
                      <a:pt x="23843" y="2800"/>
                      <a:pt x="23785" y="2785"/>
                    </a:cubicBezTo>
                    <a:lnTo>
                      <a:pt x="23770" y="2785"/>
                    </a:lnTo>
                    <a:cubicBezTo>
                      <a:pt x="22384" y="2129"/>
                      <a:pt x="20881" y="1662"/>
                      <a:pt x="19393" y="1268"/>
                    </a:cubicBezTo>
                    <a:cubicBezTo>
                      <a:pt x="17890" y="874"/>
                      <a:pt x="16372" y="568"/>
                      <a:pt x="14825" y="349"/>
                    </a:cubicBezTo>
                    <a:cubicBezTo>
                      <a:pt x="13119" y="114"/>
                      <a:pt x="11400" y="1"/>
                      <a:pt x="9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6689900" y="3934100"/>
                <a:ext cx="18275" cy="1142825"/>
              </a:xfrm>
              <a:custGeom>
                <a:avLst/>
                <a:gdLst/>
                <a:ahLst/>
                <a:cxnLst/>
                <a:rect l="l" t="t" r="r" b="b"/>
                <a:pathLst>
                  <a:path w="731" h="45713" extrusionOk="0">
                    <a:moveTo>
                      <a:pt x="550" y="1"/>
                    </a:moveTo>
                    <a:cubicBezTo>
                      <a:pt x="544" y="1"/>
                      <a:pt x="540" y="5"/>
                      <a:pt x="540" y="12"/>
                    </a:cubicBezTo>
                    <a:cubicBezTo>
                      <a:pt x="336" y="1529"/>
                      <a:pt x="365" y="3091"/>
                      <a:pt x="336" y="4623"/>
                    </a:cubicBezTo>
                    <a:cubicBezTo>
                      <a:pt x="307" y="6155"/>
                      <a:pt x="292" y="7687"/>
                      <a:pt x="278" y="9219"/>
                    </a:cubicBezTo>
                    <a:cubicBezTo>
                      <a:pt x="263" y="12298"/>
                      <a:pt x="234" y="15362"/>
                      <a:pt x="205" y="18427"/>
                    </a:cubicBezTo>
                    <a:cubicBezTo>
                      <a:pt x="161" y="21476"/>
                      <a:pt x="176" y="24526"/>
                      <a:pt x="161" y="27575"/>
                    </a:cubicBezTo>
                    <a:cubicBezTo>
                      <a:pt x="146" y="30625"/>
                      <a:pt x="103" y="33675"/>
                      <a:pt x="88" y="36724"/>
                    </a:cubicBezTo>
                    <a:cubicBezTo>
                      <a:pt x="74" y="38461"/>
                      <a:pt x="44" y="40183"/>
                      <a:pt x="44" y="41919"/>
                    </a:cubicBezTo>
                    <a:cubicBezTo>
                      <a:pt x="44" y="43188"/>
                      <a:pt x="15" y="44443"/>
                      <a:pt x="1" y="45713"/>
                    </a:cubicBezTo>
                    <a:lnTo>
                      <a:pt x="74" y="45713"/>
                    </a:lnTo>
                    <a:cubicBezTo>
                      <a:pt x="103" y="45713"/>
                      <a:pt x="146" y="45698"/>
                      <a:pt x="190" y="45684"/>
                    </a:cubicBezTo>
                    <a:cubicBezTo>
                      <a:pt x="336" y="45698"/>
                      <a:pt x="482" y="45713"/>
                      <a:pt x="643" y="45713"/>
                    </a:cubicBezTo>
                    <a:cubicBezTo>
                      <a:pt x="643" y="44648"/>
                      <a:pt x="628" y="43568"/>
                      <a:pt x="628" y="42503"/>
                    </a:cubicBezTo>
                    <a:cubicBezTo>
                      <a:pt x="643" y="40971"/>
                      <a:pt x="643" y="39424"/>
                      <a:pt x="643" y="37892"/>
                    </a:cubicBezTo>
                    <a:cubicBezTo>
                      <a:pt x="643" y="34827"/>
                      <a:pt x="686" y="31749"/>
                      <a:pt x="672" y="28684"/>
                    </a:cubicBezTo>
                    <a:cubicBezTo>
                      <a:pt x="657" y="22585"/>
                      <a:pt x="701" y="16486"/>
                      <a:pt x="730" y="10387"/>
                    </a:cubicBezTo>
                    <a:cubicBezTo>
                      <a:pt x="730" y="8665"/>
                      <a:pt x="730" y="6928"/>
                      <a:pt x="716" y="5207"/>
                    </a:cubicBezTo>
                    <a:cubicBezTo>
                      <a:pt x="716" y="4331"/>
                      <a:pt x="716" y="3470"/>
                      <a:pt x="686" y="2609"/>
                    </a:cubicBezTo>
                    <a:cubicBezTo>
                      <a:pt x="657" y="1748"/>
                      <a:pt x="672" y="873"/>
                      <a:pt x="570" y="12"/>
                    </a:cubicBezTo>
                    <a:cubicBezTo>
                      <a:pt x="562" y="5"/>
                      <a:pt x="555"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6457550" y="3132175"/>
                <a:ext cx="183125" cy="247900"/>
              </a:xfrm>
              <a:custGeom>
                <a:avLst/>
                <a:gdLst/>
                <a:ahLst/>
                <a:cxnLst/>
                <a:rect l="l" t="t" r="r" b="b"/>
                <a:pathLst>
                  <a:path w="7325" h="9916" extrusionOk="0">
                    <a:moveTo>
                      <a:pt x="3589" y="0"/>
                    </a:moveTo>
                    <a:cubicBezTo>
                      <a:pt x="3481" y="0"/>
                      <a:pt x="3370" y="69"/>
                      <a:pt x="3356" y="206"/>
                    </a:cubicBezTo>
                    <a:cubicBezTo>
                      <a:pt x="3297" y="1009"/>
                      <a:pt x="3327" y="1811"/>
                      <a:pt x="3312" y="2599"/>
                    </a:cubicBezTo>
                    <a:cubicBezTo>
                      <a:pt x="3312" y="2774"/>
                      <a:pt x="3312" y="2935"/>
                      <a:pt x="3312" y="3095"/>
                    </a:cubicBezTo>
                    <a:cubicBezTo>
                      <a:pt x="2276" y="3139"/>
                      <a:pt x="1255" y="3227"/>
                      <a:pt x="248" y="3358"/>
                    </a:cubicBezTo>
                    <a:cubicBezTo>
                      <a:pt x="19" y="3387"/>
                      <a:pt x="0" y="3723"/>
                      <a:pt x="233" y="3723"/>
                    </a:cubicBezTo>
                    <a:cubicBezTo>
                      <a:pt x="238" y="3723"/>
                      <a:pt x="243" y="3723"/>
                      <a:pt x="248" y="3723"/>
                    </a:cubicBezTo>
                    <a:cubicBezTo>
                      <a:pt x="1255" y="3664"/>
                      <a:pt x="2276" y="3592"/>
                      <a:pt x="3297" y="3548"/>
                    </a:cubicBezTo>
                    <a:lnTo>
                      <a:pt x="3297" y="3548"/>
                    </a:lnTo>
                    <a:cubicBezTo>
                      <a:pt x="3297" y="4044"/>
                      <a:pt x="3283" y="4555"/>
                      <a:pt x="3283" y="5065"/>
                    </a:cubicBezTo>
                    <a:cubicBezTo>
                      <a:pt x="3283" y="5853"/>
                      <a:pt x="3283" y="6656"/>
                      <a:pt x="3297" y="7458"/>
                    </a:cubicBezTo>
                    <a:cubicBezTo>
                      <a:pt x="3297" y="7838"/>
                      <a:pt x="3297" y="8232"/>
                      <a:pt x="3312" y="8626"/>
                    </a:cubicBezTo>
                    <a:cubicBezTo>
                      <a:pt x="3312" y="9005"/>
                      <a:pt x="3283" y="9443"/>
                      <a:pt x="3385" y="9822"/>
                    </a:cubicBezTo>
                    <a:cubicBezTo>
                      <a:pt x="3408" y="9882"/>
                      <a:pt x="3469" y="9915"/>
                      <a:pt x="3529" y="9915"/>
                    </a:cubicBezTo>
                    <a:cubicBezTo>
                      <a:pt x="3585" y="9915"/>
                      <a:pt x="3641" y="9886"/>
                      <a:pt x="3662" y="9822"/>
                    </a:cubicBezTo>
                    <a:cubicBezTo>
                      <a:pt x="3735" y="9457"/>
                      <a:pt x="3706" y="9049"/>
                      <a:pt x="3691" y="8684"/>
                    </a:cubicBezTo>
                    <a:cubicBezTo>
                      <a:pt x="3691" y="8290"/>
                      <a:pt x="3691" y="7911"/>
                      <a:pt x="3677" y="7517"/>
                    </a:cubicBezTo>
                    <a:cubicBezTo>
                      <a:pt x="3677" y="6700"/>
                      <a:pt x="3677" y="5882"/>
                      <a:pt x="3691" y="5065"/>
                    </a:cubicBezTo>
                    <a:cubicBezTo>
                      <a:pt x="3691" y="4555"/>
                      <a:pt x="3706" y="4044"/>
                      <a:pt x="3706" y="3519"/>
                    </a:cubicBezTo>
                    <a:cubicBezTo>
                      <a:pt x="4815" y="3475"/>
                      <a:pt x="5939" y="3431"/>
                      <a:pt x="7047" y="3431"/>
                    </a:cubicBezTo>
                    <a:cubicBezTo>
                      <a:pt x="7325" y="3431"/>
                      <a:pt x="7325" y="3008"/>
                      <a:pt x="7047" y="3008"/>
                    </a:cubicBezTo>
                    <a:cubicBezTo>
                      <a:pt x="5939" y="3008"/>
                      <a:pt x="4830" y="3022"/>
                      <a:pt x="3721" y="3066"/>
                    </a:cubicBezTo>
                    <a:cubicBezTo>
                      <a:pt x="3721" y="2935"/>
                      <a:pt x="3721" y="2804"/>
                      <a:pt x="3721" y="2672"/>
                    </a:cubicBezTo>
                    <a:cubicBezTo>
                      <a:pt x="3735" y="1855"/>
                      <a:pt x="3808" y="1038"/>
                      <a:pt x="3808" y="221"/>
                    </a:cubicBezTo>
                    <a:cubicBezTo>
                      <a:pt x="3808" y="73"/>
                      <a:pt x="3700" y="0"/>
                      <a:pt x="35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6396975" y="3987675"/>
                <a:ext cx="142300" cy="221050"/>
              </a:xfrm>
              <a:custGeom>
                <a:avLst/>
                <a:gdLst/>
                <a:ahLst/>
                <a:cxnLst/>
                <a:rect l="l" t="t" r="r" b="b"/>
                <a:pathLst>
                  <a:path w="5692" h="8842" extrusionOk="0">
                    <a:moveTo>
                      <a:pt x="3201" y="1"/>
                    </a:moveTo>
                    <a:cubicBezTo>
                      <a:pt x="2696" y="1"/>
                      <a:pt x="2184" y="153"/>
                      <a:pt x="1766" y="437"/>
                    </a:cubicBezTo>
                    <a:cubicBezTo>
                      <a:pt x="818" y="1079"/>
                      <a:pt x="322" y="2203"/>
                      <a:pt x="161" y="3326"/>
                    </a:cubicBezTo>
                    <a:cubicBezTo>
                      <a:pt x="59" y="4012"/>
                      <a:pt x="1" y="7733"/>
                      <a:pt x="15" y="8623"/>
                    </a:cubicBezTo>
                    <a:cubicBezTo>
                      <a:pt x="15" y="8696"/>
                      <a:pt x="1007" y="8696"/>
                      <a:pt x="1401" y="8725"/>
                    </a:cubicBezTo>
                    <a:cubicBezTo>
                      <a:pt x="1839" y="8754"/>
                      <a:pt x="2262" y="8783"/>
                      <a:pt x="2700" y="8798"/>
                    </a:cubicBezTo>
                    <a:cubicBezTo>
                      <a:pt x="3575" y="8827"/>
                      <a:pt x="4451" y="8842"/>
                      <a:pt x="5312" y="8842"/>
                    </a:cubicBezTo>
                    <a:cubicBezTo>
                      <a:pt x="5356" y="8842"/>
                      <a:pt x="5399" y="8827"/>
                      <a:pt x="5429" y="8798"/>
                    </a:cubicBezTo>
                    <a:cubicBezTo>
                      <a:pt x="5502" y="8783"/>
                      <a:pt x="5691" y="5515"/>
                      <a:pt x="5589" y="3968"/>
                    </a:cubicBezTo>
                    <a:cubicBezTo>
                      <a:pt x="5531" y="2859"/>
                      <a:pt x="5575" y="1371"/>
                      <a:pt x="4670" y="539"/>
                    </a:cubicBezTo>
                    <a:cubicBezTo>
                      <a:pt x="4265" y="172"/>
                      <a:pt x="3736" y="1"/>
                      <a:pt x="3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4763450" y="3672313"/>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625215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624830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6548000" y="3345250"/>
                <a:ext cx="305750" cy="551325"/>
              </a:xfrm>
              <a:custGeom>
                <a:avLst/>
                <a:gdLst/>
                <a:ahLst/>
                <a:cxnLst/>
                <a:rect l="l" t="t" r="r" b="b"/>
                <a:pathLst>
                  <a:path w="12230" h="22053" extrusionOk="0">
                    <a:moveTo>
                      <a:pt x="0" y="0"/>
                    </a:moveTo>
                    <a:cubicBezTo>
                      <a:pt x="103" y="322"/>
                      <a:pt x="219" y="628"/>
                      <a:pt x="321" y="949"/>
                    </a:cubicBezTo>
                    <a:cubicBezTo>
                      <a:pt x="730" y="2262"/>
                      <a:pt x="1139" y="3590"/>
                      <a:pt x="1547" y="4903"/>
                    </a:cubicBezTo>
                    <a:cubicBezTo>
                      <a:pt x="3138" y="10010"/>
                      <a:pt x="4728" y="15117"/>
                      <a:pt x="6348" y="20224"/>
                    </a:cubicBezTo>
                    <a:cubicBezTo>
                      <a:pt x="7267" y="20502"/>
                      <a:pt x="8201" y="20750"/>
                      <a:pt x="9135" y="21042"/>
                    </a:cubicBezTo>
                    <a:cubicBezTo>
                      <a:pt x="9587" y="21188"/>
                      <a:pt x="10039" y="21333"/>
                      <a:pt x="10492" y="21494"/>
                    </a:cubicBezTo>
                    <a:cubicBezTo>
                      <a:pt x="10740" y="21581"/>
                      <a:pt x="10973" y="21669"/>
                      <a:pt x="11221" y="21757"/>
                    </a:cubicBezTo>
                    <a:cubicBezTo>
                      <a:pt x="11426" y="21830"/>
                      <a:pt x="11630" y="21932"/>
                      <a:pt x="11849" y="21990"/>
                    </a:cubicBezTo>
                    <a:cubicBezTo>
                      <a:pt x="11881" y="22034"/>
                      <a:pt x="11926" y="22053"/>
                      <a:pt x="11972" y="22053"/>
                    </a:cubicBezTo>
                    <a:cubicBezTo>
                      <a:pt x="12096" y="22053"/>
                      <a:pt x="12229" y="21920"/>
                      <a:pt x="12155" y="21771"/>
                    </a:cubicBezTo>
                    <a:cubicBezTo>
                      <a:pt x="9179" y="15935"/>
                      <a:pt x="6041" y="10185"/>
                      <a:pt x="2744" y="4509"/>
                    </a:cubicBezTo>
                    <a:cubicBezTo>
                      <a:pt x="2277" y="3707"/>
                      <a:pt x="1824" y="2904"/>
                      <a:pt x="1343" y="2116"/>
                    </a:cubicBezTo>
                    <a:cubicBezTo>
                      <a:pt x="920" y="1416"/>
                      <a:pt x="540" y="6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30"/>
            <p:cNvSpPr/>
            <p:nvPr/>
          </p:nvSpPr>
          <p:spPr>
            <a:xfrm>
              <a:off x="5073675" y="4595550"/>
              <a:ext cx="3394596" cy="702076"/>
            </a:xfrm>
            <a:custGeom>
              <a:avLst/>
              <a:gdLst/>
              <a:ahLst/>
              <a:cxnLst/>
              <a:rect l="l" t="t" r="r" b="b"/>
              <a:pathLst>
                <a:path w="133685" h="25216" extrusionOk="0">
                  <a:moveTo>
                    <a:pt x="46708" y="24347"/>
                  </a:moveTo>
                  <a:cubicBezTo>
                    <a:pt x="68958" y="27220"/>
                    <a:pt x="131458" y="22337"/>
                    <a:pt x="133621" y="18889"/>
                  </a:cubicBezTo>
                  <a:cubicBezTo>
                    <a:pt x="135785" y="15441"/>
                    <a:pt x="81939" y="6534"/>
                    <a:pt x="59689" y="3661"/>
                  </a:cubicBezTo>
                  <a:cubicBezTo>
                    <a:pt x="37440" y="788"/>
                    <a:pt x="2288" y="-1798"/>
                    <a:pt x="124" y="1650"/>
                  </a:cubicBezTo>
                  <a:cubicBezTo>
                    <a:pt x="-2039" y="5098"/>
                    <a:pt x="24459" y="21474"/>
                    <a:pt x="46708" y="24347"/>
                  </a:cubicBezTo>
                  <a:close/>
                </a:path>
              </a:pathLst>
            </a:custGeom>
            <a:solidFill>
              <a:schemeClr val="accent2"/>
            </a:solidFill>
            <a:ln>
              <a:noFill/>
            </a:ln>
          </p:spPr>
          <p:txBody>
            <a:bodyPr/>
            <a:lstStyle/>
            <a:p>
              <a:endParaRPr lang="en-PH"/>
            </a:p>
          </p:txBody>
        </p:sp>
        <p:grpSp>
          <p:nvGrpSpPr>
            <p:cNvPr id="1377" name="Google Shape;1377;p30"/>
            <p:cNvGrpSpPr/>
            <p:nvPr/>
          </p:nvGrpSpPr>
          <p:grpSpPr>
            <a:xfrm rot="-662078" flipH="1">
              <a:off x="7008133" y="4562070"/>
              <a:ext cx="976625" cy="613542"/>
              <a:chOff x="531312" y="4496299"/>
              <a:chExt cx="976637" cy="613549"/>
            </a:xfrm>
          </p:grpSpPr>
          <p:sp>
            <p:nvSpPr>
              <p:cNvPr id="1378" name="Google Shape;1378;p30"/>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30"/>
            <p:cNvGrpSpPr/>
            <p:nvPr/>
          </p:nvGrpSpPr>
          <p:grpSpPr>
            <a:xfrm rot="-949807">
              <a:off x="6605453" y="4708335"/>
              <a:ext cx="632686" cy="454116"/>
              <a:chOff x="7474343" y="4491477"/>
              <a:chExt cx="759630" cy="545231"/>
            </a:xfrm>
          </p:grpSpPr>
          <p:sp>
            <p:nvSpPr>
              <p:cNvPr id="1384" name="Google Shape;1384;p30"/>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30"/>
              <p:cNvGrpSpPr/>
              <p:nvPr/>
            </p:nvGrpSpPr>
            <p:grpSpPr>
              <a:xfrm>
                <a:off x="7604296" y="4639536"/>
                <a:ext cx="502243" cy="395913"/>
                <a:chOff x="7604296" y="4639536"/>
                <a:chExt cx="502243" cy="395913"/>
              </a:xfrm>
            </p:grpSpPr>
            <p:sp>
              <p:nvSpPr>
                <p:cNvPr id="1386" name="Google Shape;1386;p30"/>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47278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FBC2-AC0D-4127-9551-37102E4BB5A3}"/>
              </a:ext>
            </a:extLst>
          </p:cNvPr>
          <p:cNvSpPr>
            <a:spLocks noGrp="1"/>
          </p:cNvSpPr>
          <p:nvPr>
            <p:ph type="title"/>
          </p:nvPr>
        </p:nvSpPr>
        <p:spPr/>
        <p:txBody>
          <a:bodyPr/>
          <a:lstStyle/>
          <a:p>
            <a:r>
              <a:rPr lang="en-PH" dirty="0"/>
              <a:t>Development of Church Doctrines</a:t>
            </a:r>
          </a:p>
        </p:txBody>
      </p:sp>
      <p:sp>
        <p:nvSpPr>
          <p:cNvPr id="3" name="Text Placeholder 2">
            <a:extLst>
              <a:ext uri="{FF2B5EF4-FFF2-40B4-BE49-F238E27FC236}">
                <a16:creationId xmlns:a16="http://schemas.microsoft.com/office/drawing/2014/main" id="{C04A2CC1-B61C-286B-5E2F-E791B75166DE}"/>
              </a:ext>
            </a:extLst>
          </p:cNvPr>
          <p:cNvSpPr>
            <a:spLocks noGrp="1"/>
          </p:cNvSpPr>
          <p:nvPr>
            <p:ph type="body" idx="1"/>
          </p:nvPr>
        </p:nvSpPr>
        <p:spPr/>
        <p:txBody>
          <a:bodyPr/>
          <a:lstStyle/>
          <a:p>
            <a:pPr marL="139700" indent="0">
              <a:buNone/>
            </a:pPr>
            <a:r>
              <a:rPr lang="en-US" sz="1600" dirty="0"/>
              <a:t>The emergence of theological debates within the early Christian church was intricately tied to the process of defining and clarifying core doctrines. As the church expanded and encountered diverse cultural, philosophical, and religious contexts, questions arose regarding the </a:t>
            </a:r>
            <a:r>
              <a:rPr lang="en-US" sz="1600" u="sng" dirty="0"/>
              <a:t>nature of God</a:t>
            </a:r>
            <a:r>
              <a:rPr lang="en-US" sz="1600" dirty="0"/>
              <a:t>, the </a:t>
            </a:r>
            <a:r>
              <a:rPr lang="en-US" sz="1600" u="sng" dirty="0"/>
              <a:t>person of Jesus Christ</a:t>
            </a:r>
            <a:r>
              <a:rPr lang="en-US" sz="1600" dirty="0"/>
              <a:t>, </a:t>
            </a:r>
            <a:r>
              <a:rPr lang="en-US" sz="1600" u="sng" dirty="0"/>
              <a:t>salvation</a:t>
            </a:r>
            <a:r>
              <a:rPr lang="en-US" sz="1600" dirty="0"/>
              <a:t>, and other theological matters. These debates prompted the convening of various ecumenical councils that played a crucial role in formulating and solidifying key doctrines.</a:t>
            </a:r>
            <a:endParaRPr lang="en-PH" sz="1600" dirty="0"/>
          </a:p>
        </p:txBody>
      </p:sp>
      <p:pic>
        <p:nvPicPr>
          <p:cNvPr id="5" name="Google Shape;1449;p31">
            <a:extLst>
              <a:ext uri="{FF2B5EF4-FFF2-40B4-BE49-F238E27FC236}">
                <a16:creationId xmlns:a16="http://schemas.microsoft.com/office/drawing/2014/main" id="{8F8D6D88-2540-1BAE-2010-E6A829D16B06}"/>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69686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3"/>
        <p:cNvGrpSpPr/>
        <p:nvPr/>
      </p:nvGrpSpPr>
      <p:grpSpPr>
        <a:xfrm>
          <a:off x="0" y="0"/>
          <a:ext cx="0" cy="0"/>
          <a:chOff x="0" y="0"/>
          <a:chExt cx="0" cy="0"/>
        </a:xfrm>
      </p:grpSpPr>
      <p:grpSp>
        <p:nvGrpSpPr>
          <p:cNvPr id="1455" name="Google Shape;1455;p32"/>
          <p:cNvGrpSpPr/>
          <p:nvPr/>
        </p:nvGrpSpPr>
        <p:grpSpPr>
          <a:xfrm>
            <a:off x="1158031" y="121307"/>
            <a:ext cx="1667907" cy="369938"/>
            <a:chOff x="1008906" y="269195"/>
            <a:chExt cx="2024650" cy="449063"/>
          </a:xfrm>
        </p:grpSpPr>
        <p:sp>
          <p:nvSpPr>
            <p:cNvPr id="1456" name="Google Shape;1456;p32"/>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8" name="Google Shape;1458;p32"/>
          <p:cNvGrpSpPr/>
          <p:nvPr/>
        </p:nvGrpSpPr>
        <p:grpSpPr>
          <a:xfrm>
            <a:off x="7826160" y="2287137"/>
            <a:ext cx="1205488" cy="369917"/>
            <a:chOff x="7338325" y="315361"/>
            <a:chExt cx="1399290" cy="429338"/>
          </a:xfrm>
        </p:grpSpPr>
        <p:sp>
          <p:nvSpPr>
            <p:cNvPr id="1459" name="Google Shape;1459;p32"/>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3" name="Google Shape;1463;p32"/>
          <p:cNvSpPr txBox="1">
            <a:spLocks noGrp="1"/>
          </p:cNvSpPr>
          <p:nvPr>
            <p:ph type="subTitle" idx="3"/>
          </p:nvPr>
        </p:nvSpPr>
        <p:spPr>
          <a:xfrm>
            <a:off x="713779" y="749211"/>
            <a:ext cx="3609297" cy="33905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One of the earliest and most significant debates was the Christological debate, focusing on the nature of Jesus Christ—whether he was fully divine, fully human, or a combination of both. The Council of Nicaea in 325 CE addressed this issue, producing the Nicene Creed, which affirmed Jesus' "consubstantial" (of the same substance) relationship with God the Father and articulated the doctrine of the Trinity. This creed aimed to combat the heresy of Arianism, which denied the full divinity of Christ.</a:t>
            </a:r>
            <a:endParaRPr lang="en-US" sz="1200" dirty="0"/>
          </a:p>
        </p:txBody>
      </p:sp>
      <p:sp>
        <p:nvSpPr>
          <p:cNvPr id="1464" name="Google Shape;1464;p32"/>
          <p:cNvSpPr txBox="1">
            <a:spLocks noGrp="1"/>
          </p:cNvSpPr>
          <p:nvPr>
            <p:ph type="subTitle" idx="4"/>
          </p:nvPr>
        </p:nvSpPr>
        <p:spPr>
          <a:xfrm>
            <a:off x="4719925" y="749211"/>
            <a:ext cx="3710296" cy="37073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Another pivotal debate revolved around the nature of salvation and the relationship between faith and works. The Pelagian controversy in the 4th and 5th centuries delved into whether salvation was attainable through human effort alone or if divine grace was necessary. The Councils of Carthage and Ephesus tackled related matters, emphasizing the importance of grace while rejecting extreme positions.</a:t>
            </a:r>
            <a:endParaRPr sz="1600" dirty="0"/>
          </a:p>
        </p:txBody>
      </p:sp>
      <p:grpSp>
        <p:nvGrpSpPr>
          <p:cNvPr id="1483" name="Google Shape;1483;p32"/>
          <p:cNvGrpSpPr/>
          <p:nvPr/>
        </p:nvGrpSpPr>
        <p:grpSpPr>
          <a:xfrm>
            <a:off x="587715" y="3835639"/>
            <a:ext cx="543698" cy="1128027"/>
            <a:chOff x="328446" y="3119186"/>
            <a:chExt cx="829567" cy="1721128"/>
          </a:xfrm>
        </p:grpSpPr>
        <p:sp>
          <p:nvSpPr>
            <p:cNvPr id="1484" name="Google Shape;1484;p32"/>
            <p:cNvSpPr/>
            <p:nvPr/>
          </p:nvSpPr>
          <p:spPr>
            <a:xfrm>
              <a:off x="328446" y="3119186"/>
              <a:ext cx="829567" cy="1188998"/>
            </a:xfrm>
            <a:custGeom>
              <a:avLst/>
              <a:gdLst/>
              <a:ahLst/>
              <a:cxnLst/>
              <a:rect l="l" t="t" r="r" b="b"/>
              <a:pathLst>
                <a:path w="27673" h="39663" extrusionOk="0">
                  <a:moveTo>
                    <a:pt x="13392" y="0"/>
                  </a:moveTo>
                  <a:cubicBezTo>
                    <a:pt x="12943" y="0"/>
                    <a:pt x="12493" y="42"/>
                    <a:pt x="12051" y="125"/>
                  </a:cubicBezTo>
                  <a:cubicBezTo>
                    <a:pt x="7669" y="934"/>
                    <a:pt x="5001" y="4959"/>
                    <a:pt x="2953" y="8555"/>
                  </a:cubicBezTo>
                  <a:cubicBezTo>
                    <a:pt x="1858" y="10412"/>
                    <a:pt x="620" y="12365"/>
                    <a:pt x="334" y="14556"/>
                  </a:cubicBezTo>
                  <a:cubicBezTo>
                    <a:pt x="72" y="16842"/>
                    <a:pt x="929" y="18890"/>
                    <a:pt x="2048" y="20819"/>
                  </a:cubicBezTo>
                  <a:cubicBezTo>
                    <a:pt x="2668" y="21867"/>
                    <a:pt x="3144" y="22844"/>
                    <a:pt x="2930" y="24082"/>
                  </a:cubicBezTo>
                  <a:cubicBezTo>
                    <a:pt x="2715" y="25320"/>
                    <a:pt x="2096" y="26392"/>
                    <a:pt x="1572" y="27511"/>
                  </a:cubicBezTo>
                  <a:cubicBezTo>
                    <a:pt x="667" y="29488"/>
                    <a:pt x="0" y="31726"/>
                    <a:pt x="691" y="33893"/>
                  </a:cubicBezTo>
                  <a:cubicBezTo>
                    <a:pt x="1167" y="35346"/>
                    <a:pt x="2191" y="36275"/>
                    <a:pt x="3430" y="36918"/>
                  </a:cubicBezTo>
                  <a:cubicBezTo>
                    <a:pt x="4025" y="37418"/>
                    <a:pt x="4740" y="37823"/>
                    <a:pt x="5454" y="38156"/>
                  </a:cubicBezTo>
                  <a:cubicBezTo>
                    <a:pt x="7621" y="39061"/>
                    <a:pt x="10026" y="39514"/>
                    <a:pt x="12360" y="39633"/>
                  </a:cubicBezTo>
                  <a:cubicBezTo>
                    <a:pt x="12751" y="39652"/>
                    <a:pt x="13144" y="39663"/>
                    <a:pt x="13540" y="39663"/>
                  </a:cubicBezTo>
                  <a:cubicBezTo>
                    <a:pt x="17434" y="39663"/>
                    <a:pt x="21487" y="38668"/>
                    <a:pt x="24363" y="35965"/>
                  </a:cubicBezTo>
                  <a:cubicBezTo>
                    <a:pt x="25815" y="34632"/>
                    <a:pt x="26839" y="32822"/>
                    <a:pt x="27244" y="30893"/>
                  </a:cubicBezTo>
                  <a:cubicBezTo>
                    <a:pt x="27673" y="28916"/>
                    <a:pt x="27292" y="27082"/>
                    <a:pt x="26387" y="25320"/>
                  </a:cubicBezTo>
                  <a:cubicBezTo>
                    <a:pt x="25863" y="24320"/>
                    <a:pt x="25434" y="23391"/>
                    <a:pt x="25434" y="22272"/>
                  </a:cubicBezTo>
                  <a:cubicBezTo>
                    <a:pt x="25434" y="21272"/>
                    <a:pt x="25649" y="20295"/>
                    <a:pt x="25911" y="19343"/>
                  </a:cubicBezTo>
                  <a:cubicBezTo>
                    <a:pt x="26387" y="17581"/>
                    <a:pt x="27006" y="15723"/>
                    <a:pt x="26601" y="13866"/>
                  </a:cubicBezTo>
                  <a:cubicBezTo>
                    <a:pt x="25792" y="10198"/>
                    <a:pt x="21172" y="9507"/>
                    <a:pt x="19933" y="6150"/>
                  </a:cubicBezTo>
                  <a:cubicBezTo>
                    <a:pt x="19576" y="5149"/>
                    <a:pt x="19457" y="4078"/>
                    <a:pt x="18981" y="3125"/>
                  </a:cubicBezTo>
                  <a:cubicBezTo>
                    <a:pt x="18576" y="2339"/>
                    <a:pt x="17957" y="1673"/>
                    <a:pt x="17242" y="1172"/>
                  </a:cubicBezTo>
                  <a:cubicBezTo>
                    <a:pt x="16114" y="384"/>
                    <a:pt x="14756" y="0"/>
                    <a:pt x="13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503335" y="3476188"/>
              <a:ext cx="463362" cy="1364126"/>
            </a:xfrm>
            <a:custGeom>
              <a:avLst/>
              <a:gdLst/>
              <a:ahLst/>
              <a:cxnLst/>
              <a:rect l="l" t="t" r="r" b="b"/>
              <a:pathLst>
                <a:path w="15457" h="45505" extrusionOk="0">
                  <a:moveTo>
                    <a:pt x="7171" y="1"/>
                  </a:moveTo>
                  <a:cubicBezTo>
                    <a:pt x="7052" y="1"/>
                    <a:pt x="6943" y="78"/>
                    <a:pt x="6955" y="242"/>
                  </a:cubicBezTo>
                  <a:cubicBezTo>
                    <a:pt x="7455" y="6100"/>
                    <a:pt x="8146" y="11959"/>
                    <a:pt x="8836" y="17817"/>
                  </a:cubicBezTo>
                  <a:cubicBezTo>
                    <a:pt x="8486" y="17869"/>
                    <a:pt x="8131" y="17895"/>
                    <a:pt x="7778" y="17895"/>
                  </a:cubicBezTo>
                  <a:cubicBezTo>
                    <a:pt x="6041" y="17895"/>
                    <a:pt x="4311" y="17274"/>
                    <a:pt x="3025" y="16126"/>
                  </a:cubicBezTo>
                  <a:cubicBezTo>
                    <a:pt x="1406" y="14697"/>
                    <a:pt x="549" y="12554"/>
                    <a:pt x="668" y="10387"/>
                  </a:cubicBezTo>
                  <a:cubicBezTo>
                    <a:pt x="680" y="10220"/>
                    <a:pt x="549" y="10137"/>
                    <a:pt x="415" y="10137"/>
                  </a:cubicBezTo>
                  <a:cubicBezTo>
                    <a:pt x="281" y="10137"/>
                    <a:pt x="144" y="10220"/>
                    <a:pt x="144" y="10387"/>
                  </a:cubicBezTo>
                  <a:cubicBezTo>
                    <a:pt x="1" y="12721"/>
                    <a:pt x="954" y="15078"/>
                    <a:pt x="2716" y="16626"/>
                  </a:cubicBezTo>
                  <a:cubicBezTo>
                    <a:pt x="4114" y="17827"/>
                    <a:pt x="5918" y="18475"/>
                    <a:pt x="7740" y="18475"/>
                  </a:cubicBezTo>
                  <a:cubicBezTo>
                    <a:pt x="8122" y="18475"/>
                    <a:pt x="8504" y="18446"/>
                    <a:pt x="8884" y="18388"/>
                  </a:cubicBezTo>
                  <a:cubicBezTo>
                    <a:pt x="9551" y="24056"/>
                    <a:pt x="10265" y="29724"/>
                    <a:pt x="11027" y="35368"/>
                  </a:cubicBezTo>
                  <a:cubicBezTo>
                    <a:pt x="11456" y="38702"/>
                    <a:pt x="11956" y="42012"/>
                    <a:pt x="12456" y="45322"/>
                  </a:cubicBezTo>
                  <a:cubicBezTo>
                    <a:pt x="12477" y="45448"/>
                    <a:pt x="12585" y="45504"/>
                    <a:pt x="12697" y="45504"/>
                  </a:cubicBezTo>
                  <a:cubicBezTo>
                    <a:pt x="12841" y="45504"/>
                    <a:pt x="12993" y="45411"/>
                    <a:pt x="12980" y="45251"/>
                  </a:cubicBezTo>
                  <a:cubicBezTo>
                    <a:pt x="11932" y="37178"/>
                    <a:pt x="10884" y="29105"/>
                    <a:pt x="9884" y="21032"/>
                  </a:cubicBezTo>
                  <a:cubicBezTo>
                    <a:pt x="10336" y="20937"/>
                    <a:pt x="10789" y="20698"/>
                    <a:pt x="11146" y="20508"/>
                  </a:cubicBezTo>
                  <a:cubicBezTo>
                    <a:pt x="11718" y="20198"/>
                    <a:pt x="12218" y="19817"/>
                    <a:pt x="12670" y="19365"/>
                  </a:cubicBezTo>
                  <a:cubicBezTo>
                    <a:pt x="13575" y="18484"/>
                    <a:pt x="14266" y="17364"/>
                    <a:pt x="14718" y="16174"/>
                  </a:cubicBezTo>
                  <a:cubicBezTo>
                    <a:pt x="15266" y="14745"/>
                    <a:pt x="15457" y="13173"/>
                    <a:pt x="15457" y="11649"/>
                  </a:cubicBezTo>
                  <a:cubicBezTo>
                    <a:pt x="15457" y="10006"/>
                    <a:pt x="15290" y="8172"/>
                    <a:pt x="14814" y="6600"/>
                  </a:cubicBezTo>
                  <a:cubicBezTo>
                    <a:pt x="14803" y="6559"/>
                    <a:pt x="14770" y="6540"/>
                    <a:pt x="14736" y="6540"/>
                  </a:cubicBezTo>
                  <a:cubicBezTo>
                    <a:pt x="14692" y="6540"/>
                    <a:pt x="14647" y="6571"/>
                    <a:pt x="14647" y="6624"/>
                  </a:cubicBezTo>
                  <a:cubicBezTo>
                    <a:pt x="14575" y="8172"/>
                    <a:pt x="14837" y="9720"/>
                    <a:pt x="14837" y="11268"/>
                  </a:cubicBezTo>
                  <a:cubicBezTo>
                    <a:pt x="14837" y="12768"/>
                    <a:pt x="14695" y="14245"/>
                    <a:pt x="14194" y="15674"/>
                  </a:cubicBezTo>
                  <a:cubicBezTo>
                    <a:pt x="13790" y="16817"/>
                    <a:pt x="13147" y="17936"/>
                    <a:pt x="12313" y="18817"/>
                  </a:cubicBezTo>
                  <a:cubicBezTo>
                    <a:pt x="11908" y="19222"/>
                    <a:pt x="11456" y="19579"/>
                    <a:pt x="10956" y="19889"/>
                  </a:cubicBezTo>
                  <a:cubicBezTo>
                    <a:pt x="10598" y="20103"/>
                    <a:pt x="10194" y="20222"/>
                    <a:pt x="9813" y="20389"/>
                  </a:cubicBezTo>
                  <a:cubicBezTo>
                    <a:pt x="9384" y="17007"/>
                    <a:pt x="8979" y="13626"/>
                    <a:pt x="8574" y="10244"/>
                  </a:cubicBezTo>
                  <a:cubicBezTo>
                    <a:pt x="8455" y="9125"/>
                    <a:pt x="8336" y="8005"/>
                    <a:pt x="8193" y="6886"/>
                  </a:cubicBezTo>
                  <a:cubicBezTo>
                    <a:pt x="8408" y="6862"/>
                    <a:pt x="8598" y="6696"/>
                    <a:pt x="8765" y="6553"/>
                  </a:cubicBezTo>
                  <a:cubicBezTo>
                    <a:pt x="8979" y="6386"/>
                    <a:pt x="9217" y="6195"/>
                    <a:pt x="9408" y="5981"/>
                  </a:cubicBezTo>
                  <a:cubicBezTo>
                    <a:pt x="9813" y="5552"/>
                    <a:pt x="10146" y="5052"/>
                    <a:pt x="10384" y="4528"/>
                  </a:cubicBezTo>
                  <a:cubicBezTo>
                    <a:pt x="10884" y="3433"/>
                    <a:pt x="11027" y="2266"/>
                    <a:pt x="10765" y="1099"/>
                  </a:cubicBezTo>
                  <a:cubicBezTo>
                    <a:pt x="10737" y="959"/>
                    <a:pt x="10639" y="899"/>
                    <a:pt x="10534" y="899"/>
                  </a:cubicBezTo>
                  <a:cubicBezTo>
                    <a:pt x="10373" y="899"/>
                    <a:pt x="10198" y="1040"/>
                    <a:pt x="10241" y="1242"/>
                  </a:cubicBezTo>
                  <a:cubicBezTo>
                    <a:pt x="10408" y="2266"/>
                    <a:pt x="10241" y="3338"/>
                    <a:pt x="9789" y="4267"/>
                  </a:cubicBezTo>
                  <a:cubicBezTo>
                    <a:pt x="9574" y="4719"/>
                    <a:pt x="9289" y="5148"/>
                    <a:pt x="8955" y="5529"/>
                  </a:cubicBezTo>
                  <a:cubicBezTo>
                    <a:pt x="8765" y="5719"/>
                    <a:pt x="8574" y="5886"/>
                    <a:pt x="8360" y="6053"/>
                  </a:cubicBezTo>
                  <a:cubicBezTo>
                    <a:pt x="8288" y="6100"/>
                    <a:pt x="8217" y="6148"/>
                    <a:pt x="8122" y="6219"/>
                  </a:cubicBezTo>
                  <a:cubicBezTo>
                    <a:pt x="7907" y="4219"/>
                    <a:pt x="7693" y="2218"/>
                    <a:pt x="7455" y="242"/>
                  </a:cubicBezTo>
                  <a:cubicBezTo>
                    <a:pt x="7431" y="84"/>
                    <a:pt x="7295" y="1"/>
                    <a:pt x="7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32"/>
          <p:cNvGrpSpPr/>
          <p:nvPr/>
        </p:nvGrpSpPr>
        <p:grpSpPr>
          <a:xfrm>
            <a:off x="1221320" y="4054895"/>
            <a:ext cx="359820" cy="826420"/>
            <a:chOff x="1221320" y="4054895"/>
            <a:chExt cx="359820" cy="826420"/>
          </a:xfrm>
        </p:grpSpPr>
        <p:sp>
          <p:nvSpPr>
            <p:cNvPr id="1487" name="Google Shape;1487;p32"/>
            <p:cNvSpPr/>
            <p:nvPr/>
          </p:nvSpPr>
          <p:spPr>
            <a:xfrm>
              <a:off x="1221320" y="4054895"/>
              <a:ext cx="359820" cy="486205"/>
            </a:xfrm>
            <a:custGeom>
              <a:avLst/>
              <a:gdLst/>
              <a:ahLst/>
              <a:cxnLst/>
              <a:rect l="l" t="t" r="r" b="b"/>
              <a:pathLst>
                <a:path w="12003" h="16219" extrusionOk="0">
                  <a:moveTo>
                    <a:pt x="5956" y="0"/>
                  </a:moveTo>
                  <a:cubicBezTo>
                    <a:pt x="4285" y="0"/>
                    <a:pt x="2622" y="1176"/>
                    <a:pt x="2239" y="2822"/>
                  </a:cubicBezTo>
                  <a:cubicBezTo>
                    <a:pt x="1929" y="4108"/>
                    <a:pt x="2096" y="5465"/>
                    <a:pt x="1762" y="6727"/>
                  </a:cubicBezTo>
                  <a:cubicBezTo>
                    <a:pt x="1405" y="8013"/>
                    <a:pt x="524" y="9132"/>
                    <a:pt x="214" y="10395"/>
                  </a:cubicBezTo>
                  <a:cubicBezTo>
                    <a:pt x="167" y="10585"/>
                    <a:pt x="143" y="10776"/>
                    <a:pt x="119" y="10990"/>
                  </a:cubicBezTo>
                  <a:cubicBezTo>
                    <a:pt x="0" y="12252"/>
                    <a:pt x="572" y="13514"/>
                    <a:pt x="1477" y="14395"/>
                  </a:cubicBezTo>
                  <a:cubicBezTo>
                    <a:pt x="2382" y="15277"/>
                    <a:pt x="3596" y="15800"/>
                    <a:pt x="4834" y="16062"/>
                  </a:cubicBezTo>
                  <a:cubicBezTo>
                    <a:pt x="5346" y="16163"/>
                    <a:pt x="5876" y="16218"/>
                    <a:pt x="6404" y="16218"/>
                  </a:cubicBezTo>
                  <a:cubicBezTo>
                    <a:pt x="7621" y="16218"/>
                    <a:pt x="8832" y="15926"/>
                    <a:pt x="9812" y="15229"/>
                  </a:cubicBezTo>
                  <a:cubicBezTo>
                    <a:pt x="11217" y="14205"/>
                    <a:pt x="12003" y="12276"/>
                    <a:pt x="11383" y="10657"/>
                  </a:cubicBezTo>
                  <a:cubicBezTo>
                    <a:pt x="10955" y="9537"/>
                    <a:pt x="9907" y="8704"/>
                    <a:pt x="9478" y="7561"/>
                  </a:cubicBezTo>
                  <a:cubicBezTo>
                    <a:pt x="9073" y="6465"/>
                    <a:pt x="9312" y="5251"/>
                    <a:pt x="9335" y="4084"/>
                  </a:cubicBezTo>
                  <a:cubicBezTo>
                    <a:pt x="9383" y="2179"/>
                    <a:pt x="8288" y="178"/>
                    <a:pt x="6240" y="12"/>
                  </a:cubicBezTo>
                  <a:cubicBezTo>
                    <a:pt x="6145" y="4"/>
                    <a:pt x="6051" y="0"/>
                    <a:pt x="5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308405" y="4224328"/>
              <a:ext cx="178516" cy="656987"/>
            </a:xfrm>
            <a:custGeom>
              <a:avLst/>
              <a:gdLst/>
              <a:ahLst/>
              <a:cxnLst/>
              <a:rect l="l" t="t" r="r" b="b"/>
              <a:pathLst>
                <a:path w="5955" h="21916" extrusionOk="0">
                  <a:moveTo>
                    <a:pt x="2874" y="0"/>
                  </a:moveTo>
                  <a:cubicBezTo>
                    <a:pt x="2840" y="0"/>
                    <a:pt x="2800" y="24"/>
                    <a:pt x="2787" y="75"/>
                  </a:cubicBezTo>
                  <a:cubicBezTo>
                    <a:pt x="2715" y="1456"/>
                    <a:pt x="2692" y="2885"/>
                    <a:pt x="2692" y="4290"/>
                  </a:cubicBezTo>
                  <a:cubicBezTo>
                    <a:pt x="2620" y="4266"/>
                    <a:pt x="2525" y="4242"/>
                    <a:pt x="2453" y="4219"/>
                  </a:cubicBezTo>
                  <a:cubicBezTo>
                    <a:pt x="2358" y="4171"/>
                    <a:pt x="2263" y="4147"/>
                    <a:pt x="2191" y="4100"/>
                  </a:cubicBezTo>
                  <a:cubicBezTo>
                    <a:pt x="2001" y="4004"/>
                    <a:pt x="1810" y="3885"/>
                    <a:pt x="1644" y="3742"/>
                  </a:cubicBezTo>
                  <a:cubicBezTo>
                    <a:pt x="1310" y="3457"/>
                    <a:pt x="1048" y="3099"/>
                    <a:pt x="905" y="2695"/>
                  </a:cubicBezTo>
                  <a:cubicBezTo>
                    <a:pt x="887" y="2658"/>
                    <a:pt x="852" y="2643"/>
                    <a:pt x="817" y="2643"/>
                  </a:cubicBezTo>
                  <a:cubicBezTo>
                    <a:pt x="762" y="2643"/>
                    <a:pt x="709" y="2683"/>
                    <a:pt x="739" y="2742"/>
                  </a:cubicBezTo>
                  <a:cubicBezTo>
                    <a:pt x="858" y="3195"/>
                    <a:pt x="1120" y="3623"/>
                    <a:pt x="1453" y="3933"/>
                  </a:cubicBezTo>
                  <a:cubicBezTo>
                    <a:pt x="1620" y="4100"/>
                    <a:pt x="1810" y="4242"/>
                    <a:pt x="2025" y="4362"/>
                  </a:cubicBezTo>
                  <a:cubicBezTo>
                    <a:pt x="2120" y="4409"/>
                    <a:pt x="2239" y="4457"/>
                    <a:pt x="2358" y="4504"/>
                  </a:cubicBezTo>
                  <a:cubicBezTo>
                    <a:pt x="2453" y="4552"/>
                    <a:pt x="2572" y="4600"/>
                    <a:pt x="2692" y="4600"/>
                  </a:cubicBezTo>
                  <a:cubicBezTo>
                    <a:pt x="2692" y="5338"/>
                    <a:pt x="2692" y="6076"/>
                    <a:pt x="2692" y="6814"/>
                  </a:cubicBezTo>
                  <a:cubicBezTo>
                    <a:pt x="1525" y="6719"/>
                    <a:pt x="501" y="5838"/>
                    <a:pt x="72" y="4766"/>
                  </a:cubicBezTo>
                  <a:cubicBezTo>
                    <a:pt x="72" y="4748"/>
                    <a:pt x="62" y="4740"/>
                    <a:pt x="49" y="4740"/>
                  </a:cubicBezTo>
                  <a:cubicBezTo>
                    <a:pt x="28" y="4740"/>
                    <a:pt x="1" y="4761"/>
                    <a:pt x="1" y="4790"/>
                  </a:cubicBezTo>
                  <a:cubicBezTo>
                    <a:pt x="143" y="5433"/>
                    <a:pt x="477" y="5981"/>
                    <a:pt x="977" y="6410"/>
                  </a:cubicBezTo>
                  <a:cubicBezTo>
                    <a:pt x="1477" y="6814"/>
                    <a:pt x="2072" y="7076"/>
                    <a:pt x="2715" y="7124"/>
                  </a:cubicBezTo>
                  <a:cubicBezTo>
                    <a:pt x="2715" y="7600"/>
                    <a:pt x="2715" y="8077"/>
                    <a:pt x="2715" y="8553"/>
                  </a:cubicBezTo>
                  <a:cubicBezTo>
                    <a:pt x="2715" y="11339"/>
                    <a:pt x="2739" y="14149"/>
                    <a:pt x="2739" y="16959"/>
                  </a:cubicBezTo>
                  <a:cubicBezTo>
                    <a:pt x="2763" y="18555"/>
                    <a:pt x="2763" y="20150"/>
                    <a:pt x="2763" y="21746"/>
                  </a:cubicBezTo>
                  <a:cubicBezTo>
                    <a:pt x="2763" y="21862"/>
                    <a:pt x="2848" y="21916"/>
                    <a:pt x="2935" y="21916"/>
                  </a:cubicBezTo>
                  <a:cubicBezTo>
                    <a:pt x="3026" y="21916"/>
                    <a:pt x="3120" y="21856"/>
                    <a:pt x="3120" y="21746"/>
                  </a:cubicBezTo>
                  <a:cubicBezTo>
                    <a:pt x="3096" y="16888"/>
                    <a:pt x="3073" y="12030"/>
                    <a:pt x="3049" y="7148"/>
                  </a:cubicBezTo>
                  <a:lnTo>
                    <a:pt x="3073" y="7148"/>
                  </a:lnTo>
                  <a:cubicBezTo>
                    <a:pt x="3954" y="6934"/>
                    <a:pt x="4644" y="6267"/>
                    <a:pt x="5097" y="5505"/>
                  </a:cubicBezTo>
                  <a:cubicBezTo>
                    <a:pt x="5621" y="4600"/>
                    <a:pt x="5835" y="3576"/>
                    <a:pt x="5954" y="2552"/>
                  </a:cubicBezTo>
                  <a:cubicBezTo>
                    <a:pt x="5954" y="2524"/>
                    <a:pt x="5938" y="2512"/>
                    <a:pt x="5919" y="2512"/>
                  </a:cubicBezTo>
                  <a:cubicBezTo>
                    <a:pt x="5907" y="2512"/>
                    <a:pt x="5893" y="2518"/>
                    <a:pt x="5883" y="2528"/>
                  </a:cubicBezTo>
                  <a:cubicBezTo>
                    <a:pt x="5597" y="3457"/>
                    <a:pt x="5406" y="4433"/>
                    <a:pt x="4906" y="5267"/>
                  </a:cubicBezTo>
                  <a:cubicBezTo>
                    <a:pt x="4501" y="5981"/>
                    <a:pt x="3858" y="6576"/>
                    <a:pt x="3049" y="6814"/>
                  </a:cubicBezTo>
                  <a:cubicBezTo>
                    <a:pt x="3049" y="6148"/>
                    <a:pt x="3049" y="5505"/>
                    <a:pt x="3049" y="4862"/>
                  </a:cubicBezTo>
                  <a:cubicBezTo>
                    <a:pt x="3049" y="3266"/>
                    <a:pt x="3049" y="1647"/>
                    <a:pt x="2930" y="51"/>
                  </a:cubicBezTo>
                  <a:cubicBezTo>
                    <a:pt x="2930" y="18"/>
                    <a:pt x="2904" y="0"/>
                    <a:pt x="2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 name="Google Shape;1489;p32"/>
          <p:cNvGrpSpPr/>
          <p:nvPr/>
        </p:nvGrpSpPr>
        <p:grpSpPr>
          <a:xfrm>
            <a:off x="8164620" y="3970370"/>
            <a:ext cx="359820" cy="826420"/>
            <a:chOff x="1221320" y="4054895"/>
            <a:chExt cx="359820" cy="826420"/>
          </a:xfrm>
        </p:grpSpPr>
        <p:sp>
          <p:nvSpPr>
            <p:cNvPr id="1490" name="Google Shape;1490;p32"/>
            <p:cNvSpPr/>
            <p:nvPr/>
          </p:nvSpPr>
          <p:spPr>
            <a:xfrm>
              <a:off x="1221320" y="4054895"/>
              <a:ext cx="359820" cy="486205"/>
            </a:xfrm>
            <a:custGeom>
              <a:avLst/>
              <a:gdLst/>
              <a:ahLst/>
              <a:cxnLst/>
              <a:rect l="l" t="t" r="r" b="b"/>
              <a:pathLst>
                <a:path w="12003" h="16219" extrusionOk="0">
                  <a:moveTo>
                    <a:pt x="5956" y="0"/>
                  </a:moveTo>
                  <a:cubicBezTo>
                    <a:pt x="4285" y="0"/>
                    <a:pt x="2622" y="1176"/>
                    <a:pt x="2239" y="2822"/>
                  </a:cubicBezTo>
                  <a:cubicBezTo>
                    <a:pt x="1929" y="4108"/>
                    <a:pt x="2096" y="5465"/>
                    <a:pt x="1762" y="6727"/>
                  </a:cubicBezTo>
                  <a:cubicBezTo>
                    <a:pt x="1405" y="8013"/>
                    <a:pt x="524" y="9132"/>
                    <a:pt x="214" y="10395"/>
                  </a:cubicBezTo>
                  <a:cubicBezTo>
                    <a:pt x="167" y="10585"/>
                    <a:pt x="143" y="10776"/>
                    <a:pt x="119" y="10990"/>
                  </a:cubicBezTo>
                  <a:cubicBezTo>
                    <a:pt x="0" y="12252"/>
                    <a:pt x="572" y="13514"/>
                    <a:pt x="1477" y="14395"/>
                  </a:cubicBezTo>
                  <a:cubicBezTo>
                    <a:pt x="2382" y="15277"/>
                    <a:pt x="3596" y="15800"/>
                    <a:pt x="4834" y="16062"/>
                  </a:cubicBezTo>
                  <a:cubicBezTo>
                    <a:pt x="5346" y="16163"/>
                    <a:pt x="5876" y="16218"/>
                    <a:pt x="6404" y="16218"/>
                  </a:cubicBezTo>
                  <a:cubicBezTo>
                    <a:pt x="7621" y="16218"/>
                    <a:pt x="8832" y="15926"/>
                    <a:pt x="9812" y="15229"/>
                  </a:cubicBezTo>
                  <a:cubicBezTo>
                    <a:pt x="11217" y="14205"/>
                    <a:pt x="12003" y="12276"/>
                    <a:pt x="11383" y="10657"/>
                  </a:cubicBezTo>
                  <a:cubicBezTo>
                    <a:pt x="10955" y="9537"/>
                    <a:pt x="9907" y="8704"/>
                    <a:pt x="9478" y="7561"/>
                  </a:cubicBezTo>
                  <a:cubicBezTo>
                    <a:pt x="9073" y="6465"/>
                    <a:pt x="9312" y="5251"/>
                    <a:pt x="9335" y="4084"/>
                  </a:cubicBezTo>
                  <a:cubicBezTo>
                    <a:pt x="9383" y="2179"/>
                    <a:pt x="8288" y="178"/>
                    <a:pt x="6240" y="12"/>
                  </a:cubicBezTo>
                  <a:cubicBezTo>
                    <a:pt x="6145" y="4"/>
                    <a:pt x="6051" y="0"/>
                    <a:pt x="5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308405" y="4224328"/>
              <a:ext cx="178516" cy="656987"/>
            </a:xfrm>
            <a:custGeom>
              <a:avLst/>
              <a:gdLst/>
              <a:ahLst/>
              <a:cxnLst/>
              <a:rect l="l" t="t" r="r" b="b"/>
              <a:pathLst>
                <a:path w="5955" h="21916" extrusionOk="0">
                  <a:moveTo>
                    <a:pt x="2874" y="0"/>
                  </a:moveTo>
                  <a:cubicBezTo>
                    <a:pt x="2840" y="0"/>
                    <a:pt x="2800" y="24"/>
                    <a:pt x="2787" y="75"/>
                  </a:cubicBezTo>
                  <a:cubicBezTo>
                    <a:pt x="2715" y="1456"/>
                    <a:pt x="2692" y="2885"/>
                    <a:pt x="2692" y="4290"/>
                  </a:cubicBezTo>
                  <a:cubicBezTo>
                    <a:pt x="2620" y="4266"/>
                    <a:pt x="2525" y="4242"/>
                    <a:pt x="2453" y="4219"/>
                  </a:cubicBezTo>
                  <a:cubicBezTo>
                    <a:pt x="2358" y="4171"/>
                    <a:pt x="2263" y="4147"/>
                    <a:pt x="2191" y="4100"/>
                  </a:cubicBezTo>
                  <a:cubicBezTo>
                    <a:pt x="2001" y="4004"/>
                    <a:pt x="1810" y="3885"/>
                    <a:pt x="1644" y="3742"/>
                  </a:cubicBezTo>
                  <a:cubicBezTo>
                    <a:pt x="1310" y="3457"/>
                    <a:pt x="1048" y="3099"/>
                    <a:pt x="905" y="2695"/>
                  </a:cubicBezTo>
                  <a:cubicBezTo>
                    <a:pt x="887" y="2658"/>
                    <a:pt x="852" y="2643"/>
                    <a:pt x="817" y="2643"/>
                  </a:cubicBezTo>
                  <a:cubicBezTo>
                    <a:pt x="762" y="2643"/>
                    <a:pt x="709" y="2683"/>
                    <a:pt x="739" y="2742"/>
                  </a:cubicBezTo>
                  <a:cubicBezTo>
                    <a:pt x="858" y="3195"/>
                    <a:pt x="1120" y="3623"/>
                    <a:pt x="1453" y="3933"/>
                  </a:cubicBezTo>
                  <a:cubicBezTo>
                    <a:pt x="1620" y="4100"/>
                    <a:pt x="1810" y="4242"/>
                    <a:pt x="2025" y="4362"/>
                  </a:cubicBezTo>
                  <a:cubicBezTo>
                    <a:pt x="2120" y="4409"/>
                    <a:pt x="2239" y="4457"/>
                    <a:pt x="2358" y="4504"/>
                  </a:cubicBezTo>
                  <a:cubicBezTo>
                    <a:pt x="2453" y="4552"/>
                    <a:pt x="2572" y="4600"/>
                    <a:pt x="2692" y="4600"/>
                  </a:cubicBezTo>
                  <a:cubicBezTo>
                    <a:pt x="2692" y="5338"/>
                    <a:pt x="2692" y="6076"/>
                    <a:pt x="2692" y="6814"/>
                  </a:cubicBezTo>
                  <a:cubicBezTo>
                    <a:pt x="1525" y="6719"/>
                    <a:pt x="501" y="5838"/>
                    <a:pt x="72" y="4766"/>
                  </a:cubicBezTo>
                  <a:cubicBezTo>
                    <a:pt x="72" y="4748"/>
                    <a:pt x="62" y="4740"/>
                    <a:pt x="49" y="4740"/>
                  </a:cubicBezTo>
                  <a:cubicBezTo>
                    <a:pt x="28" y="4740"/>
                    <a:pt x="1" y="4761"/>
                    <a:pt x="1" y="4790"/>
                  </a:cubicBezTo>
                  <a:cubicBezTo>
                    <a:pt x="143" y="5433"/>
                    <a:pt x="477" y="5981"/>
                    <a:pt x="977" y="6410"/>
                  </a:cubicBezTo>
                  <a:cubicBezTo>
                    <a:pt x="1477" y="6814"/>
                    <a:pt x="2072" y="7076"/>
                    <a:pt x="2715" y="7124"/>
                  </a:cubicBezTo>
                  <a:cubicBezTo>
                    <a:pt x="2715" y="7600"/>
                    <a:pt x="2715" y="8077"/>
                    <a:pt x="2715" y="8553"/>
                  </a:cubicBezTo>
                  <a:cubicBezTo>
                    <a:pt x="2715" y="11339"/>
                    <a:pt x="2739" y="14149"/>
                    <a:pt x="2739" y="16959"/>
                  </a:cubicBezTo>
                  <a:cubicBezTo>
                    <a:pt x="2763" y="18555"/>
                    <a:pt x="2763" y="20150"/>
                    <a:pt x="2763" y="21746"/>
                  </a:cubicBezTo>
                  <a:cubicBezTo>
                    <a:pt x="2763" y="21862"/>
                    <a:pt x="2848" y="21916"/>
                    <a:pt x="2935" y="21916"/>
                  </a:cubicBezTo>
                  <a:cubicBezTo>
                    <a:pt x="3026" y="21916"/>
                    <a:pt x="3120" y="21856"/>
                    <a:pt x="3120" y="21746"/>
                  </a:cubicBezTo>
                  <a:cubicBezTo>
                    <a:pt x="3096" y="16888"/>
                    <a:pt x="3073" y="12030"/>
                    <a:pt x="3049" y="7148"/>
                  </a:cubicBezTo>
                  <a:lnTo>
                    <a:pt x="3073" y="7148"/>
                  </a:lnTo>
                  <a:cubicBezTo>
                    <a:pt x="3954" y="6934"/>
                    <a:pt x="4644" y="6267"/>
                    <a:pt x="5097" y="5505"/>
                  </a:cubicBezTo>
                  <a:cubicBezTo>
                    <a:pt x="5621" y="4600"/>
                    <a:pt x="5835" y="3576"/>
                    <a:pt x="5954" y="2552"/>
                  </a:cubicBezTo>
                  <a:cubicBezTo>
                    <a:pt x="5954" y="2524"/>
                    <a:pt x="5938" y="2512"/>
                    <a:pt x="5919" y="2512"/>
                  </a:cubicBezTo>
                  <a:cubicBezTo>
                    <a:pt x="5907" y="2512"/>
                    <a:pt x="5893" y="2518"/>
                    <a:pt x="5883" y="2528"/>
                  </a:cubicBezTo>
                  <a:cubicBezTo>
                    <a:pt x="5597" y="3457"/>
                    <a:pt x="5406" y="4433"/>
                    <a:pt x="4906" y="5267"/>
                  </a:cubicBezTo>
                  <a:cubicBezTo>
                    <a:pt x="4501" y="5981"/>
                    <a:pt x="3858" y="6576"/>
                    <a:pt x="3049" y="6814"/>
                  </a:cubicBezTo>
                  <a:cubicBezTo>
                    <a:pt x="3049" y="6148"/>
                    <a:pt x="3049" y="5505"/>
                    <a:pt x="3049" y="4862"/>
                  </a:cubicBezTo>
                  <a:cubicBezTo>
                    <a:pt x="3049" y="3266"/>
                    <a:pt x="3049" y="1647"/>
                    <a:pt x="2930" y="51"/>
                  </a:cubicBezTo>
                  <a:cubicBezTo>
                    <a:pt x="2930" y="18"/>
                    <a:pt x="2904" y="0"/>
                    <a:pt x="2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AD5893E-6A0E-BA9D-1664-D1FD627CB526}"/>
              </a:ext>
            </a:extLst>
          </p:cNvPr>
          <p:cNvSpPr>
            <a:spLocks noGrp="1"/>
          </p:cNvSpPr>
          <p:nvPr>
            <p:ph type="subTitle" idx="3"/>
          </p:nvPr>
        </p:nvSpPr>
        <p:spPr>
          <a:xfrm>
            <a:off x="446049" y="869794"/>
            <a:ext cx="3978051" cy="3389971"/>
          </a:xfrm>
        </p:spPr>
        <p:txBody>
          <a:bodyPr/>
          <a:lstStyle/>
          <a:p>
            <a:r>
              <a:rPr lang="en-US" sz="1600" dirty="0"/>
              <a:t>The Council of Chalcedon in 451 CE addressed the Christological debate further by asserting the </a:t>
            </a:r>
            <a:r>
              <a:rPr lang="en-US" sz="1600" u="sng" dirty="0"/>
              <a:t>"hypostatic union," </a:t>
            </a:r>
            <a:r>
              <a:rPr lang="en-US" sz="1600" dirty="0"/>
              <a:t>affirming that Jesus was both fully divine and fully human, without mixture, confusion, or separation. This clarification aimed to reconcile conflicting views and stabilize the church's understanding of Christ's nature.</a:t>
            </a:r>
            <a:endParaRPr lang="en-PH" sz="1600" dirty="0"/>
          </a:p>
        </p:txBody>
      </p:sp>
      <p:sp>
        <p:nvSpPr>
          <p:cNvPr id="5" name="Subtitle 4">
            <a:extLst>
              <a:ext uri="{FF2B5EF4-FFF2-40B4-BE49-F238E27FC236}">
                <a16:creationId xmlns:a16="http://schemas.microsoft.com/office/drawing/2014/main" id="{DA84FF27-E4B1-0470-AB5D-1B2C84AFE3C8}"/>
              </a:ext>
            </a:extLst>
          </p:cNvPr>
          <p:cNvSpPr>
            <a:spLocks noGrp="1"/>
          </p:cNvSpPr>
          <p:nvPr>
            <p:ph type="subTitle" idx="4"/>
          </p:nvPr>
        </p:nvSpPr>
        <p:spPr>
          <a:xfrm>
            <a:off x="4719924" y="869795"/>
            <a:ext cx="3978027" cy="3769112"/>
          </a:xfrm>
        </p:spPr>
        <p:txBody>
          <a:bodyPr/>
          <a:lstStyle/>
          <a:p>
            <a:r>
              <a:rPr lang="en-US" sz="1600" dirty="0"/>
              <a:t>Debates around the authority of scripture and the canonization of the New Testament also emerged. The formation of the New Testament canon was a gradual process, with discussions about which writings were authoritative and should be included. The Councils of Hippo and Carthage in the late 4th and early 5th centuries played a role in establishing the canon that aligns with the modern New Testament.</a:t>
            </a:r>
            <a:endParaRPr lang="en-PH" sz="1600" dirty="0"/>
          </a:p>
        </p:txBody>
      </p:sp>
    </p:spTree>
    <p:extLst>
      <p:ext uri="{BB962C8B-B14F-4D97-AF65-F5344CB8AC3E}">
        <p14:creationId xmlns:p14="http://schemas.microsoft.com/office/powerpoint/2010/main" val="89290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AEC0E5E-2D1E-CD15-4E9C-07FCF0F4A027}"/>
              </a:ext>
            </a:extLst>
          </p:cNvPr>
          <p:cNvSpPr>
            <a:spLocks noGrp="1"/>
          </p:cNvSpPr>
          <p:nvPr>
            <p:ph type="subTitle" idx="3"/>
          </p:nvPr>
        </p:nvSpPr>
        <p:spPr>
          <a:xfrm>
            <a:off x="1040780" y="750849"/>
            <a:ext cx="7203688" cy="3084689"/>
          </a:xfrm>
        </p:spPr>
        <p:txBody>
          <a:bodyPr/>
          <a:lstStyle/>
          <a:p>
            <a:r>
              <a:rPr lang="en-US" sz="1600" dirty="0"/>
              <a:t>Overall, early church councils played a vital role in settling theological disputes and shaping the foundational doctrines of Christianity. These councils served as platforms for bishops and theologians from different regions to come together, deliberate, and arrive at a consensus on matters of faith. While these councils provided a framework for orthodoxy, they also contributed to the development of diverse theological traditions within Christianity, reflecting the complexity and diversity of early Christian thought. The decisions and creeds formulated in these councils not only helped unify the church but also laid the groundwork for the theological frameworks that continue to influence Christian beliefs and practices to this day.</a:t>
            </a:r>
            <a:endParaRPr lang="en-PH" sz="1600" dirty="0"/>
          </a:p>
        </p:txBody>
      </p:sp>
    </p:spTree>
    <p:extLst>
      <p:ext uri="{BB962C8B-B14F-4D97-AF65-F5344CB8AC3E}">
        <p14:creationId xmlns:p14="http://schemas.microsoft.com/office/powerpoint/2010/main" val="3902878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3076F83-6BC4-C916-AA39-D50D564E187B}"/>
              </a:ext>
            </a:extLst>
          </p:cNvPr>
          <p:cNvSpPr>
            <a:spLocks noGrp="1"/>
          </p:cNvSpPr>
          <p:nvPr>
            <p:ph type="subTitle" idx="3"/>
          </p:nvPr>
        </p:nvSpPr>
        <p:spPr>
          <a:xfrm>
            <a:off x="847492" y="1278449"/>
            <a:ext cx="7255728" cy="3984927"/>
          </a:xfrm>
        </p:spPr>
        <p:txBody>
          <a:bodyPr/>
          <a:lstStyle/>
          <a:p>
            <a:r>
              <a:rPr lang="en-US" sz="1600" dirty="0"/>
              <a:t>The Nicene Creed is a significant statement of Christian faith that was formulated during the First Council of Nicaea in 325 CE and later revised and expanded at the First Council of Constantinople in 381 CE. It is one of the most widely accepted and recited creeds in Christian tradition, serving as a foundational declaration of key theological beliefs. The creed addresses essential aspects of Christian doctrine, particularly concerning the nature of God, the Trinity, and the person of Jesus Christ. Here is the text of the Nicene Creed:</a:t>
            </a:r>
          </a:p>
          <a:p>
            <a:endParaRPr lang="en-US" sz="1600" dirty="0"/>
          </a:p>
          <a:p>
            <a:endParaRPr lang="en-PH" sz="1600" dirty="0"/>
          </a:p>
        </p:txBody>
      </p:sp>
      <p:sp>
        <p:nvSpPr>
          <p:cNvPr id="6" name="Title 5">
            <a:extLst>
              <a:ext uri="{FF2B5EF4-FFF2-40B4-BE49-F238E27FC236}">
                <a16:creationId xmlns:a16="http://schemas.microsoft.com/office/drawing/2014/main" id="{18C43109-7003-3379-76D5-DECB45A0A112}"/>
              </a:ext>
            </a:extLst>
          </p:cNvPr>
          <p:cNvSpPr>
            <a:spLocks noGrp="1"/>
          </p:cNvSpPr>
          <p:nvPr>
            <p:ph type="title"/>
          </p:nvPr>
        </p:nvSpPr>
        <p:spPr/>
        <p:txBody>
          <a:bodyPr/>
          <a:lstStyle/>
          <a:p>
            <a:r>
              <a:rPr lang="en-PH" dirty="0"/>
              <a:t>The Nicene Creed</a:t>
            </a:r>
          </a:p>
        </p:txBody>
      </p:sp>
    </p:spTree>
    <p:extLst>
      <p:ext uri="{BB962C8B-B14F-4D97-AF65-F5344CB8AC3E}">
        <p14:creationId xmlns:p14="http://schemas.microsoft.com/office/powerpoint/2010/main" val="322458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02AA06A-8C69-05F7-A713-BC2219F0A48E}"/>
              </a:ext>
            </a:extLst>
          </p:cNvPr>
          <p:cNvSpPr>
            <a:spLocks noGrp="1"/>
          </p:cNvSpPr>
          <p:nvPr>
            <p:ph type="subTitle" idx="1"/>
          </p:nvPr>
        </p:nvSpPr>
        <p:spPr/>
        <p:txBody>
          <a:bodyPr/>
          <a:lstStyle/>
          <a:p>
            <a:endParaRPr lang="en-PH"/>
          </a:p>
        </p:txBody>
      </p:sp>
      <p:sp>
        <p:nvSpPr>
          <p:cNvPr id="3" name="Subtitle 2">
            <a:extLst>
              <a:ext uri="{FF2B5EF4-FFF2-40B4-BE49-F238E27FC236}">
                <a16:creationId xmlns:a16="http://schemas.microsoft.com/office/drawing/2014/main" id="{D9B77D22-0621-CC0F-F454-72F787124950}"/>
              </a:ext>
            </a:extLst>
          </p:cNvPr>
          <p:cNvSpPr>
            <a:spLocks noGrp="1"/>
          </p:cNvSpPr>
          <p:nvPr>
            <p:ph type="subTitle" idx="2"/>
          </p:nvPr>
        </p:nvSpPr>
        <p:spPr/>
        <p:txBody>
          <a:bodyPr/>
          <a:lstStyle/>
          <a:p>
            <a:endParaRPr lang="en-PH"/>
          </a:p>
        </p:txBody>
      </p:sp>
      <p:sp>
        <p:nvSpPr>
          <p:cNvPr id="4" name="Subtitle 3">
            <a:extLst>
              <a:ext uri="{FF2B5EF4-FFF2-40B4-BE49-F238E27FC236}">
                <a16:creationId xmlns:a16="http://schemas.microsoft.com/office/drawing/2014/main" id="{07FC46D1-5279-CD19-3237-ACD01067B5CD}"/>
              </a:ext>
            </a:extLst>
          </p:cNvPr>
          <p:cNvSpPr>
            <a:spLocks noGrp="1"/>
          </p:cNvSpPr>
          <p:nvPr>
            <p:ph type="subTitle" idx="3"/>
          </p:nvPr>
        </p:nvSpPr>
        <p:spPr/>
        <p:txBody>
          <a:bodyPr/>
          <a:lstStyle/>
          <a:p>
            <a:endParaRPr lang="en-PH"/>
          </a:p>
        </p:txBody>
      </p:sp>
      <p:sp>
        <p:nvSpPr>
          <p:cNvPr id="5" name="Subtitle 4">
            <a:extLst>
              <a:ext uri="{FF2B5EF4-FFF2-40B4-BE49-F238E27FC236}">
                <a16:creationId xmlns:a16="http://schemas.microsoft.com/office/drawing/2014/main" id="{DC0A419C-CCEF-E2C3-F072-3E76760CCDF4}"/>
              </a:ext>
            </a:extLst>
          </p:cNvPr>
          <p:cNvSpPr>
            <a:spLocks noGrp="1"/>
          </p:cNvSpPr>
          <p:nvPr>
            <p:ph type="subTitle" idx="4"/>
          </p:nvPr>
        </p:nvSpPr>
        <p:spPr/>
        <p:txBody>
          <a:bodyPr/>
          <a:lstStyle/>
          <a:p>
            <a:endParaRPr lang="en-PH"/>
          </a:p>
        </p:txBody>
      </p:sp>
      <p:sp>
        <p:nvSpPr>
          <p:cNvPr id="6" name="Title 5">
            <a:extLst>
              <a:ext uri="{FF2B5EF4-FFF2-40B4-BE49-F238E27FC236}">
                <a16:creationId xmlns:a16="http://schemas.microsoft.com/office/drawing/2014/main" id="{DA7C57C5-F574-0D10-CD29-A6B9E780E3F0}"/>
              </a:ext>
            </a:extLst>
          </p:cNvPr>
          <p:cNvSpPr>
            <a:spLocks noGrp="1"/>
          </p:cNvSpPr>
          <p:nvPr>
            <p:ph type="title"/>
          </p:nvPr>
        </p:nvSpPr>
        <p:spPr/>
        <p:txBody>
          <a:bodyPr/>
          <a:lstStyle/>
          <a:p>
            <a:r>
              <a:rPr lang="en-US" sz="1600" dirty="0">
                <a:solidFill>
                  <a:srgbClr val="252525"/>
                </a:solidFill>
                <a:effectLst/>
              </a:rPr>
              <a:t>"We believe in one God, the Father Almighty, Maker of heaven and earth, and of all things visible and invisible.</a:t>
            </a:r>
            <a:br>
              <a:rPr lang="en-US" sz="1600" dirty="0">
                <a:solidFill>
                  <a:srgbClr val="252525"/>
                </a:solidFill>
                <a:effectLst/>
              </a:rPr>
            </a:br>
            <a:r>
              <a:rPr lang="en-US" sz="1600" dirty="0">
                <a:solidFill>
                  <a:srgbClr val="252525"/>
                </a:solidFill>
                <a:effectLst/>
              </a:rPr>
              <a:t>And in one Lord Jesus Christ, the only-begotten Son of God, begotten of the Father before all ages; Light of Light, very God of very God; begotten, not made, being of one substance with the Father, by whom all things were made.</a:t>
            </a:r>
            <a:br>
              <a:rPr lang="en-US" sz="1600" dirty="0">
                <a:solidFill>
                  <a:srgbClr val="252525"/>
                </a:solidFill>
                <a:effectLst/>
              </a:rPr>
            </a:br>
            <a:r>
              <a:rPr lang="en-US" sz="1600" dirty="0">
                <a:solidFill>
                  <a:srgbClr val="252525"/>
                </a:solidFill>
                <a:effectLst/>
              </a:rPr>
              <a:t>Who, for us men and for our salvation, came down from heaven, and was incarnate by the Holy Spirit of the virgin Mary, and was made man; and was crucified also for us under Pontius Pilate; He suffered and was buried; and the third day He rose again, according to the Scriptures; and ascended into heaven, and sits on the right hand of the Father; and He shall come again, with glory, to judge the quick and the dead; whose kingdom shall have no end.</a:t>
            </a:r>
            <a:br>
              <a:rPr lang="en-US" sz="1600" dirty="0">
                <a:solidFill>
                  <a:srgbClr val="252525"/>
                </a:solidFill>
                <a:effectLst/>
              </a:rPr>
            </a:br>
            <a:r>
              <a:rPr lang="en-US" sz="1600" dirty="0">
                <a:solidFill>
                  <a:srgbClr val="252525"/>
                </a:solidFill>
                <a:effectLst/>
              </a:rPr>
              <a:t>And we believe in the Holy Spirit, the Lord and Giver of Life; who proceeds from the Father and the Son; who with the Father and the Son together is worshiped and glorified; who spoke by the prophets.</a:t>
            </a:r>
            <a:br>
              <a:rPr lang="en-US" sz="1600" dirty="0">
                <a:solidFill>
                  <a:srgbClr val="252525"/>
                </a:solidFill>
                <a:effectLst/>
              </a:rPr>
            </a:br>
            <a:r>
              <a:rPr lang="en-US" sz="1600" dirty="0">
                <a:solidFill>
                  <a:srgbClr val="252525"/>
                </a:solidFill>
                <a:effectLst/>
              </a:rPr>
              <a:t>And we believe one holy catholic and apostolic Church. We acknowledge one baptism for the remission of sins; and we look for the resurrection of the dead, and the life of the world to come. Amen."</a:t>
            </a:r>
            <a:br>
              <a:rPr lang="en-US" sz="1600" dirty="0">
                <a:solidFill>
                  <a:srgbClr val="252525"/>
                </a:solidFill>
                <a:effectLst/>
              </a:rPr>
            </a:br>
            <a:endParaRPr lang="en-PH" sz="1600" dirty="0"/>
          </a:p>
        </p:txBody>
      </p:sp>
    </p:spTree>
    <p:extLst>
      <p:ext uri="{BB962C8B-B14F-4D97-AF65-F5344CB8AC3E}">
        <p14:creationId xmlns:p14="http://schemas.microsoft.com/office/powerpoint/2010/main" val="2435577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9E8257-E710-3B69-E70A-2DC873988833}"/>
              </a:ext>
            </a:extLst>
          </p:cNvPr>
          <p:cNvSpPr>
            <a:spLocks noGrp="1"/>
          </p:cNvSpPr>
          <p:nvPr>
            <p:ph type="subTitle" idx="2"/>
          </p:nvPr>
        </p:nvSpPr>
        <p:spPr/>
        <p:txBody>
          <a:bodyPr/>
          <a:lstStyle/>
          <a:p>
            <a:endParaRPr lang="en-PH"/>
          </a:p>
        </p:txBody>
      </p:sp>
      <p:sp>
        <p:nvSpPr>
          <p:cNvPr id="4" name="Subtitle 3">
            <a:extLst>
              <a:ext uri="{FF2B5EF4-FFF2-40B4-BE49-F238E27FC236}">
                <a16:creationId xmlns:a16="http://schemas.microsoft.com/office/drawing/2014/main" id="{80524A37-E9FE-E365-4C58-4601897AAFA3}"/>
              </a:ext>
            </a:extLst>
          </p:cNvPr>
          <p:cNvSpPr>
            <a:spLocks noGrp="1"/>
          </p:cNvSpPr>
          <p:nvPr>
            <p:ph type="subTitle" idx="3"/>
          </p:nvPr>
        </p:nvSpPr>
        <p:spPr>
          <a:xfrm>
            <a:off x="691375" y="267629"/>
            <a:ext cx="7813287" cy="4252331"/>
          </a:xfrm>
        </p:spPr>
        <p:txBody>
          <a:bodyPr/>
          <a:lstStyle/>
          <a:p>
            <a:r>
              <a:rPr lang="en-US" dirty="0">
                <a:solidFill>
                  <a:srgbClr val="252525"/>
                </a:solidFill>
                <a:effectLst/>
              </a:rPr>
              <a:t>The Nicene Creed emphasizes several key theological points:</a:t>
            </a:r>
          </a:p>
          <a:p>
            <a:pPr marL="139700" indent="0"/>
            <a:endParaRPr lang="en-US" b="1" dirty="0">
              <a:solidFill>
                <a:srgbClr val="252525"/>
              </a:solidFill>
              <a:effectLst/>
            </a:endParaRPr>
          </a:p>
          <a:p>
            <a:pPr marL="139700" indent="0"/>
            <a:r>
              <a:rPr lang="en-US" b="1" dirty="0">
                <a:solidFill>
                  <a:srgbClr val="252525"/>
                </a:solidFill>
                <a:effectLst/>
              </a:rPr>
              <a:t>1. Monotheism and the Nature of God:</a:t>
            </a:r>
            <a:r>
              <a:rPr lang="en-US" dirty="0">
                <a:solidFill>
                  <a:srgbClr val="252525"/>
                </a:solidFill>
                <a:effectLst/>
              </a:rPr>
              <a:t> The creed affirms belief in one God, the Father Almighty, who is the Creator of everything.</a:t>
            </a:r>
          </a:p>
          <a:p>
            <a:pPr>
              <a:buFont typeface="+mj-lt"/>
              <a:buAutoNum type="arabicPeriod"/>
            </a:pPr>
            <a:endParaRPr lang="en-US" dirty="0">
              <a:solidFill>
                <a:srgbClr val="252525"/>
              </a:solidFill>
              <a:effectLst/>
            </a:endParaRPr>
          </a:p>
          <a:p>
            <a:pPr marL="139700" indent="0"/>
            <a:r>
              <a:rPr lang="en-US" b="1" dirty="0">
                <a:solidFill>
                  <a:srgbClr val="252525"/>
                </a:solidFill>
                <a:effectLst/>
              </a:rPr>
              <a:t>2. Divinity of Jesus Christ:</a:t>
            </a:r>
            <a:r>
              <a:rPr lang="en-US" dirty="0">
                <a:solidFill>
                  <a:srgbClr val="252525"/>
                </a:solidFill>
                <a:effectLst/>
              </a:rPr>
              <a:t> The creed confesses Jesus Christ as the only-begotten Son of God, consubstantial (of the same substance) with the Father, and acknowledges his incarnation, crucifixion, resurrection, and ascension.</a:t>
            </a:r>
          </a:p>
          <a:p>
            <a:pPr>
              <a:buFont typeface="+mj-lt"/>
              <a:buAutoNum type="arabicPeriod"/>
            </a:pPr>
            <a:endParaRPr lang="en-US" dirty="0">
              <a:solidFill>
                <a:srgbClr val="252525"/>
              </a:solidFill>
              <a:effectLst/>
            </a:endParaRPr>
          </a:p>
          <a:p>
            <a:pPr marL="139700" indent="0"/>
            <a:r>
              <a:rPr lang="en-US" b="1" dirty="0">
                <a:solidFill>
                  <a:srgbClr val="252525"/>
                </a:solidFill>
                <a:effectLst/>
              </a:rPr>
              <a:t>3. Role of the Holy Spirit:</a:t>
            </a:r>
            <a:r>
              <a:rPr lang="en-US" dirty="0">
                <a:solidFill>
                  <a:srgbClr val="252525"/>
                </a:solidFill>
                <a:effectLst/>
              </a:rPr>
              <a:t> The creed acknowledges the Holy Spirit as the Lord and Giver of Life, who proceeds from the Father and the Son, and who is worshipped alongside the Father and the Son.</a:t>
            </a:r>
          </a:p>
          <a:p>
            <a:pPr>
              <a:buFont typeface="+mj-lt"/>
              <a:buAutoNum type="arabicPeriod"/>
            </a:pPr>
            <a:endParaRPr lang="en-US" dirty="0">
              <a:solidFill>
                <a:srgbClr val="252525"/>
              </a:solidFill>
              <a:effectLst/>
            </a:endParaRPr>
          </a:p>
          <a:p>
            <a:pPr marL="139700" indent="0"/>
            <a:r>
              <a:rPr lang="en-US" b="1" dirty="0">
                <a:solidFill>
                  <a:srgbClr val="252525"/>
                </a:solidFill>
                <a:effectLst/>
              </a:rPr>
              <a:t>4. Salvation and Second Coming:</a:t>
            </a:r>
            <a:r>
              <a:rPr lang="en-US" dirty="0">
                <a:solidFill>
                  <a:srgbClr val="252525"/>
                </a:solidFill>
                <a:effectLst/>
              </a:rPr>
              <a:t> The creed affirms that Jesus' incarnation, death, and resurrection were for the salvation of humanity and that he will return in glory to judge the living and the dead.</a:t>
            </a:r>
          </a:p>
          <a:p>
            <a:pPr>
              <a:buFont typeface="+mj-lt"/>
              <a:buAutoNum type="arabicPeriod"/>
            </a:pPr>
            <a:endParaRPr lang="en-US" dirty="0">
              <a:solidFill>
                <a:srgbClr val="252525"/>
              </a:solidFill>
              <a:effectLst/>
            </a:endParaRPr>
          </a:p>
          <a:p>
            <a:pPr marL="139700" indent="0"/>
            <a:r>
              <a:rPr lang="en-US" b="1" dirty="0">
                <a:solidFill>
                  <a:srgbClr val="252525"/>
                </a:solidFill>
                <a:effectLst/>
              </a:rPr>
              <a:t>5. One Holy Catholic and Apostolic Church:</a:t>
            </a:r>
            <a:r>
              <a:rPr lang="en-US" dirty="0">
                <a:solidFill>
                  <a:srgbClr val="252525"/>
                </a:solidFill>
                <a:effectLst/>
              </a:rPr>
              <a:t> The creed expresses belief in the unity and universality of the Christian Church and the importance of baptism for the remission of sins.</a:t>
            </a:r>
          </a:p>
          <a:p>
            <a:endParaRPr lang="en-PH" dirty="0"/>
          </a:p>
        </p:txBody>
      </p:sp>
    </p:spTree>
    <p:extLst>
      <p:ext uri="{BB962C8B-B14F-4D97-AF65-F5344CB8AC3E}">
        <p14:creationId xmlns:p14="http://schemas.microsoft.com/office/powerpoint/2010/main" val="210249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839CE0-A64F-78DF-D097-96D701A3314E}"/>
              </a:ext>
            </a:extLst>
          </p:cNvPr>
          <p:cNvSpPr>
            <a:spLocks noGrp="1"/>
          </p:cNvSpPr>
          <p:nvPr>
            <p:ph type="subTitle" idx="2"/>
          </p:nvPr>
        </p:nvSpPr>
        <p:spPr/>
        <p:txBody>
          <a:bodyPr/>
          <a:lstStyle/>
          <a:p>
            <a:endParaRPr lang="en-PH"/>
          </a:p>
        </p:txBody>
      </p:sp>
      <p:sp>
        <p:nvSpPr>
          <p:cNvPr id="4" name="Subtitle 3">
            <a:extLst>
              <a:ext uri="{FF2B5EF4-FFF2-40B4-BE49-F238E27FC236}">
                <a16:creationId xmlns:a16="http://schemas.microsoft.com/office/drawing/2014/main" id="{9C0C7CDC-91B4-4085-644B-3108794F1672}"/>
              </a:ext>
            </a:extLst>
          </p:cNvPr>
          <p:cNvSpPr>
            <a:spLocks noGrp="1"/>
          </p:cNvSpPr>
          <p:nvPr>
            <p:ph type="subTitle" idx="3"/>
          </p:nvPr>
        </p:nvSpPr>
        <p:spPr>
          <a:xfrm>
            <a:off x="617034" y="1501699"/>
            <a:ext cx="7806966" cy="2333840"/>
          </a:xfrm>
        </p:spPr>
        <p:txBody>
          <a:bodyPr/>
          <a:lstStyle/>
          <a:p>
            <a:pPr algn="just"/>
            <a:r>
              <a:rPr lang="en-PH" sz="1600" dirty="0"/>
              <a:t>Group Activity: Divide the class into 10 groups. Make a report of the following ecumenical councils:</a:t>
            </a:r>
          </a:p>
          <a:p>
            <a:pPr algn="just">
              <a:buFont typeface="Arial" panose="020B0604020202020204" pitchFamily="34" charset="0"/>
              <a:buChar char="•"/>
            </a:pPr>
            <a:r>
              <a:rPr lang="en-PH" sz="1600" dirty="0"/>
              <a:t>Group 1 – Constantinople I and Ephesus</a:t>
            </a:r>
          </a:p>
          <a:p>
            <a:pPr algn="just">
              <a:buFont typeface="Arial" panose="020B0604020202020204" pitchFamily="34" charset="0"/>
              <a:buChar char="•"/>
            </a:pPr>
            <a:r>
              <a:rPr lang="en-PH" sz="1600" dirty="0"/>
              <a:t>Group 2 – Chalcedon and Constantinople II</a:t>
            </a:r>
          </a:p>
          <a:p>
            <a:pPr algn="just">
              <a:buFont typeface="Arial" panose="020B0604020202020204" pitchFamily="34" charset="0"/>
              <a:buChar char="•"/>
            </a:pPr>
            <a:r>
              <a:rPr lang="en-PH" sz="1600" dirty="0"/>
              <a:t>Group 3 – Constantinople III and Nicaea II</a:t>
            </a:r>
          </a:p>
          <a:p>
            <a:pPr algn="just">
              <a:buFont typeface="Arial" panose="020B0604020202020204" pitchFamily="34" charset="0"/>
              <a:buChar char="•"/>
            </a:pPr>
            <a:r>
              <a:rPr lang="en-PH" sz="1600" dirty="0"/>
              <a:t>Group 4 – Constantinople IV and Lateran I</a:t>
            </a:r>
          </a:p>
          <a:p>
            <a:pPr algn="just">
              <a:buFont typeface="Arial" panose="020B0604020202020204" pitchFamily="34" charset="0"/>
              <a:buChar char="•"/>
            </a:pPr>
            <a:r>
              <a:rPr lang="en-PH" sz="1600" dirty="0"/>
              <a:t>Group 5 – Lateran II and Lateran III</a:t>
            </a:r>
          </a:p>
          <a:p>
            <a:pPr algn="just">
              <a:buFont typeface="Arial" panose="020B0604020202020204" pitchFamily="34" charset="0"/>
              <a:buChar char="•"/>
            </a:pPr>
            <a:r>
              <a:rPr lang="en-PH" sz="1600" dirty="0"/>
              <a:t>Group 6 – Lateran IV and Lyons I</a:t>
            </a:r>
          </a:p>
          <a:p>
            <a:pPr algn="just">
              <a:buFont typeface="Arial" panose="020B0604020202020204" pitchFamily="34" charset="0"/>
              <a:buChar char="•"/>
            </a:pPr>
            <a:r>
              <a:rPr lang="en-PH" sz="1600" dirty="0"/>
              <a:t>Group 7 – Lyons II and Vienne </a:t>
            </a:r>
          </a:p>
          <a:p>
            <a:pPr algn="just">
              <a:buFont typeface="Arial" panose="020B0604020202020204" pitchFamily="34" charset="0"/>
              <a:buChar char="•"/>
            </a:pPr>
            <a:r>
              <a:rPr lang="en-PH" sz="1600" dirty="0"/>
              <a:t>Group 8 – Constance and Florence</a:t>
            </a:r>
          </a:p>
          <a:p>
            <a:pPr algn="just">
              <a:buFont typeface="Arial" panose="020B0604020202020204" pitchFamily="34" charset="0"/>
              <a:buChar char="•"/>
            </a:pPr>
            <a:r>
              <a:rPr lang="en-PH" sz="1600" dirty="0"/>
              <a:t>Group 9 – Lateran V and Trent</a:t>
            </a:r>
          </a:p>
          <a:p>
            <a:pPr algn="just">
              <a:buFont typeface="Arial" panose="020B0604020202020204" pitchFamily="34" charset="0"/>
              <a:buChar char="•"/>
            </a:pPr>
            <a:r>
              <a:rPr lang="en-PH" sz="1600" dirty="0"/>
              <a:t>Group 10 – Vatican I and Vatican II</a:t>
            </a:r>
          </a:p>
          <a:p>
            <a:pPr algn="just">
              <a:buFont typeface="Arial" panose="020B0604020202020204" pitchFamily="34" charset="0"/>
              <a:buChar char="•"/>
            </a:pPr>
            <a:endParaRPr lang="en-PH" sz="1600" dirty="0"/>
          </a:p>
          <a:p>
            <a:pPr algn="just"/>
            <a:endParaRPr lang="en-PH" sz="1600" dirty="0"/>
          </a:p>
        </p:txBody>
      </p:sp>
      <p:sp>
        <p:nvSpPr>
          <p:cNvPr id="5" name="Subtitle 4">
            <a:extLst>
              <a:ext uri="{FF2B5EF4-FFF2-40B4-BE49-F238E27FC236}">
                <a16:creationId xmlns:a16="http://schemas.microsoft.com/office/drawing/2014/main" id="{B25616F6-B9C9-F20C-1ACD-F4759B6D8473}"/>
              </a:ext>
            </a:extLst>
          </p:cNvPr>
          <p:cNvSpPr>
            <a:spLocks noGrp="1"/>
          </p:cNvSpPr>
          <p:nvPr>
            <p:ph type="subTitle" idx="4"/>
          </p:nvPr>
        </p:nvSpPr>
        <p:spPr/>
        <p:txBody>
          <a:bodyPr/>
          <a:lstStyle/>
          <a:p>
            <a:endParaRPr lang="en-PH"/>
          </a:p>
        </p:txBody>
      </p:sp>
      <p:sp>
        <p:nvSpPr>
          <p:cNvPr id="6" name="Title 5">
            <a:extLst>
              <a:ext uri="{FF2B5EF4-FFF2-40B4-BE49-F238E27FC236}">
                <a16:creationId xmlns:a16="http://schemas.microsoft.com/office/drawing/2014/main" id="{CA931674-D707-EE7B-2547-FE38BCB78FE3}"/>
              </a:ext>
            </a:extLst>
          </p:cNvPr>
          <p:cNvSpPr>
            <a:spLocks noGrp="1"/>
          </p:cNvSpPr>
          <p:nvPr>
            <p:ph type="title"/>
          </p:nvPr>
        </p:nvSpPr>
        <p:spPr/>
        <p:txBody>
          <a:bodyPr/>
          <a:lstStyle/>
          <a:p>
            <a:r>
              <a:rPr lang="en-PH" dirty="0"/>
              <a:t>There are 21 councils in the church doctrine</a:t>
            </a:r>
          </a:p>
        </p:txBody>
      </p:sp>
    </p:spTree>
    <p:extLst>
      <p:ext uri="{BB962C8B-B14F-4D97-AF65-F5344CB8AC3E}">
        <p14:creationId xmlns:p14="http://schemas.microsoft.com/office/powerpoint/2010/main" val="379504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grpSp>
        <p:nvGrpSpPr>
          <p:cNvPr id="1327" name="Google Shape;1327;p30"/>
          <p:cNvGrpSpPr/>
          <p:nvPr/>
        </p:nvGrpSpPr>
        <p:grpSpPr>
          <a:xfrm>
            <a:off x="7445065" y="2494023"/>
            <a:ext cx="1185820" cy="321299"/>
            <a:chOff x="7018540" y="2277173"/>
            <a:chExt cx="1185820" cy="321299"/>
          </a:xfrm>
        </p:grpSpPr>
        <p:sp>
          <p:nvSpPr>
            <p:cNvPr id="1328" name="Google Shape;1328;p30"/>
            <p:cNvSpPr/>
            <p:nvPr/>
          </p:nvSpPr>
          <p:spPr>
            <a:xfrm>
              <a:off x="7018540" y="2277173"/>
              <a:ext cx="1185820" cy="321299"/>
            </a:xfrm>
            <a:custGeom>
              <a:avLst/>
              <a:gdLst/>
              <a:ahLst/>
              <a:cxnLst/>
              <a:rect l="l" t="t" r="r" b="b"/>
              <a:pathLst>
                <a:path w="39557" h="10718" extrusionOk="0">
                  <a:moveTo>
                    <a:pt x="18793" y="0"/>
                  </a:moveTo>
                  <a:cubicBezTo>
                    <a:pt x="18410" y="0"/>
                    <a:pt x="18028" y="24"/>
                    <a:pt x="17647" y="72"/>
                  </a:cubicBezTo>
                  <a:cubicBezTo>
                    <a:pt x="13503" y="572"/>
                    <a:pt x="9908" y="3930"/>
                    <a:pt x="9098" y="8026"/>
                  </a:cubicBezTo>
                  <a:cubicBezTo>
                    <a:pt x="8823" y="7813"/>
                    <a:pt x="8497" y="7718"/>
                    <a:pt x="8165" y="7718"/>
                  </a:cubicBezTo>
                  <a:cubicBezTo>
                    <a:pt x="7201" y="7718"/>
                    <a:pt x="6187" y="8517"/>
                    <a:pt x="6240" y="9526"/>
                  </a:cubicBezTo>
                  <a:cubicBezTo>
                    <a:pt x="5601" y="8794"/>
                    <a:pt x="4581" y="8450"/>
                    <a:pt x="3546" y="8450"/>
                  </a:cubicBezTo>
                  <a:cubicBezTo>
                    <a:pt x="1957" y="8450"/>
                    <a:pt x="332" y="9260"/>
                    <a:pt x="1" y="10717"/>
                  </a:cubicBezTo>
                  <a:lnTo>
                    <a:pt x="39557" y="10717"/>
                  </a:lnTo>
                  <a:cubicBezTo>
                    <a:pt x="39437" y="9479"/>
                    <a:pt x="38675" y="8312"/>
                    <a:pt x="37532" y="7788"/>
                  </a:cubicBezTo>
                  <a:cubicBezTo>
                    <a:pt x="37085" y="7575"/>
                    <a:pt x="36596" y="7474"/>
                    <a:pt x="36106" y="7474"/>
                  </a:cubicBezTo>
                  <a:cubicBezTo>
                    <a:pt x="35058" y="7474"/>
                    <a:pt x="34006" y="7937"/>
                    <a:pt x="33341" y="8764"/>
                  </a:cubicBezTo>
                  <a:cubicBezTo>
                    <a:pt x="33627" y="7407"/>
                    <a:pt x="32936" y="5907"/>
                    <a:pt x="31722" y="5240"/>
                  </a:cubicBezTo>
                  <a:cubicBezTo>
                    <a:pt x="31238" y="4965"/>
                    <a:pt x="30690" y="4833"/>
                    <a:pt x="30141" y="4833"/>
                  </a:cubicBezTo>
                  <a:cubicBezTo>
                    <a:pt x="29312" y="4833"/>
                    <a:pt x="28480" y="5133"/>
                    <a:pt x="27864" y="5692"/>
                  </a:cubicBezTo>
                  <a:cubicBezTo>
                    <a:pt x="26264" y="2277"/>
                    <a:pt x="22546" y="0"/>
                    <a:pt x="18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75268" y="2469119"/>
              <a:ext cx="296747" cy="95239"/>
            </a:xfrm>
            <a:custGeom>
              <a:avLst/>
              <a:gdLst/>
              <a:ahLst/>
              <a:cxnLst/>
              <a:rect l="l" t="t" r="r" b="b"/>
              <a:pathLst>
                <a:path w="9899" h="3177" extrusionOk="0">
                  <a:moveTo>
                    <a:pt x="5151" y="1"/>
                  </a:moveTo>
                  <a:cubicBezTo>
                    <a:pt x="3778" y="1"/>
                    <a:pt x="2680" y="1163"/>
                    <a:pt x="2772" y="2528"/>
                  </a:cubicBezTo>
                  <a:cubicBezTo>
                    <a:pt x="2728" y="2518"/>
                    <a:pt x="2682" y="2513"/>
                    <a:pt x="2636" y="2513"/>
                  </a:cubicBezTo>
                  <a:cubicBezTo>
                    <a:pt x="2462" y="2513"/>
                    <a:pt x="2285" y="2582"/>
                    <a:pt x="2153" y="2695"/>
                  </a:cubicBezTo>
                  <a:cubicBezTo>
                    <a:pt x="1890" y="2431"/>
                    <a:pt x="1555" y="2304"/>
                    <a:pt x="1223" y="2304"/>
                  </a:cubicBezTo>
                  <a:cubicBezTo>
                    <a:pt x="745" y="2304"/>
                    <a:pt x="273" y="2569"/>
                    <a:pt x="34" y="3076"/>
                  </a:cubicBezTo>
                  <a:cubicBezTo>
                    <a:pt x="0" y="3126"/>
                    <a:pt x="50" y="3177"/>
                    <a:pt x="99" y="3177"/>
                  </a:cubicBezTo>
                  <a:cubicBezTo>
                    <a:pt x="119" y="3177"/>
                    <a:pt x="139" y="3168"/>
                    <a:pt x="153" y="3147"/>
                  </a:cubicBezTo>
                  <a:cubicBezTo>
                    <a:pt x="376" y="2740"/>
                    <a:pt x="773" y="2528"/>
                    <a:pt x="1172" y="2528"/>
                  </a:cubicBezTo>
                  <a:cubicBezTo>
                    <a:pt x="1497" y="2528"/>
                    <a:pt x="1823" y="2668"/>
                    <a:pt x="2058" y="2957"/>
                  </a:cubicBezTo>
                  <a:cubicBezTo>
                    <a:pt x="2082" y="2980"/>
                    <a:pt x="2117" y="2992"/>
                    <a:pt x="2150" y="2992"/>
                  </a:cubicBezTo>
                  <a:cubicBezTo>
                    <a:pt x="2183" y="2992"/>
                    <a:pt x="2213" y="2980"/>
                    <a:pt x="2225" y="2957"/>
                  </a:cubicBezTo>
                  <a:cubicBezTo>
                    <a:pt x="2360" y="2822"/>
                    <a:pt x="2507" y="2758"/>
                    <a:pt x="2674" y="2758"/>
                  </a:cubicBezTo>
                  <a:cubicBezTo>
                    <a:pt x="2743" y="2758"/>
                    <a:pt x="2815" y="2769"/>
                    <a:pt x="2891" y="2790"/>
                  </a:cubicBezTo>
                  <a:cubicBezTo>
                    <a:pt x="2909" y="2799"/>
                    <a:pt x="2926" y="2803"/>
                    <a:pt x="2941" y="2803"/>
                  </a:cubicBezTo>
                  <a:cubicBezTo>
                    <a:pt x="3010" y="2803"/>
                    <a:pt x="3054" y="2725"/>
                    <a:pt x="3034" y="2647"/>
                  </a:cubicBezTo>
                  <a:cubicBezTo>
                    <a:pt x="2853" y="1334"/>
                    <a:pt x="3921" y="257"/>
                    <a:pt x="5173" y="257"/>
                  </a:cubicBezTo>
                  <a:cubicBezTo>
                    <a:pt x="5238" y="257"/>
                    <a:pt x="5303" y="260"/>
                    <a:pt x="5368" y="266"/>
                  </a:cubicBezTo>
                  <a:cubicBezTo>
                    <a:pt x="6797" y="361"/>
                    <a:pt x="7726" y="1647"/>
                    <a:pt x="7797" y="3004"/>
                  </a:cubicBezTo>
                  <a:cubicBezTo>
                    <a:pt x="7797" y="3068"/>
                    <a:pt x="7861" y="3121"/>
                    <a:pt x="7924" y="3121"/>
                  </a:cubicBezTo>
                  <a:cubicBezTo>
                    <a:pt x="7956" y="3121"/>
                    <a:pt x="7988" y="3108"/>
                    <a:pt x="8012" y="3076"/>
                  </a:cubicBezTo>
                  <a:cubicBezTo>
                    <a:pt x="8258" y="2789"/>
                    <a:pt x="8606" y="2643"/>
                    <a:pt x="8961" y="2643"/>
                  </a:cubicBezTo>
                  <a:cubicBezTo>
                    <a:pt x="9225" y="2643"/>
                    <a:pt x="9493" y="2723"/>
                    <a:pt x="9726" y="2885"/>
                  </a:cubicBezTo>
                  <a:cubicBezTo>
                    <a:pt x="9745" y="2904"/>
                    <a:pt x="9763" y="2911"/>
                    <a:pt x="9780" y="2911"/>
                  </a:cubicBezTo>
                  <a:cubicBezTo>
                    <a:pt x="9851" y="2911"/>
                    <a:pt x="9898" y="2776"/>
                    <a:pt x="9821" y="2719"/>
                  </a:cubicBezTo>
                  <a:cubicBezTo>
                    <a:pt x="9556" y="2522"/>
                    <a:pt x="9245" y="2427"/>
                    <a:pt x="8936" y="2427"/>
                  </a:cubicBezTo>
                  <a:cubicBezTo>
                    <a:pt x="8608" y="2427"/>
                    <a:pt x="8281" y="2534"/>
                    <a:pt x="8012" y="2742"/>
                  </a:cubicBezTo>
                  <a:cubicBezTo>
                    <a:pt x="7869" y="1290"/>
                    <a:pt x="6797" y="51"/>
                    <a:pt x="5273" y="4"/>
                  </a:cubicBezTo>
                  <a:cubicBezTo>
                    <a:pt x="5232" y="2"/>
                    <a:pt x="5191" y="1"/>
                    <a:pt x="5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691745" y="2449753"/>
              <a:ext cx="308918" cy="114664"/>
            </a:xfrm>
            <a:custGeom>
              <a:avLst/>
              <a:gdLst/>
              <a:ahLst/>
              <a:cxnLst/>
              <a:rect l="l" t="t" r="r" b="b"/>
              <a:pathLst>
                <a:path w="10305" h="3825" extrusionOk="0">
                  <a:moveTo>
                    <a:pt x="5576" y="0"/>
                  </a:moveTo>
                  <a:cubicBezTo>
                    <a:pt x="4381" y="0"/>
                    <a:pt x="3284" y="891"/>
                    <a:pt x="3025" y="2055"/>
                  </a:cubicBezTo>
                  <a:cubicBezTo>
                    <a:pt x="2673" y="1666"/>
                    <a:pt x="2163" y="1421"/>
                    <a:pt x="1651" y="1421"/>
                  </a:cubicBezTo>
                  <a:cubicBezTo>
                    <a:pt x="1505" y="1421"/>
                    <a:pt x="1358" y="1441"/>
                    <a:pt x="1215" y="1483"/>
                  </a:cubicBezTo>
                  <a:cubicBezTo>
                    <a:pt x="477" y="1698"/>
                    <a:pt x="1" y="2412"/>
                    <a:pt x="1" y="3150"/>
                  </a:cubicBezTo>
                  <a:cubicBezTo>
                    <a:pt x="1" y="3174"/>
                    <a:pt x="19" y="3186"/>
                    <a:pt x="36" y="3186"/>
                  </a:cubicBezTo>
                  <a:cubicBezTo>
                    <a:pt x="54" y="3186"/>
                    <a:pt x="72" y="3174"/>
                    <a:pt x="72" y="3150"/>
                  </a:cubicBezTo>
                  <a:cubicBezTo>
                    <a:pt x="120" y="2460"/>
                    <a:pt x="572" y="1817"/>
                    <a:pt x="1239" y="1626"/>
                  </a:cubicBezTo>
                  <a:cubicBezTo>
                    <a:pt x="1367" y="1594"/>
                    <a:pt x="1497" y="1579"/>
                    <a:pt x="1626" y="1579"/>
                  </a:cubicBezTo>
                  <a:cubicBezTo>
                    <a:pt x="2168" y="1579"/>
                    <a:pt x="2693" y="1850"/>
                    <a:pt x="3001" y="2293"/>
                  </a:cubicBezTo>
                  <a:cubicBezTo>
                    <a:pt x="3012" y="2326"/>
                    <a:pt x="3044" y="2344"/>
                    <a:pt x="3077" y="2344"/>
                  </a:cubicBezTo>
                  <a:cubicBezTo>
                    <a:pt x="3115" y="2344"/>
                    <a:pt x="3155" y="2320"/>
                    <a:pt x="3168" y="2269"/>
                  </a:cubicBezTo>
                  <a:cubicBezTo>
                    <a:pt x="3348" y="1146"/>
                    <a:pt x="4438" y="235"/>
                    <a:pt x="5601" y="235"/>
                  </a:cubicBezTo>
                  <a:cubicBezTo>
                    <a:pt x="5671" y="235"/>
                    <a:pt x="5741" y="238"/>
                    <a:pt x="5811" y="245"/>
                  </a:cubicBezTo>
                  <a:cubicBezTo>
                    <a:pt x="7097" y="388"/>
                    <a:pt x="8050" y="1721"/>
                    <a:pt x="7883" y="2960"/>
                  </a:cubicBezTo>
                  <a:cubicBezTo>
                    <a:pt x="7866" y="3044"/>
                    <a:pt x="7921" y="3128"/>
                    <a:pt x="7988" y="3128"/>
                  </a:cubicBezTo>
                  <a:cubicBezTo>
                    <a:pt x="8016" y="3128"/>
                    <a:pt x="8046" y="3114"/>
                    <a:pt x="8074" y="3079"/>
                  </a:cubicBezTo>
                  <a:cubicBezTo>
                    <a:pt x="8220" y="2933"/>
                    <a:pt x="8396" y="2867"/>
                    <a:pt x="8565" y="2867"/>
                  </a:cubicBezTo>
                  <a:cubicBezTo>
                    <a:pt x="8893" y="2867"/>
                    <a:pt x="9193" y="3115"/>
                    <a:pt x="9193" y="3507"/>
                  </a:cubicBezTo>
                  <a:cubicBezTo>
                    <a:pt x="9209" y="3588"/>
                    <a:pt x="9269" y="3636"/>
                    <a:pt x="9336" y="3636"/>
                  </a:cubicBezTo>
                  <a:cubicBezTo>
                    <a:pt x="9368" y="3636"/>
                    <a:pt x="9401" y="3626"/>
                    <a:pt x="9431" y="3603"/>
                  </a:cubicBezTo>
                  <a:cubicBezTo>
                    <a:pt x="9508" y="3526"/>
                    <a:pt x="9597" y="3492"/>
                    <a:pt x="9685" y="3492"/>
                  </a:cubicBezTo>
                  <a:cubicBezTo>
                    <a:pt x="9843" y="3492"/>
                    <a:pt x="9998" y="3601"/>
                    <a:pt x="10074" y="3769"/>
                  </a:cubicBezTo>
                  <a:cubicBezTo>
                    <a:pt x="10097" y="3808"/>
                    <a:pt x="10131" y="3824"/>
                    <a:pt x="10164" y="3824"/>
                  </a:cubicBezTo>
                  <a:cubicBezTo>
                    <a:pt x="10234" y="3824"/>
                    <a:pt x="10305" y="3755"/>
                    <a:pt x="10289" y="3674"/>
                  </a:cubicBezTo>
                  <a:cubicBezTo>
                    <a:pt x="10218" y="3390"/>
                    <a:pt x="9962" y="3239"/>
                    <a:pt x="9698" y="3239"/>
                  </a:cubicBezTo>
                  <a:cubicBezTo>
                    <a:pt x="9608" y="3239"/>
                    <a:pt x="9516" y="3257"/>
                    <a:pt x="9431" y="3293"/>
                  </a:cubicBezTo>
                  <a:cubicBezTo>
                    <a:pt x="9327" y="2875"/>
                    <a:pt x="8954" y="2609"/>
                    <a:pt x="8566" y="2609"/>
                  </a:cubicBezTo>
                  <a:cubicBezTo>
                    <a:pt x="8424" y="2609"/>
                    <a:pt x="8279" y="2645"/>
                    <a:pt x="8145" y="2722"/>
                  </a:cubicBezTo>
                  <a:cubicBezTo>
                    <a:pt x="8145" y="1459"/>
                    <a:pt x="7240" y="221"/>
                    <a:pt x="5954" y="31"/>
                  </a:cubicBezTo>
                  <a:cubicBezTo>
                    <a:pt x="5828" y="10"/>
                    <a:pt x="5701" y="0"/>
                    <a:pt x="5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30"/>
          <p:cNvGrpSpPr/>
          <p:nvPr/>
        </p:nvGrpSpPr>
        <p:grpSpPr>
          <a:xfrm>
            <a:off x="7338325" y="315361"/>
            <a:ext cx="1399290" cy="429338"/>
            <a:chOff x="7338325" y="315361"/>
            <a:chExt cx="1399290" cy="429338"/>
          </a:xfrm>
        </p:grpSpPr>
        <p:sp>
          <p:nvSpPr>
            <p:cNvPr id="1332" name="Google Shape;1332;p30"/>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0"/>
          <p:cNvGrpSpPr/>
          <p:nvPr/>
        </p:nvGrpSpPr>
        <p:grpSpPr>
          <a:xfrm>
            <a:off x="1008906" y="269195"/>
            <a:ext cx="2024650" cy="449063"/>
            <a:chOff x="1008906" y="269195"/>
            <a:chExt cx="2024650" cy="449063"/>
          </a:xfrm>
        </p:grpSpPr>
        <p:sp>
          <p:nvSpPr>
            <p:cNvPr id="1335" name="Google Shape;1335;p30"/>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0"/>
          <p:cNvGrpSpPr/>
          <p:nvPr/>
        </p:nvGrpSpPr>
        <p:grpSpPr>
          <a:xfrm>
            <a:off x="3647271" y="701923"/>
            <a:ext cx="1849407" cy="1039600"/>
            <a:chOff x="3895263" y="1347100"/>
            <a:chExt cx="1216075" cy="683587"/>
          </a:xfrm>
        </p:grpSpPr>
        <p:grpSp>
          <p:nvGrpSpPr>
            <p:cNvPr id="1338" name="Google Shape;1338;p30"/>
            <p:cNvGrpSpPr/>
            <p:nvPr/>
          </p:nvGrpSpPr>
          <p:grpSpPr>
            <a:xfrm>
              <a:off x="3895263" y="1729788"/>
              <a:ext cx="1216075" cy="300900"/>
              <a:chOff x="3895263" y="1729788"/>
              <a:chExt cx="1216075" cy="300900"/>
            </a:xfrm>
          </p:grpSpPr>
          <p:sp>
            <p:nvSpPr>
              <p:cNvPr id="1339" name="Google Shape;1339;p30"/>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30"/>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41" name="Google Shape;1341;p30"/>
            <p:cNvGrpSpPr/>
            <p:nvPr/>
          </p:nvGrpSpPr>
          <p:grpSpPr>
            <a:xfrm>
              <a:off x="4029188" y="1347100"/>
              <a:ext cx="948230" cy="532721"/>
              <a:chOff x="4045515" y="190749"/>
              <a:chExt cx="1180125" cy="663000"/>
            </a:xfrm>
          </p:grpSpPr>
          <p:sp>
            <p:nvSpPr>
              <p:cNvPr id="1342" name="Google Shape;1342;p30"/>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30"/>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30"/>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5" name="Google Shape;1345;p30"/>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6" name="Google Shape;1346;p30"/>
          <p:cNvSpPr txBox="1">
            <a:spLocks noGrp="1"/>
          </p:cNvSpPr>
          <p:nvPr>
            <p:ph type="subTitle" idx="1"/>
          </p:nvPr>
        </p:nvSpPr>
        <p:spPr>
          <a:xfrm>
            <a:off x="2298775" y="2562925"/>
            <a:ext cx="45465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CHURCH IN THE MIDDLE AGES</a:t>
            </a:r>
          </a:p>
        </p:txBody>
      </p:sp>
      <p:sp>
        <p:nvSpPr>
          <p:cNvPr id="1347" name="Google Shape;1347;p30"/>
          <p:cNvSpPr txBox="1">
            <a:spLocks noGrp="1"/>
          </p:cNvSpPr>
          <p:nvPr>
            <p:ph type="title"/>
          </p:nvPr>
        </p:nvSpPr>
        <p:spPr>
          <a:xfrm>
            <a:off x="2298725" y="1753375"/>
            <a:ext cx="4546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SECTION</a:t>
            </a:r>
            <a:endParaRPr dirty="0"/>
          </a:p>
        </p:txBody>
      </p:sp>
      <p:sp>
        <p:nvSpPr>
          <p:cNvPr id="1348" name="Google Shape;1348;p30"/>
          <p:cNvSpPr txBox="1">
            <a:spLocks noGrp="1"/>
          </p:cNvSpPr>
          <p:nvPr>
            <p:ph type="title" idx="2"/>
          </p:nvPr>
        </p:nvSpPr>
        <p:spPr>
          <a:xfrm>
            <a:off x="4173574" y="940274"/>
            <a:ext cx="796800" cy="5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1349" name="Google Shape;1349;p30"/>
          <p:cNvCxnSpPr/>
          <p:nvPr/>
        </p:nvCxnSpPr>
        <p:spPr>
          <a:xfrm>
            <a:off x="2442025" y="2478050"/>
            <a:ext cx="4266000" cy="0"/>
          </a:xfrm>
          <a:prstGeom prst="straightConnector1">
            <a:avLst/>
          </a:prstGeom>
          <a:noFill/>
          <a:ln w="19050" cap="flat" cmpd="sng">
            <a:solidFill>
              <a:schemeClr val="dk1"/>
            </a:solidFill>
            <a:prstDash val="solid"/>
            <a:round/>
            <a:headEnd type="none" w="med" len="med"/>
            <a:tailEnd type="none" w="med" len="med"/>
          </a:ln>
        </p:spPr>
      </p:cxnSp>
      <p:grpSp>
        <p:nvGrpSpPr>
          <p:cNvPr id="1350" name="Google Shape;1350;p30"/>
          <p:cNvGrpSpPr/>
          <p:nvPr/>
        </p:nvGrpSpPr>
        <p:grpSpPr>
          <a:xfrm>
            <a:off x="5073675" y="2333668"/>
            <a:ext cx="3753309" cy="2963959"/>
            <a:chOff x="5073675" y="2333668"/>
            <a:chExt cx="3753309" cy="2963959"/>
          </a:xfrm>
        </p:grpSpPr>
        <p:grpSp>
          <p:nvGrpSpPr>
            <p:cNvPr id="1351" name="Google Shape;1351;p30"/>
            <p:cNvGrpSpPr/>
            <p:nvPr/>
          </p:nvGrpSpPr>
          <p:grpSpPr>
            <a:xfrm>
              <a:off x="5670326" y="2333668"/>
              <a:ext cx="3156659" cy="2653717"/>
              <a:chOff x="4763450" y="3132175"/>
              <a:chExt cx="2466525" cy="2073541"/>
            </a:xfrm>
          </p:grpSpPr>
          <p:sp>
            <p:nvSpPr>
              <p:cNvPr id="1352" name="Google Shape;1352;p30"/>
              <p:cNvSpPr/>
              <p:nvPr/>
            </p:nvSpPr>
            <p:spPr>
              <a:xfrm>
                <a:off x="4794225" y="3687713"/>
                <a:ext cx="2411939" cy="1497196"/>
              </a:xfrm>
              <a:custGeom>
                <a:avLst/>
                <a:gdLst/>
                <a:ahLst/>
                <a:cxnLst/>
                <a:rect l="l" t="t" r="r" b="b"/>
                <a:pathLst>
                  <a:path w="95108" h="55186" extrusionOk="0">
                    <a:moveTo>
                      <a:pt x="21627" y="0"/>
                    </a:moveTo>
                    <a:cubicBezTo>
                      <a:pt x="21586" y="0"/>
                      <a:pt x="21544" y="17"/>
                      <a:pt x="21508" y="56"/>
                    </a:cubicBezTo>
                    <a:cubicBezTo>
                      <a:pt x="18634" y="3281"/>
                      <a:pt x="15818" y="6549"/>
                      <a:pt x="13016" y="9818"/>
                    </a:cubicBezTo>
                    <a:cubicBezTo>
                      <a:pt x="10200" y="13116"/>
                      <a:pt x="7413" y="16442"/>
                      <a:pt x="4655" y="19769"/>
                    </a:cubicBezTo>
                    <a:cubicBezTo>
                      <a:pt x="3882" y="20703"/>
                      <a:pt x="3123" y="21637"/>
                      <a:pt x="2364" y="22571"/>
                    </a:cubicBezTo>
                    <a:cubicBezTo>
                      <a:pt x="1649" y="23446"/>
                      <a:pt x="876" y="24322"/>
                      <a:pt x="278" y="25285"/>
                    </a:cubicBezTo>
                    <a:cubicBezTo>
                      <a:pt x="266" y="25284"/>
                      <a:pt x="255" y="25283"/>
                      <a:pt x="243" y="25283"/>
                    </a:cubicBezTo>
                    <a:cubicBezTo>
                      <a:pt x="136" y="25283"/>
                      <a:pt x="30" y="25344"/>
                      <a:pt x="30" y="25489"/>
                    </a:cubicBezTo>
                    <a:cubicBezTo>
                      <a:pt x="30" y="33062"/>
                      <a:pt x="44" y="40635"/>
                      <a:pt x="30" y="48208"/>
                    </a:cubicBezTo>
                    <a:cubicBezTo>
                      <a:pt x="30" y="50353"/>
                      <a:pt x="0" y="52484"/>
                      <a:pt x="88" y="54629"/>
                    </a:cubicBezTo>
                    <a:cubicBezTo>
                      <a:pt x="97" y="54710"/>
                      <a:pt x="161" y="54752"/>
                      <a:pt x="226" y="54752"/>
                    </a:cubicBezTo>
                    <a:cubicBezTo>
                      <a:pt x="267" y="54752"/>
                      <a:pt x="308" y="54735"/>
                      <a:pt x="336" y="54702"/>
                    </a:cubicBezTo>
                    <a:cubicBezTo>
                      <a:pt x="1229" y="54716"/>
                      <a:pt x="2123" y="54721"/>
                      <a:pt x="3018" y="54721"/>
                    </a:cubicBezTo>
                    <a:cubicBezTo>
                      <a:pt x="4945" y="54721"/>
                      <a:pt x="6876" y="54697"/>
                      <a:pt x="8799" y="54687"/>
                    </a:cubicBezTo>
                    <a:cubicBezTo>
                      <a:pt x="11659" y="54687"/>
                      <a:pt x="14504" y="54702"/>
                      <a:pt x="17350" y="54716"/>
                    </a:cubicBezTo>
                    <a:cubicBezTo>
                      <a:pt x="23055" y="54745"/>
                      <a:pt x="28760" y="54818"/>
                      <a:pt x="34466" y="54921"/>
                    </a:cubicBezTo>
                    <a:cubicBezTo>
                      <a:pt x="37661" y="54979"/>
                      <a:pt x="40857" y="55096"/>
                      <a:pt x="44052" y="55125"/>
                    </a:cubicBezTo>
                    <a:lnTo>
                      <a:pt x="44125" y="55125"/>
                    </a:lnTo>
                    <a:cubicBezTo>
                      <a:pt x="44867" y="55172"/>
                      <a:pt x="45613" y="55185"/>
                      <a:pt x="46358" y="55185"/>
                    </a:cubicBezTo>
                    <a:cubicBezTo>
                      <a:pt x="47211" y="55185"/>
                      <a:pt x="48063" y="55169"/>
                      <a:pt x="48911" y="55169"/>
                    </a:cubicBezTo>
                    <a:cubicBezTo>
                      <a:pt x="49229" y="55171"/>
                      <a:pt x="49547" y="55173"/>
                      <a:pt x="49866" y="55173"/>
                    </a:cubicBezTo>
                    <a:cubicBezTo>
                      <a:pt x="51215" y="55173"/>
                      <a:pt x="52570" y="55151"/>
                      <a:pt x="53916" y="55139"/>
                    </a:cubicBezTo>
                    <a:cubicBezTo>
                      <a:pt x="57199" y="55125"/>
                      <a:pt x="60482" y="55110"/>
                      <a:pt x="63765" y="55066"/>
                    </a:cubicBezTo>
                    <a:cubicBezTo>
                      <a:pt x="70390" y="55008"/>
                      <a:pt x="77000" y="54964"/>
                      <a:pt x="83610" y="54891"/>
                    </a:cubicBezTo>
                    <a:cubicBezTo>
                      <a:pt x="87331" y="54862"/>
                      <a:pt x="91052" y="54804"/>
                      <a:pt x="94772" y="54775"/>
                    </a:cubicBezTo>
                    <a:cubicBezTo>
                      <a:pt x="94860" y="54760"/>
                      <a:pt x="94904" y="54716"/>
                      <a:pt x="94933" y="54643"/>
                    </a:cubicBezTo>
                    <a:cubicBezTo>
                      <a:pt x="94991" y="54629"/>
                      <a:pt x="95050" y="54570"/>
                      <a:pt x="95050" y="54483"/>
                    </a:cubicBezTo>
                    <a:cubicBezTo>
                      <a:pt x="95108" y="49026"/>
                      <a:pt x="95050" y="43554"/>
                      <a:pt x="95020" y="38096"/>
                    </a:cubicBezTo>
                    <a:cubicBezTo>
                      <a:pt x="95020" y="36637"/>
                      <a:pt x="95020" y="35178"/>
                      <a:pt x="95006" y="33719"/>
                    </a:cubicBezTo>
                    <a:cubicBezTo>
                      <a:pt x="95079" y="33661"/>
                      <a:pt x="95093" y="33529"/>
                      <a:pt x="95006" y="33471"/>
                    </a:cubicBezTo>
                    <a:lnTo>
                      <a:pt x="95006" y="33442"/>
                    </a:lnTo>
                    <a:cubicBezTo>
                      <a:pt x="95006" y="33320"/>
                      <a:pt x="94915" y="33262"/>
                      <a:pt x="94820" y="33262"/>
                    </a:cubicBezTo>
                    <a:cubicBezTo>
                      <a:pt x="94778" y="33262"/>
                      <a:pt x="94735" y="33273"/>
                      <a:pt x="94699" y="33296"/>
                    </a:cubicBezTo>
                    <a:cubicBezTo>
                      <a:pt x="94233" y="33048"/>
                      <a:pt x="93751" y="32843"/>
                      <a:pt x="93284" y="32625"/>
                    </a:cubicBezTo>
                    <a:cubicBezTo>
                      <a:pt x="92700" y="32347"/>
                      <a:pt x="92131" y="32070"/>
                      <a:pt x="91562" y="31793"/>
                    </a:cubicBezTo>
                    <a:cubicBezTo>
                      <a:pt x="90410" y="31238"/>
                      <a:pt x="89257" y="30655"/>
                      <a:pt x="88104" y="30056"/>
                    </a:cubicBezTo>
                    <a:cubicBezTo>
                      <a:pt x="85857" y="28889"/>
                      <a:pt x="83639" y="27678"/>
                      <a:pt x="81436" y="26394"/>
                    </a:cubicBezTo>
                    <a:cubicBezTo>
                      <a:pt x="80356" y="25752"/>
                      <a:pt x="79262" y="25124"/>
                      <a:pt x="78138" y="24555"/>
                    </a:cubicBezTo>
                    <a:cubicBezTo>
                      <a:pt x="78138" y="24497"/>
                      <a:pt x="78109" y="24424"/>
                      <a:pt x="78050" y="24380"/>
                    </a:cubicBezTo>
                    <a:cubicBezTo>
                      <a:pt x="76387" y="23286"/>
                      <a:pt x="74665" y="22294"/>
                      <a:pt x="72929" y="21331"/>
                    </a:cubicBezTo>
                    <a:cubicBezTo>
                      <a:pt x="71178" y="20353"/>
                      <a:pt x="69412" y="19419"/>
                      <a:pt x="67618" y="18529"/>
                    </a:cubicBezTo>
                    <a:cubicBezTo>
                      <a:pt x="64072" y="16763"/>
                      <a:pt x="60453" y="15085"/>
                      <a:pt x="56791" y="13568"/>
                    </a:cubicBezTo>
                    <a:cubicBezTo>
                      <a:pt x="53099" y="12021"/>
                      <a:pt x="49378" y="10547"/>
                      <a:pt x="45643" y="9147"/>
                    </a:cubicBezTo>
                    <a:cubicBezTo>
                      <a:pt x="41878" y="7731"/>
                      <a:pt x="38113" y="6360"/>
                      <a:pt x="34349" y="4988"/>
                    </a:cubicBezTo>
                    <a:cubicBezTo>
                      <a:pt x="30613" y="3602"/>
                      <a:pt x="26878" y="2186"/>
                      <a:pt x="23143" y="800"/>
                    </a:cubicBezTo>
                    <a:cubicBezTo>
                      <a:pt x="22690" y="640"/>
                      <a:pt x="22252" y="465"/>
                      <a:pt x="21800" y="290"/>
                    </a:cubicBezTo>
                    <a:cubicBezTo>
                      <a:pt x="21877" y="157"/>
                      <a:pt x="21755" y="0"/>
                      <a:pt x="2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5928225" y="4115363"/>
                <a:ext cx="1277875" cy="1090353"/>
              </a:xfrm>
              <a:custGeom>
                <a:avLst/>
                <a:gdLst/>
                <a:ahLst/>
                <a:cxnLst/>
                <a:rect l="l" t="t" r="r" b="b"/>
                <a:pathLst>
                  <a:path w="51115" h="34565" extrusionOk="0">
                    <a:moveTo>
                      <a:pt x="2340" y="1"/>
                    </a:moveTo>
                    <a:cubicBezTo>
                      <a:pt x="2112" y="1"/>
                      <a:pt x="1886" y="11"/>
                      <a:pt x="1664" y="38"/>
                    </a:cubicBezTo>
                    <a:cubicBezTo>
                      <a:pt x="1182" y="111"/>
                      <a:pt x="774" y="345"/>
                      <a:pt x="511" y="768"/>
                    </a:cubicBezTo>
                    <a:cubicBezTo>
                      <a:pt x="263" y="1191"/>
                      <a:pt x="205" y="1702"/>
                      <a:pt x="190" y="2183"/>
                    </a:cubicBezTo>
                    <a:cubicBezTo>
                      <a:pt x="161" y="2898"/>
                      <a:pt x="176" y="3613"/>
                      <a:pt x="161" y="4314"/>
                    </a:cubicBezTo>
                    <a:cubicBezTo>
                      <a:pt x="146" y="7349"/>
                      <a:pt x="132" y="10369"/>
                      <a:pt x="117" y="13390"/>
                    </a:cubicBezTo>
                    <a:cubicBezTo>
                      <a:pt x="88" y="19445"/>
                      <a:pt x="44" y="25501"/>
                      <a:pt x="15" y="31556"/>
                    </a:cubicBezTo>
                    <a:cubicBezTo>
                      <a:pt x="0" y="32534"/>
                      <a:pt x="15" y="33526"/>
                      <a:pt x="30" y="34504"/>
                    </a:cubicBezTo>
                    <a:lnTo>
                      <a:pt x="117" y="34504"/>
                    </a:lnTo>
                    <a:cubicBezTo>
                      <a:pt x="866" y="34551"/>
                      <a:pt x="1612" y="34564"/>
                      <a:pt x="2356" y="34564"/>
                    </a:cubicBezTo>
                    <a:cubicBezTo>
                      <a:pt x="3207" y="34564"/>
                      <a:pt x="4055" y="34548"/>
                      <a:pt x="4903" y="34548"/>
                    </a:cubicBezTo>
                    <a:cubicBezTo>
                      <a:pt x="5221" y="34550"/>
                      <a:pt x="5539" y="34552"/>
                      <a:pt x="5858" y="34552"/>
                    </a:cubicBezTo>
                    <a:cubicBezTo>
                      <a:pt x="7207" y="34552"/>
                      <a:pt x="8562" y="34530"/>
                      <a:pt x="9908" y="34518"/>
                    </a:cubicBezTo>
                    <a:cubicBezTo>
                      <a:pt x="13191" y="34504"/>
                      <a:pt x="16474" y="34489"/>
                      <a:pt x="19757" y="34445"/>
                    </a:cubicBezTo>
                    <a:cubicBezTo>
                      <a:pt x="26382" y="34387"/>
                      <a:pt x="32992" y="34343"/>
                      <a:pt x="39602" y="34270"/>
                    </a:cubicBezTo>
                    <a:cubicBezTo>
                      <a:pt x="43323" y="34241"/>
                      <a:pt x="47044" y="34183"/>
                      <a:pt x="50764" y="34154"/>
                    </a:cubicBezTo>
                    <a:cubicBezTo>
                      <a:pt x="50852" y="34139"/>
                      <a:pt x="50896" y="34095"/>
                      <a:pt x="50925" y="34022"/>
                    </a:cubicBezTo>
                    <a:cubicBezTo>
                      <a:pt x="50983" y="34008"/>
                      <a:pt x="51042" y="33949"/>
                      <a:pt x="51042" y="33862"/>
                    </a:cubicBezTo>
                    <a:cubicBezTo>
                      <a:pt x="51115" y="28405"/>
                      <a:pt x="51042" y="22933"/>
                      <a:pt x="51012" y="17475"/>
                    </a:cubicBezTo>
                    <a:cubicBezTo>
                      <a:pt x="51012" y="16016"/>
                      <a:pt x="51012" y="14557"/>
                      <a:pt x="50998" y="13098"/>
                    </a:cubicBezTo>
                    <a:cubicBezTo>
                      <a:pt x="51071" y="13040"/>
                      <a:pt x="51085" y="12908"/>
                      <a:pt x="50998" y="12850"/>
                    </a:cubicBezTo>
                    <a:lnTo>
                      <a:pt x="50998" y="12821"/>
                    </a:lnTo>
                    <a:cubicBezTo>
                      <a:pt x="50998" y="12699"/>
                      <a:pt x="50907" y="12641"/>
                      <a:pt x="50812" y="12641"/>
                    </a:cubicBezTo>
                    <a:cubicBezTo>
                      <a:pt x="50770" y="12641"/>
                      <a:pt x="50727" y="12652"/>
                      <a:pt x="50691" y="12675"/>
                    </a:cubicBezTo>
                    <a:cubicBezTo>
                      <a:pt x="50225" y="12427"/>
                      <a:pt x="49743" y="12222"/>
                      <a:pt x="49276" y="12004"/>
                    </a:cubicBezTo>
                    <a:cubicBezTo>
                      <a:pt x="48692" y="11726"/>
                      <a:pt x="48123" y="11449"/>
                      <a:pt x="47554" y="11172"/>
                    </a:cubicBezTo>
                    <a:cubicBezTo>
                      <a:pt x="46402" y="10617"/>
                      <a:pt x="45249" y="10034"/>
                      <a:pt x="44096" y="9435"/>
                    </a:cubicBezTo>
                    <a:cubicBezTo>
                      <a:pt x="42433" y="8575"/>
                      <a:pt x="40769" y="7670"/>
                      <a:pt x="39120" y="6736"/>
                    </a:cubicBezTo>
                    <a:cubicBezTo>
                      <a:pt x="38974" y="6707"/>
                      <a:pt x="38829" y="6678"/>
                      <a:pt x="38683" y="6634"/>
                    </a:cubicBezTo>
                    <a:cubicBezTo>
                      <a:pt x="32875" y="5306"/>
                      <a:pt x="27068" y="3905"/>
                      <a:pt x="21246" y="2665"/>
                    </a:cubicBezTo>
                    <a:cubicBezTo>
                      <a:pt x="15482" y="1425"/>
                      <a:pt x="9689" y="359"/>
                      <a:pt x="3794" y="68"/>
                    </a:cubicBezTo>
                    <a:cubicBezTo>
                      <a:pt x="3326" y="48"/>
                      <a:pt x="2830"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5364500" y="3675700"/>
                <a:ext cx="1865475" cy="866000"/>
              </a:xfrm>
              <a:custGeom>
                <a:avLst/>
                <a:gdLst/>
                <a:ahLst/>
                <a:cxnLst/>
                <a:rect l="l" t="t" r="r" b="b"/>
                <a:pathLst>
                  <a:path w="74619" h="34640"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820" y="7590"/>
                      <a:pt x="8425" y="9385"/>
                      <a:pt x="10015" y="11209"/>
                    </a:cubicBezTo>
                    <a:cubicBezTo>
                      <a:pt x="13182" y="14886"/>
                      <a:pt x="16348" y="18563"/>
                      <a:pt x="19441" y="22298"/>
                    </a:cubicBezTo>
                    <a:cubicBezTo>
                      <a:pt x="21207" y="24414"/>
                      <a:pt x="22870" y="26734"/>
                      <a:pt x="24607" y="28865"/>
                    </a:cubicBezTo>
                    <a:cubicBezTo>
                      <a:pt x="24665" y="28938"/>
                      <a:pt x="28065" y="29346"/>
                      <a:pt x="29656" y="29550"/>
                    </a:cubicBezTo>
                    <a:cubicBezTo>
                      <a:pt x="31246" y="29769"/>
                      <a:pt x="32851" y="29974"/>
                      <a:pt x="34442" y="30193"/>
                    </a:cubicBezTo>
                    <a:cubicBezTo>
                      <a:pt x="37666" y="30616"/>
                      <a:pt x="40935" y="31185"/>
                      <a:pt x="44174" y="31564"/>
                    </a:cubicBezTo>
                    <a:cubicBezTo>
                      <a:pt x="50580" y="32323"/>
                      <a:pt x="56927" y="32907"/>
                      <a:pt x="63347" y="33563"/>
                    </a:cubicBezTo>
                    <a:cubicBezTo>
                      <a:pt x="66849" y="33913"/>
                      <a:pt x="70351" y="34249"/>
                      <a:pt x="73853" y="34585"/>
                    </a:cubicBezTo>
                    <a:cubicBezTo>
                      <a:pt x="73906" y="34620"/>
                      <a:pt x="73965" y="34639"/>
                      <a:pt x="74022" y="34639"/>
                    </a:cubicBezTo>
                    <a:cubicBezTo>
                      <a:pt x="74059" y="34639"/>
                      <a:pt x="74096" y="34631"/>
                      <a:pt x="74131" y="34614"/>
                    </a:cubicBezTo>
                    <a:cubicBezTo>
                      <a:pt x="74174" y="34614"/>
                      <a:pt x="74218" y="34628"/>
                      <a:pt x="74262" y="34628"/>
                    </a:cubicBezTo>
                    <a:cubicBezTo>
                      <a:pt x="74272" y="34629"/>
                      <a:pt x="74282" y="34630"/>
                      <a:pt x="74292" y="34630"/>
                    </a:cubicBezTo>
                    <a:cubicBezTo>
                      <a:pt x="74585" y="34630"/>
                      <a:pt x="74619" y="34216"/>
                      <a:pt x="74379" y="34088"/>
                    </a:cubicBezTo>
                    <a:cubicBezTo>
                      <a:pt x="74364" y="34045"/>
                      <a:pt x="74335" y="34016"/>
                      <a:pt x="74306" y="33986"/>
                    </a:cubicBezTo>
                    <a:cubicBezTo>
                      <a:pt x="73766" y="33461"/>
                      <a:pt x="73270" y="32877"/>
                      <a:pt x="72774" y="32323"/>
                    </a:cubicBezTo>
                    <a:cubicBezTo>
                      <a:pt x="72263" y="31754"/>
                      <a:pt x="71767" y="31199"/>
                      <a:pt x="71256" y="30645"/>
                    </a:cubicBezTo>
                    <a:cubicBezTo>
                      <a:pt x="70235" y="29536"/>
                      <a:pt x="69213" y="28427"/>
                      <a:pt x="68206" y="27303"/>
                    </a:cubicBezTo>
                    <a:cubicBezTo>
                      <a:pt x="66193" y="25085"/>
                      <a:pt x="64164" y="22897"/>
                      <a:pt x="62165" y="20679"/>
                    </a:cubicBezTo>
                    <a:cubicBezTo>
                      <a:pt x="61027" y="19409"/>
                      <a:pt x="59948" y="18081"/>
                      <a:pt x="58722" y="16914"/>
                    </a:cubicBezTo>
                    <a:cubicBezTo>
                      <a:pt x="58658" y="16856"/>
                      <a:pt x="58591" y="16833"/>
                      <a:pt x="58529" y="16833"/>
                    </a:cubicBezTo>
                    <a:cubicBezTo>
                      <a:pt x="58449" y="16833"/>
                      <a:pt x="58377" y="16871"/>
                      <a:pt x="58328" y="16929"/>
                    </a:cubicBezTo>
                    <a:cubicBezTo>
                      <a:pt x="54622" y="15907"/>
                      <a:pt x="50886" y="15003"/>
                      <a:pt x="47165" y="13981"/>
                    </a:cubicBezTo>
                    <a:cubicBezTo>
                      <a:pt x="43357" y="12945"/>
                      <a:pt x="39549" y="11909"/>
                      <a:pt x="35755" y="10815"/>
                    </a:cubicBezTo>
                    <a:cubicBezTo>
                      <a:pt x="28153" y="8655"/>
                      <a:pt x="20594" y="6408"/>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4763450" y="3672300"/>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5093225" y="4279325"/>
                <a:ext cx="524600" cy="775000"/>
              </a:xfrm>
              <a:custGeom>
                <a:avLst/>
                <a:gdLst/>
                <a:ahLst/>
                <a:cxnLst/>
                <a:rect l="l" t="t" r="r" b="b"/>
                <a:pathLst>
                  <a:path w="20984" h="31000" extrusionOk="0">
                    <a:moveTo>
                      <a:pt x="10561" y="0"/>
                    </a:moveTo>
                    <a:cubicBezTo>
                      <a:pt x="8615" y="0"/>
                      <a:pt x="6718" y="621"/>
                      <a:pt x="5107" y="1743"/>
                    </a:cubicBezTo>
                    <a:cubicBezTo>
                      <a:pt x="3327" y="2983"/>
                      <a:pt x="1941" y="4705"/>
                      <a:pt x="1153" y="6733"/>
                    </a:cubicBezTo>
                    <a:cubicBezTo>
                      <a:pt x="278" y="9053"/>
                      <a:pt x="146" y="11519"/>
                      <a:pt x="103" y="13985"/>
                    </a:cubicBezTo>
                    <a:cubicBezTo>
                      <a:pt x="59" y="16072"/>
                      <a:pt x="0" y="26126"/>
                      <a:pt x="59" y="30824"/>
                    </a:cubicBezTo>
                    <a:cubicBezTo>
                      <a:pt x="2291" y="30839"/>
                      <a:pt x="4524" y="30839"/>
                      <a:pt x="6742" y="30853"/>
                    </a:cubicBezTo>
                    <a:cubicBezTo>
                      <a:pt x="11382" y="30882"/>
                      <a:pt x="16022" y="30926"/>
                      <a:pt x="20647" y="30999"/>
                    </a:cubicBezTo>
                    <a:cubicBezTo>
                      <a:pt x="20735" y="24214"/>
                      <a:pt x="20983" y="10950"/>
                      <a:pt x="20414" y="8601"/>
                    </a:cubicBezTo>
                    <a:cubicBezTo>
                      <a:pt x="19874" y="6339"/>
                      <a:pt x="18853" y="4121"/>
                      <a:pt x="17116" y="2531"/>
                    </a:cubicBezTo>
                    <a:cubicBezTo>
                      <a:pt x="15497" y="1043"/>
                      <a:pt x="13366" y="167"/>
                      <a:pt x="11178" y="21"/>
                    </a:cubicBezTo>
                    <a:cubicBezTo>
                      <a:pt x="10972" y="7"/>
                      <a:pt x="10766" y="0"/>
                      <a:pt x="10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5130425" y="4315950"/>
                <a:ext cx="449075" cy="738000"/>
              </a:xfrm>
              <a:custGeom>
                <a:avLst/>
                <a:gdLst/>
                <a:ahLst/>
                <a:cxnLst/>
                <a:rect l="l" t="t" r="r" b="b"/>
                <a:pathLst>
                  <a:path w="17963" h="29520" extrusionOk="0">
                    <a:moveTo>
                      <a:pt x="9120" y="1"/>
                    </a:moveTo>
                    <a:cubicBezTo>
                      <a:pt x="7472" y="1"/>
                      <a:pt x="5867" y="511"/>
                      <a:pt x="4466" y="1489"/>
                    </a:cubicBezTo>
                    <a:cubicBezTo>
                      <a:pt x="2890" y="2583"/>
                      <a:pt x="1708" y="4072"/>
                      <a:pt x="1051" y="5794"/>
                    </a:cubicBezTo>
                    <a:cubicBezTo>
                      <a:pt x="234" y="7939"/>
                      <a:pt x="117" y="10302"/>
                      <a:pt x="88" y="12550"/>
                    </a:cubicBezTo>
                    <a:cubicBezTo>
                      <a:pt x="45" y="15176"/>
                      <a:pt x="1" y="24909"/>
                      <a:pt x="45" y="29374"/>
                    </a:cubicBezTo>
                    <a:cubicBezTo>
                      <a:pt x="1781" y="29374"/>
                      <a:pt x="3517" y="29374"/>
                      <a:pt x="5254" y="29388"/>
                    </a:cubicBezTo>
                    <a:cubicBezTo>
                      <a:pt x="9398" y="29403"/>
                      <a:pt x="13556" y="29447"/>
                      <a:pt x="17700" y="29520"/>
                    </a:cubicBezTo>
                    <a:cubicBezTo>
                      <a:pt x="17700" y="28790"/>
                      <a:pt x="17715" y="28002"/>
                      <a:pt x="17729" y="27156"/>
                    </a:cubicBezTo>
                    <a:cubicBezTo>
                      <a:pt x="17802" y="20954"/>
                      <a:pt x="17963" y="9398"/>
                      <a:pt x="17496" y="7486"/>
                    </a:cubicBezTo>
                    <a:cubicBezTo>
                      <a:pt x="16942" y="5166"/>
                      <a:pt x="15978" y="3371"/>
                      <a:pt x="14636" y="2146"/>
                    </a:cubicBezTo>
                    <a:cubicBezTo>
                      <a:pt x="13279" y="905"/>
                      <a:pt x="11484" y="147"/>
                      <a:pt x="9602" y="30"/>
                    </a:cubicBezTo>
                    <a:cubicBezTo>
                      <a:pt x="9441" y="15"/>
                      <a:pt x="9281" y="15"/>
                      <a:pt x="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5259200" y="3951350"/>
                <a:ext cx="217075" cy="226375"/>
              </a:xfrm>
              <a:custGeom>
                <a:avLst/>
                <a:gdLst/>
                <a:ahLst/>
                <a:cxnLst/>
                <a:rect l="l" t="t" r="r" b="b"/>
                <a:pathLst>
                  <a:path w="8683" h="9055" extrusionOk="0">
                    <a:moveTo>
                      <a:pt x="4377" y="0"/>
                    </a:moveTo>
                    <a:cubicBezTo>
                      <a:pt x="3143" y="0"/>
                      <a:pt x="2011" y="637"/>
                      <a:pt x="1241" y="1613"/>
                    </a:cubicBezTo>
                    <a:cubicBezTo>
                      <a:pt x="380" y="2736"/>
                      <a:pt x="1" y="4210"/>
                      <a:pt x="292" y="5596"/>
                    </a:cubicBezTo>
                    <a:cubicBezTo>
                      <a:pt x="570" y="6924"/>
                      <a:pt x="1372" y="8164"/>
                      <a:pt x="2627" y="8734"/>
                    </a:cubicBezTo>
                    <a:cubicBezTo>
                      <a:pt x="3116" y="8952"/>
                      <a:pt x="3634" y="9054"/>
                      <a:pt x="4153" y="9054"/>
                    </a:cubicBezTo>
                    <a:cubicBezTo>
                      <a:pt x="5121" y="9054"/>
                      <a:pt x="6089" y="8700"/>
                      <a:pt x="6859" y="8091"/>
                    </a:cubicBezTo>
                    <a:cubicBezTo>
                      <a:pt x="8055" y="7128"/>
                      <a:pt x="8683" y="5494"/>
                      <a:pt x="8566" y="3977"/>
                    </a:cubicBezTo>
                    <a:cubicBezTo>
                      <a:pt x="8449" y="2401"/>
                      <a:pt x="7632" y="912"/>
                      <a:pt x="6085" y="373"/>
                    </a:cubicBezTo>
                    <a:cubicBezTo>
                      <a:pt x="5969" y="343"/>
                      <a:pt x="5866" y="314"/>
                      <a:pt x="5764" y="285"/>
                    </a:cubicBezTo>
                    <a:cubicBezTo>
                      <a:pt x="5472" y="168"/>
                      <a:pt x="5166" y="81"/>
                      <a:pt x="4889" y="37"/>
                    </a:cubicBezTo>
                    <a:cubicBezTo>
                      <a:pt x="4717" y="12"/>
                      <a:pt x="4546" y="0"/>
                      <a:pt x="4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4918850" y="4460050"/>
                <a:ext cx="71900" cy="388000"/>
              </a:xfrm>
              <a:custGeom>
                <a:avLst/>
                <a:gdLst/>
                <a:ahLst/>
                <a:cxnLst/>
                <a:rect l="l" t="t" r="r" b="b"/>
                <a:pathLst>
                  <a:path w="2876" h="15520" extrusionOk="0">
                    <a:moveTo>
                      <a:pt x="1641" y="0"/>
                    </a:moveTo>
                    <a:cubicBezTo>
                      <a:pt x="929" y="0"/>
                      <a:pt x="472" y="696"/>
                      <a:pt x="351" y="1343"/>
                    </a:cubicBezTo>
                    <a:cubicBezTo>
                      <a:pt x="263" y="1810"/>
                      <a:pt x="263" y="2291"/>
                      <a:pt x="249" y="2773"/>
                    </a:cubicBezTo>
                    <a:cubicBezTo>
                      <a:pt x="220" y="3327"/>
                      <a:pt x="190" y="3882"/>
                      <a:pt x="176" y="4436"/>
                    </a:cubicBezTo>
                    <a:cubicBezTo>
                      <a:pt x="147" y="5560"/>
                      <a:pt x="103" y="6669"/>
                      <a:pt x="88" y="7792"/>
                    </a:cubicBezTo>
                    <a:cubicBezTo>
                      <a:pt x="44" y="10288"/>
                      <a:pt x="1" y="12812"/>
                      <a:pt x="147" y="15307"/>
                    </a:cubicBezTo>
                    <a:cubicBezTo>
                      <a:pt x="147" y="15322"/>
                      <a:pt x="147" y="15336"/>
                      <a:pt x="161" y="15351"/>
                    </a:cubicBezTo>
                    <a:cubicBezTo>
                      <a:pt x="161" y="15365"/>
                      <a:pt x="161" y="15365"/>
                      <a:pt x="161" y="15380"/>
                    </a:cubicBezTo>
                    <a:cubicBezTo>
                      <a:pt x="161" y="15380"/>
                      <a:pt x="161" y="15380"/>
                      <a:pt x="161" y="15395"/>
                    </a:cubicBezTo>
                    <a:cubicBezTo>
                      <a:pt x="172" y="15427"/>
                      <a:pt x="199" y="15444"/>
                      <a:pt x="225" y="15444"/>
                    </a:cubicBezTo>
                    <a:cubicBezTo>
                      <a:pt x="233" y="15444"/>
                      <a:pt x="241" y="15442"/>
                      <a:pt x="249" y="15438"/>
                    </a:cubicBezTo>
                    <a:cubicBezTo>
                      <a:pt x="453" y="15482"/>
                      <a:pt x="643" y="15482"/>
                      <a:pt x="847" y="15482"/>
                    </a:cubicBezTo>
                    <a:cubicBezTo>
                      <a:pt x="1037" y="15497"/>
                      <a:pt x="1241" y="15511"/>
                      <a:pt x="1431" y="15511"/>
                    </a:cubicBezTo>
                    <a:lnTo>
                      <a:pt x="2029" y="15511"/>
                    </a:lnTo>
                    <a:cubicBezTo>
                      <a:pt x="2110" y="15511"/>
                      <a:pt x="2202" y="15519"/>
                      <a:pt x="2293" y="15519"/>
                    </a:cubicBezTo>
                    <a:cubicBezTo>
                      <a:pt x="2415" y="15519"/>
                      <a:pt x="2535" y="15505"/>
                      <a:pt x="2627" y="15438"/>
                    </a:cubicBezTo>
                    <a:cubicBezTo>
                      <a:pt x="2656" y="15424"/>
                      <a:pt x="2671" y="15409"/>
                      <a:pt x="2686" y="15395"/>
                    </a:cubicBezTo>
                    <a:cubicBezTo>
                      <a:pt x="2715" y="15365"/>
                      <a:pt x="2744" y="15307"/>
                      <a:pt x="2744" y="15249"/>
                    </a:cubicBezTo>
                    <a:cubicBezTo>
                      <a:pt x="2758" y="12987"/>
                      <a:pt x="2773" y="10725"/>
                      <a:pt x="2802" y="8464"/>
                    </a:cubicBezTo>
                    <a:cubicBezTo>
                      <a:pt x="2802" y="7355"/>
                      <a:pt x="2817" y="6231"/>
                      <a:pt x="2817" y="5107"/>
                    </a:cubicBezTo>
                    <a:cubicBezTo>
                      <a:pt x="2817" y="4028"/>
                      <a:pt x="2875" y="2933"/>
                      <a:pt x="2788" y="1854"/>
                    </a:cubicBezTo>
                    <a:cubicBezTo>
                      <a:pt x="2744" y="1197"/>
                      <a:pt x="2642" y="161"/>
                      <a:pt x="1825" y="15"/>
                    </a:cubicBezTo>
                    <a:cubicBezTo>
                      <a:pt x="1762" y="5"/>
                      <a:pt x="1701" y="0"/>
                      <a:pt x="1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5727950" y="4451225"/>
                <a:ext cx="78825" cy="399750"/>
              </a:xfrm>
              <a:custGeom>
                <a:avLst/>
                <a:gdLst/>
                <a:ahLst/>
                <a:cxnLst/>
                <a:rect l="l" t="t" r="r" b="b"/>
                <a:pathLst>
                  <a:path w="3153" h="15990" extrusionOk="0">
                    <a:moveTo>
                      <a:pt x="1762" y="0"/>
                    </a:moveTo>
                    <a:cubicBezTo>
                      <a:pt x="1000" y="0"/>
                      <a:pt x="486" y="718"/>
                      <a:pt x="365" y="1375"/>
                    </a:cubicBezTo>
                    <a:cubicBezTo>
                      <a:pt x="263" y="1856"/>
                      <a:pt x="263" y="2352"/>
                      <a:pt x="249" y="2849"/>
                    </a:cubicBezTo>
                    <a:cubicBezTo>
                      <a:pt x="220" y="3418"/>
                      <a:pt x="205" y="4001"/>
                      <a:pt x="176" y="4570"/>
                    </a:cubicBezTo>
                    <a:cubicBezTo>
                      <a:pt x="147" y="5723"/>
                      <a:pt x="103" y="6861"/>
                      <a:pt x="88" y="8014"/>
                    </a:cubicBezTo>
                    <a:cubicBezTo>
                      <a:pt x="44" y="10597"/>
                      <a:pt x="1" y="13194"/>
                      <a:pt x="176" y="15777"/>
                    </a:cubicBezTo>
                    <a:cubicBezTo>
                      <a:pt x="176" y="15791"/>
                      <a:pt x="176" y="15806"/>
                      <a:pt x="176" y="15821"/>
                    </a:cubicBezTo>
                    <a:cubicBezTo>
                      <a:pt x="176" y="15821"/>
                      <a:pt x="176" y="15835"/>
                      <a:pt x="176" y="15835"/>
                    </a:cubicBezTo>
                    <a:cubicBezTo>
                      <a:pt x="176" y="15850"/>
                      <a:pt x="190" y="15850"/>
                      <a:pt x="190" y="15850"/>
                    </a:cubicBezTo>
                    <a:cubicBezTo>
                      <a:pt x="190" y="15864"/>
                      <a:pt x="190" y="15864"/>
                      <a:pt x="190" y="15864"/>
                    </a:cubicBezTo>
                    <a:cubicBezTo>
                      <a:pt x="201" y="15897"/>
                      <a:pt x="229" y="15914"/>
                      <a:pt x="254" y="15914"/>
                    </a:cubicBezTo>
                    <a:cubicBezTo>
                      <a:pt x="262" y="15914"/>
                      <a:pt x="271" y="15912"/>
                      <a:pt x="278" y="15908"/>
                    </a:cubicBezTo>
                    <a:cubicBezTo>
                      <a:pt x="497" y="15952"/>
                      <a:pt x="716" y="15952"/>
                      <a:pt x="935" y="15952"/>
                    </a:cubicBezTo>
                    <a:cubicBezTo>
                      <a:pt x="1153" y="15966"/>
                      <a:pt x="1372" y="15981"/>
                      <a:pt x="1577" y="15981"/>
                    </a:cubicBezTo>
                    <a:lnTo>
                      <a:pt x="2233" y="15981"/>
                    </a:lnTo>
                    <a:cubicBezTo>
                      <a:pt x="2327" y="15981"/>
                      <a:pt x="2429" y="15989"/>
                      <a:pt x="2530" y="15989"/>
                    </a:cubicBezTo>
                    <a:cubicBezTo>
                      <a:pt x="2664" y="15989"/>
                      <a:pt x="2796" y="15975"/>
                      <a:pt x="2904" y="15908"/>
                    </a:cubicBezTo>
                    <a:cubicBezTo>
                      <a:pt x="2919" y="15893"/>
                      <a:pt x="2934" y="15879"/>
                      <a:pt x="2948" y="15850"/>
                    </a:cubicBezTo>
                    <a:cubicBezTo>
                      <a:pt x="2992" y="15821"/>
                      <a:pt x="3021" y="15777"/>
                      <a:pt x="3021" y="15704"/>
                    </a:cubicBezTo>
                    <a:cubicBezTo>
                      <a:pt x="3036" y="13384"/>
                      <a:pt x="3050" y="11049"/>
                      <a:pt x="3065" y="8729"/>
                    </a:cubicBezTo>
                    <a:cubicBezTo>
                      <a:pt x="3065" y="7576"/>
                      <a:pt x="3080" y="6424"/>
                      <a:pt x="3080" y="5271"/>
                    </a:cubicBezTo>
                    <a:cubicBezTo>
                      <a:pt x="3094" y="4147"/>
                      <a:pt x="3152" y="3024"/>
                      <a:pt x="3050" y="1900"/>
                    </a:cubicBezTo>
                    <a:cubicBezTo>
                      <a:pt x="2992" y="1229"/>
                      <a:pt x="2875" y="164"/>
                      <a:pt x="1971" y="18"/>
                    </a:cubicBezTo>
                    <a:cubicBezTo>
                      <a:pt x="1899" y="6"/>
                      <a:pt x="1829"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055775" y="4703650"/>
                <a:ext cx="62400" cy="134350"/>
              </a:xfrm>
              <a:custGeom>
                <a:avLst/>
                <a:gdLst/>
                <a:ahLst/>
                <a:cxnLst/>
                <a:rect l="l" t="t" r="r" b="b"/>
                <a:pathLst>
                  <a:path w="2496" h="5374" extrusionOk="0">
                    <a:moveTo>
                      <a:pt x="1449" y="1"/>
                    </a:moveTo>
                    <a:cubicBezTo>
                      <a:pt x="1223" y="1"/>
                      <a:pt x="993" y="92"/>
                      <a:pt x="803" y="281"/>
                    </a:cubicBezTo>
                    <a:cubicBezTo>
                      <a:pt x="307" y="762"/>
                      <a:pt x="161" y="1623"/>
                      <a:pt x="103" y="2280"/>
                    </a:cubicBezTo>
                    <a:cubicBezTo>
                      <a:pt x="30" y="3214"/>
                      <a:pt x="30" y="5125"/>
                      <a:pt x="15" y="5184"/>
                    </a:cubicBezTo>
                    <a:cubicBezTo>
                      <a:pt x="15" y="5213"/>
                      <a:pt x="1" y="5300"/>
                      <a:pt x="45" y="5315"/>
                    </a:cubicBezTo>
                    <a:cubicBezTo>
                      <a:pt x="132" y="5359"/>
                      <a:pt x="205" y="5344"/>
                      <a:pt x="293" y="5359"/>
                    </a:cubicBezTo>
                    <a:lnTo>
                      <a:pt x="614" y="5359"/>
                    </a:lnTo>
                    <a:cubicBezTo>
                      <a:pt x="818" y="5359"/>
                      <a:pt x="1008" y="5373"/>
                      <a:pt x="1212" y="5373"/>
                    </a:cubicBezTo>
                    <a:cubicBezTo>
                      <a:pt x="1402" y="5373"/>
                      <a:pt x="1591" y="5373"/>
                      <a:pt x="1796" y="5359"/>
                    </a:cubicBezTo>
                    <a:lnTo>
                      <a:pt x="2117" y="5359"/>
                    </a:lnTo>
                    <a:cubicBezTo>
                      <a:pt x="2160" y="5359"/>
                      <a:pt x="2204" y="5362"/>
                      <a:pt x="2248" y="5362"/>
                    </a:cubicBezTo>
                    <a:cubicBezTo>
                      <a:pt x="2292" y="5362"/>
                      <a:pt x="2336" y="5359"/>
                      <a:pt x="2379" y="5344"/>
                    </a:cubicBezTo>
                    <a:cubicBezTo>
                      <a:pt x="2380" y="5344"/>
                      <a:pt x="2380" y="5344"/>
                      <a:pt x="2380" y="5344"/>
                    </a:cubicBezTo>
                    <a:cubicBezTo>
                      <a:pt x="2424" y="5344"/>
                      <a:pt x="2496" y="3167"/>
                      <a:pt x="2481" y="2718"/>
                    </a:cubicBezTo>
                    <a:cubicBezTo>
                      <a:pt x="2467" y="2295"/>
                      <a:pt x="2467" y="1857"/>
                      <a:pt x="2452" y="1434"/>
                    </a:cubicBezTo>
                    <a:cubicBezTo>
                      <a:pt x="2438" y="1098"/>
                      <a:pt x="2408" y="748"/>
                      <a:pt x="2219" y="456"/>
                    </a:cubicBezTo>
                    <a:cubicBezTo>
                      <a:pt x="2037" y="158"/>
                      <a:pt x="1746" y="1"/>
                      <a:pt x="1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6921900" y="4696950"/>
                <a:ext cx="66425" cy="143225"/>
              </a:xfrm>
              <a:custGeom>
                <a:avLst/>
                <a:gdLst/>
                <a:ahLst/>
                <a:cxnLst/>
                <a:rect l="l" t="t" r="r" b="b"/>
                <a:pathLst>
                  <a:path w="2657" h="5729" extrusionOk="0">
                    <a:moveTo>
                      <a:pt x="1544" y="0"/>
                    </a:moveTo>
                    <a:cubicBezTo>
                      <a:pt x="1303" y="0"/>
                      <a:pt x="1056" y="98"/>
                      <a:pt x="847" y="301"/>
                    </a:cubicBezTo>
                    <a:cubicBezTo>
                      <a:pt x="336" y="812"/>
                      <a:pt x="161" y="1731"/>
                      <a:pt x="103" y="2417"/>
                    </a:cubicBezTo>
                    <a:cubicBezTo>
                      <a:pt x="30" y="3423"/>
                      <a:pt x="15" y="5466"/>
                      <a:pt x="15" y="5525"/>
                    </a:cubicBezTo>
                    <a:cubicBezTo>
                      <a:pt x="15" y="5539"/>
                      <a:pt x="1" y="5641"/>
                      <a:pt x="45" y="5671"/>
                    </a:cubicBezTo>
                    <a:cubicBezTo>
                      <a:pt x="97" y="5697"/>
                      <a:pt x="150" y="5702"/>
                      <a:pt x="205" y="5702"/>
                    </a:cubicBezTo>
                    <a:cubicBezTo>
                      <a:pt x="242" y="5702"/>
                      <a:pt x="281" y="5700"/>
                      <a:pt x="322" y="5700"/>
                    </a:cubicBezTo>
                    <a:lnTo>
                      <a:pt x="657" y="5714"/>
                    </a:lnTo>
                    <a:cubicBezTo>
                      <a:pt x="862" y="5714"/>
                      <a:pt x="1066" y="5729"/>
                      <a:pt x="1285" y="5729"/>
                    </a:cubicBezTo>
                    <a:cubicBezTo>
                      <a:pt x="1489" y="5729"/>
                      <a:pt x="1693" y="5714"/>
                      <a:pt x="1912" y="5714"/>
                    </a:cubicBezTo>
                    <a:lnTo>
                      <a:pt x="2248" y="5714"/>
                    </a:lnTo>
                    <a:cubicBezTo>
                      <a:pt x="2292" y="5707"/>
                      <a:pt x="2339" y="5707"/>
                      <a:pt x="2386" y="5707"/>
                    </a:cubicBezTo>
                    <a:cubicBezTo>
                      <a:pt x="2434" y="5707"/>
                      <a:pt x="2481" y="5707"/>
                      <a:pt x="2525" y="5700"/>
                    </a:cubicBezTo>
                    <a:cubicBezTo>
                      <a:pt x="2525" y="5700"/>
                      <a:pt x="2525" y="5700"/>
                      <a:pt x="2526" y="5700"/>
                    </a:cubicBezTo>
                    <a:cubicBezTo>
                      <a:pt x="2584" y="5700"/>
                      <a:pt x="2656" y="3378"/>
                      <a:pt x="2642" y="2898"/>
                    </a:cubicBezTo>
                    <a:cubicBezTo>
                      <a:pt x="2627" y="2431"/>
                      <a:pt x="2627" y="1979"/>
                      <a:pt x="2598" y="1527"/>
                    </a:cubicBezTo>
                    <a:cubicBezTo>
                      <a:pt x="2583" y="1176"/>
                      <a:pt x="2554" y="797"/>
                      <a:pt x="2365" y="490"/>
                    </a:cubicBezTo>
                    <a:cubicBezTo>
                      <a:pt x="2166" y="168"/>
                      <a:pt x="1860" y="0"/>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5333625" y="4341375"/>
                <a:ext cx="16425" cy="710025"/>
              </a:xfrm>
              <a:custGeom>
                <a:avLst/>
                <a:gdLst/>
                <a:ahLst/>
                <a:cxnLst/>
                <a:rect l="l" t="t" r="r" b="b"/>
                <a:pathLst>
                  <a:path w="657" h="28401" extrusionOk="0">
                    <a:moveTo>
                      <a:pt x="528" y="1"/>
                    </a:moveTo>
                    <a:cubicBezTo>
                      <a:pt x="498" y="1"/>
                      <a:pt x="467" y="23"/>
                      <a:pt x="467" y="64"/>
                    </a:cubicBezTo>
                    <a:cubicBezTo>
                      <a:pt x="234" y="3799"/>
                      <a:pt x="248" y="7564"/>
                      <a:pt x="190" y="11314"/>
                    </a:cubicBezTo>
                    <a:cubicBezTo>
                      <a:pt x="117" y="15078"/>
                      <a:pt x="44" y="18828"/>
                      <a:pt x="44" y="22578"/>
                    </a:cubicBezTo>
                    <a:cubicBezTo>
                      <a:pt x="44" y="24519"/>
                      <a:pt x="15" y="26460"/>
                      <a:pt x="0" y="28386"/>
                    </a:cubicBezTo>
                    <a:cubicBezTo>
                      <a:pt x="132" y="28386"/>
                      <a:pt x="277" y="28400"/>
                      <a:pt x="409" y="28400"/>
                    </a:cubicBezTo>
                    <a:cubicBezTo>
                      <a:pt x="540" y="21090"/>
                      <a:pt x="598" y="13780"/>
                      <a:pt x="628" y="6469"/>
                    </a:cubicBezTo>
                    <a:cubicBezTo>
                      <a:pt x="628" y="4339"/>
                      <a:pt x="657" y="2194"/>
                      <a:pt x="584" y="49"/>
                    </a:cubicBezTo>
                    <a:cubicBezTo>
                      <a:pt x="577" y="16"/>
                      <a:pt x="55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5372650" y="4727450"/>
                <a:ext cx="23375" cy="18250"/>
              </a:xfrm>
              <a:custGeom>
                <a:avLst/>
                <a:gdLst/>
                <a:ahLst/>
                <a:cxnLst/>
                <a:rect l="l" t="t" r="r" b="b"/>
                <a:pathLst>
                  <a:path w="935" h="730" extrusionOk="0">
                    <a:moveTo>
                      <a:pt x="467" y="0"/>
                    </a:moveTo>
                    <a:cubicBezTo>
                      <a:pt x="1" y="0"/>
                      <a:pt x="1"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288025" y="4727450"/>
                <a:ext cx="23375" cy="18250"/>
              </a:xfrm>
              <a:custGeom>
                <a:avLst/>
                <a:gdLst/>
                <a:ahLst/>
                <a:cxnLst/>
                <a:rect l="l" t="t" r="r" b="b"/>
                <a:pathLst>
                  <a:path w="935" h="730" extrusionOk="0">
                    <a:moveTo>
                      <a:pt x="467" y="0"/>
                    </a:moveTo>
                    <a:cubicBezTo>
                      <a:pt x="0" y="0"/>
                      <a:pt x="0"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6250700" y="3825000"/>
                <a:ext cx="599375" cy="1253300"/>
              </a:xfrm>
              <a:custGeom>
                <a:avLst/>
                <a:gdLst/>
                <a:ahLst/>
                <a:cxnLst/>
                <a:rect l="l" t="t" r="r" b="b"/>
                <a:pathLst>
                  <a:path w="23975" h="50132" extrusionOk="0">
                    <a:moveTo>
                      <a:pt x="9680" y="1"/>
                    </a:moveTo>
                    <a:cubicBezTo>
                      <a:pt x="8295" y="1"/>
                      <a:pt x="6910" y="74"/>
                      <a:pt x="5531" y="217"/>
                    </a:cubicBezTo>
                    <a:cubicBezTo>
                      <a:pt x="3823" y="407"/>
                      <a:pt x="2029" y="626"/>
                      <a:pt x="409" y="1195"/>
                    </a:cubicBezTo>
                    <a:cubicBezTo>
                      <a:pt x="391" y="1189"/>
                      <a:pt x="373" y="1186"/>
                      <a:pt x="354" y="1186"/>
                    </a:cubicBezTo>
                    <a:cubicBezTo>
                      <a:pt x="279" y="1186"/>
                      <a:pt x="205" y="1233"/>
                      <a:pt x="205" y="1326"/>
                    </a:cubicBezTo>
                    <a:cubicBezTo>
                      <a:pt x="146" y="4070"/>
                      <a:pt x="146" y="6798"/>
                      <a:pt x="117" y="9541"/>
                    </a:cubicBezTo>
                    <a:cubicBezTo>
                      <a:pt x="103" y="10898"/>
                      <a:pt x="103" y="12255"/>
                      <a:pt x="88" y="13612"/>
                    </a:cubicBezTo>
                    <a:cubicBezTo>
                      <a:pt x="73" y="14298"/>
                      <a:pt x="73" y="14984"/>
                      <a:pt x="59" y="15670"/>
                    </a:cubicBezTo>
                    <a:cubicBezTo>
                      <a:pt x="59" y="16268"/>
                      <a:pt x="0" y="16910"/>
                      <a:pt x="73" y="17508"/>
                    </a:cubicBezTo>
                    <a:cubicBezTo>
                      <a:pt x="73" y="17523"/>
                      <a:pt x="73" y="17552"/>
                      <a:pt x="88" y="17581"/>
                    </a:cubicBezTo>
                    <a:cubicBezTo>
                      <a:pt x="88" y="17611"/>
                      <a:pt x="103" y="17625"/>
                      <a:pt x="103" y="17640"/>
                    </a:cubicBezTo>
                    <a:cubicBezTo>
                      <a:pt x="103" y="17698"/>
                      <a:pt x="146" y="17727"/>
                      <a:pt x="190" y="17727"/>
                    </a:cubicBezTo>
                    <a:cubicBezTo>
                      <a:pt x="642" y="18428"/>
                      <a:pt x="1255" y="19040"/>
                      <a:pt x="1810" y="19639"/>
                    </a:cubicBezTo>
                    <a:cubicBezTo>
                      <a:pt x="2437" y="20339"/>
                      <a:pt x="3094" y="21025"/>
                      <a:pt x="3750" y="21696"/>
                    </a:cubicBezTo>
                    <a:cubicBezTo>
                      <a:pt x="5034" y="23024"/>
                      <a:pt x="6362" y="24293"/>
                      <a:pt x="7748" y="25519"/>
                    </a:cubicBezTo>
                    <a:cubicBezTo>
                      <a:pt x="7734" y="25548"/>
                      <a:pt x="7734" y="25563"/>
                      <a:pt x="7734" y="25578"/>
                    </a:cubicBezTo>
                    <a:cubicBezTo>
                      <a:pt x="7573" y="31823"/>
                      <a:pt x="7559" y="38083"/>
                      <a:pt x="7471" y="44328"/>
                    </a:cubicBezTo>
                    <a:cubicBezTo>
                      <a:pt x="7442" y="46093"/>
                      <a:pt x="7427" y="47859"/>
                      <a:pt x="7413" y="49624"/>
                    </a:cubicBezTo>
                    <a:cubicBezTo>
                      <a:pt x="7398" y="49858"/>
                      <a:pt x="8347" y="49916"/>
                      <a:pt x="8668" y="49946"/>
                    </a:cubicBezTo>
                    <a:cubicBezTo>
                      <a:pt x="9091" y="49989"/>
                      <a:pt x="9514" y="50018"/>
                      <a:pt x="9937" y="50033"/>
                    </a:cubicBezTo>
                    <a:cubicBezTo>
                      <a:pt x="10798" y="50062"/>
                      <a:pt x="11659" y="50091"/>
                      <a:pt x="12505" y="50106"/>
                    </a:cubicBezTo>
                    <a:cubicBezTo>
                      <a:pt x="13179" y="50123"/>
                      <a:pt x="13852" y="50131"/>
                      <a:pt x="14526" y="50131"/>
                    </a:cubicBezTo>
                    <a:cubicBezTo>
                      <a:pt x="15562" y="50131"/>
                      <a:pt x="16599" y="50112"/>
                      <a:pt x="17642" y="50077"/>
                    </a:cubicBezTo>
                    <a:cubicBezTo>
                      <a:pt x="17671" y="50077"/>
                      <a:pt x="17714" y="50062"/>
                      <a:pt x="17758" y="50048"/>
                    </a:cubicBezTo>
                    <a:cubicBezTo>
                      <a:pt x="17963" y="50074"/>
                      <a:pt x="18174" y="50083"/>
                      <a:pt x="18387" y="50083"/>
                    </a:cubicBezTo>
                    <a:cubicBezTo>
                      <a:pt x="18644" y="50083"/>
                      <a:pt x="18904" y="50070"/>
                      <a:pt x="19159" y="50062"/>
                    </a:cubicBezTo>
                    <a:cubicBezTo>
                      <a:pt x="19655" y="50062"/>
                      <a:pt x="20151" y="50048"/>
                      <a:pt x="20662" y="50018"/>
                    </a:cubicBezTo>
                    <a:cubicBezTo>
                      <a:pt x="21654" y="49960"/>
                      <a:pt x="22661" y="49858"/>
                      <a:pt x="23653" y="49741"/>
                    </a:cubicBezTo>
                    <a:cubicBezTo>
                      <a:pt x="23755" y="49727"/>
                      <a:pt x="23828" y="49639"/>
                      <a:pt x="23843" y="49566"/>
                    </a:cubicBezTo>
                    <a:cubicBezTo>
                      <a:pt x="23858" y="49537"/>
                      <a:pt x="23872" y="49508"/>
                      <a:pt x="23872" y="49479"/>
                    </a:cubicBezTo>
                    <a:cubicBezTo>
                      <a:pt x="23974" y="47976"/>
                      <a:pt x="23945" y="46458"/>
                      <a:pt x="23945" y="44941"/>
                    </a:cubicBezTo>
                    <a:cubicBezTo>
                      <a:pt x="23945" y="43423"/>
                      <a:pt x="23945" y="41920"/>
                      <a:pt x="23945" y="40403"/>
                    </a:cubicBezTo>
                    <a:cubicBezTo>
                      <a:pt x="23945" y="37382"/>
                      <a:pt x="23945" y="34347"/>
                      <a:pt x="23945" y="31327"/>
                    </a:cubicBezTo>
                    <a:cubicBezTo>
                      <a:pt x="23930" y="25271"/>
                      <a:pt x="23930" y="19216"/>
                      <a:pt x="23930" y="13160"/>
                    </a:cubicBezTo>
                    <a:cubicBezTo>
                      <a:pt x="23916" y="9746"/>
                      <a:pt x="23901" y="6331"/>
                      <a:pt x="23887" y="2917"/>
                    </a:cubicBezTo>
                    <a:cubicBezTo>
                      <a:pt x="23887" y="2844"/>
                      <a:pt x="23843" y="2800"/>
                      <a:pt x="23785" y="2785"/>
                    </a:cubicBezTo>
                    <a:lnTo>
                      <a:pt x="23770" y="2785"/>
                    </a:lnTo>
                    <a:cubicBezTo>
                      <a:pt x="22384" y="2129"/>
                      <a:pt x="20881" y="1662"/>
                      <a:pt x="19393" y="1268"/>
                    </a:cubicBezTo>
                    <a:cubicBezTo>
                      <a:pt x="17890" y="874"/>
                      <a:pt x="16372" y="568"/>
                      <a:pt x="14825" y="349"/>
                    </a:cubicBezTo>
                    <a:cubicBezTo>
                      <a:pt x="13119" y="114"/>
                      <a:pt x="11400" y="1"/>
                      <a:pt x="9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6689900" y="3934100"/>
                <a:ext cx="18275" cy="1142825"/>
              </a:xfrm>
              <a:custGeom>
                <a:avLst/>
                <a:gdLst/>
                <a:ahLst/>
                <a:cxnLst/>
                <a:rect l="l" t="t" r="r" b="b"/>
                <a:pathLst>
                  <a:path w="731" h="45713" extrusionOk="0">
                    <a:moveTo>
                      <a:pt x="550" y="1"/>
                    </a:moveTo>
                    <a:cubicBezTo>
                      <a:pt x="544" y="1"/>
                      <a:pt x="540" y="5"/>
                      <a:pt x="540" y="12"/>
                    </a:cubicBezTo>
                    <a:cubicBezTo>
                      <a:pt x="336" y="1529"/>
                      <a:pt x="365" y="3091"/>
                      <a:pt x="336" y="4623"/>
                    </a:cubicBezTo>
                    <a:cubicBezTo>
                      <a:pt x="307" y="6155"/>
                      <a:pt x="292" y="7687"/>
                      <a:pt x="278" y="9219"/>
                    </a:cubicBezTo>
                    <a:cubicBezTo>
                      <a:pt x="263" y="12298"/>
                      <a:pt x="234" y="15362"/>
                      <a:pt x="205" y="18427"/>
                    </a:cubicBezTo>
                    <a:cubicBezTo>
                      <a:pt x="161" y="21476"/>
                      <a:pt x="176" y="24526"/>
                      <a:pt x="161" y="27575"/>
                    </a:cubicBezTo>
                    <a:cubicBezTo>
                      <a:pt x="146" y="30625"/>
                      <a:pt x="103" y="33675"/>
                      <a:pt x="88" y="36724"/>
                    </a:cubicBezTo>
                    <a:cubicBezTo>
                      <a:pt x="74" y="38461"/>
                      <a:pt x="44" y="40183"/>
                      <a:pt x="44" y="41919"/>
                    </a:cubicBezTo>
                    <a:cubicBezTo>
                      <a:pt x="44" y="43188"/>
                      <a:pt x="15" y="44443"/>
                      <a:pt x="1" y="45713"/>
                    </a:cubicBezTo>
                    <a:lnTo>
                      <a:pt x="74" y="45713"/>
                    </a:lnTo>
                    <a:cubicBezTo>
                      <a:pt x="103" y="45713"/>
                      <a:pt x="146" y="45698"/>
                      <a:pt x="190" y="45684"/>
                    </a:cubicBezTo>
                    <a:cubicBezTo>
                      <a:pt x="336" y="45698"/>
                      <a:pt x="482" y="45713"/>
                      <a:pt x="643" y="45713"/>
                    </a:cubicBezTo>
                    <a:cubicBezTo>
                      <a:pt x="643" y="44648"/>
                      <a:pt x="628" y="43568"/>
                      <a:pt x="628" y="42503"/>
                    </a:cubicBezTo>
                    <a:cubicBezTo>
                      <a:pt x="643" y="40971"/>
                      <a:pt x="643" y="39424"/>
                      <a:pt x="643" y="37892"/>
                    </a:cubicBezTo>
                    <a:cubicBezTo>
                      <a:pt x="643" y="34827"/>
                      <a:pt x="686" y="31749"/>
                      <a:pt x="672" y="28684"/>
                    </a:cubicBezTo>
                    <a:cubicBezTo>
                      <a:pt x="657" y="22585"/>
                      <a:pt x="701" y="16486"/>
                      <a:pt x="730" y="10387"/>
                    </a:cubicBezTo>
                    <a:cubicBezTo>
                      <a:pt x="730" y="8665"/>
                      <a:pt x="730" y="6928"/>
                      <a:pt x="716" y="5207"/>
                    </a:cubicBezTo>
                    <a:cubicBezTo>
                      <a:pt x="716" y="4331"/>
                      <a:pt x="716" y="3470"/>
                      <a:pt x="686" y="2609"/>
                    </a:cubicBezTo>
                    <a:cubicBezTo>
                      <a:pt x="657" y="1748"/>
                      <a:pt x="672" y="873"/>
                      <a:pt x="570" y="12"/>
                    </a:cubicBezTo>
                    <a:cubicBezTo>
                      <a:pt x="562" y="5"/>
                      <a:pt x="555"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6457550" y="3132175"/>
                <a:ext cx="183125" cy="247900"/>
              </a:xfrm>
              <a:custGeom>
                <a:avLst/>
                <a:gdLst/>
                <a:ahLst/>
                <a:cxnLst/>
                <a:rect l="l" t="t" r="r" b="b"/>
                <a:pathLst>
                  <a:path w="7325" h="9916" extrusionOk="0">
                    <a:moveTo>
                      <a:pt x="3589" y="0"/>
                    </a:moveTo>
                    <a:cubicBezTo>
                      <a:pt x="3481" y="0"/>
                      <a:pt x="3370" y="69"/>
                      <a:pt x="3356" y="206"/>
                    </a:cubicBezTo>
                    <a:cubicBezTo>
                      <a:pt x="3297" y="1009"/>
                      <a:pt x="3327" y="1811"/>
                      <a:pt x="3312" y="2599"/>
                    </a:cubicBezTo>
                    <a:cubicBezTo>
                      <a:pt x="3312" y="2774"/>
                      <a:pt x="3312" y="2935"/>
                      <a:pt x="3312" y="3095"/>
                    </a:cubicBezTo>
                    <a:cubicBezTo>
                      <a:pt x="2276" y="3139"/>
                      <a:pt x="1255" y="3227"/>
                      <a:pt x="248" y="3358"/>
                    </a:cubicBezTo>
                    <a:cubicBezTo>
                      <a:pt x="19" y="3387"/>
                      <a:pt x="0" y="3723"/>
                      <a:pt x="233" y="3723"/>
                    </a:cubicBezTo>
                    <a:cubicBezTo>
                      <a:pt x="238" y="3723"/>
                      <a:pt x="243" y="3723"/>
                      <a:pt x="248" y="3723"/>
                    </a:cubicBezTo>
                    <a:cubicBezTo>
                      <a:pt x="1255" y="3664"/>
                      <a:pt x="2276" y="3592"/>
                      <a:pt x="3297" y="3548"/>
                    </a:cubicBezTo>
                    <a:lnTo>
                      <a:pt x="3297" y="3548"/>
                    </a:lnTo>
                    <a:cubicBezTo>
                      <a:pt x="3297" y="4044"/>
                      <a:pt x="3283" y="4555"/>
                      <a:pt x="3283" y="5065"/>
                    </a:cubicBezTo>
                    <a:cubicBezTo>
                      <a:pt x="3283" y="5853"/>
                      <a:pt x="3283" y="6656"/>
                      <a:pt x="3297" y="7458"/>
                    </a:cubicBezTo>
                    <a:cubicBezTo>
                      <a:pt x="3297" y="7838"/>
                      <a:pt x="3297" y="8232"/>
                      <a:pt x="3312" y="8626"/>
                    </a:cubicBezTo>
                    <a:cubicBezTo>
                      <a:pt x="3312" y="9005"/>
                      <a:pt x="3283" y="9443"/>
                      <a:pt x="3385" y="9822"/>
                    </a:cubicBezTo>
                    <a:cubicBezTo>
                      <a:pt x="3408" y="9882"/>
                      <a:pt x="3469" y="9915"/>
                      <a:pt x="3529" y="9915"/>
                    </a:cubicBezTo>
                    <a:cubicBezTo>
                      <a:pt x="3585" y="9915"/>
                      <a:pt x="3641" y="9886"/>
                      <a:pt x="3662" y="9822"/>
                    </a:cubicBezTo>
                    <a:cubicBezTo>
                      <a:pt x="3735" y="9457"/>
                      <a:pt x="3706" y="9049"/>
                      <a:pt x="3691" y="8684"/>
                    </a:cubicBezTo>
                    <a:cubicBezTo>
                      <a:pt x="3691" y="8290"/>
                      <a:pt x="3691" y="7911"/>
                      <a:pt x="3677" y="7517"/>
                    </a:cubicBezTo>
                    <a:cubicBezTo>
                      <a:pt x="3677" y="6700"/>
                      <a:pt x="3677" y="5882"/>
                      <a:pt x="3691" y="5065"/>
                    </a:cubicBezTo>
                    <a:cubicBezTo>
                      <a:pt x="3691" y="4555"/>
                      <a:pt x="3706" y="4044"/>
                      <a:pt x="3706" y="3519"/>
                    </a:cubicBezTo>
                    <a:cubicBezTo>
                      <a:pt x="4815" y="3475"/>
                      <a:pt x="5939" y="3431"/>
                      <a:pt x="7047" y="3431"/>
                    </a:cubicBezTo>
                    <a:cubicBezTo>
                      <a:pt x="7325" y="3431"/>
                      <a:pt x="7325" y="3008"/>
                      <a:pt x="7047" y="3008"/>
                    </a:cubicBezTo>
                    <a:cubicBezTo>
                      <a:pt x="5939" y="3008"/>
                      <a:pt x="4830" y="3022"/>
                      <a:pt x="3721" y="3066"/>
                    </a:cubicBezTo>
                    <a:cubicBezTo>
                      <a:pt x="3721" y="2935"/>
                      <a:pt x="3721" y="2804"/>
                      <a:pt x="3721" y="2672"/>
                    </a:cubicBezTo>
                    <a:cubicBezTo>
                      <a:pt x="3735" y="1855"/>
                      <a:pt x="3808" y="1038"/>
                      <a:pt x="3808" y="221"/>
                    </a:cubicBezTo>
                    <a:cubicBezTo>
                      <a:pt x="3808" y="73"/>
                      <a:pt x="3700" y="0"/>
                      <a:pt x="35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6396975" y="3987675"/>
                <a:ext cx="142300" cy="221050"/>
              </a:xfrm>
              <a:custGeom>
                <a:avLst/>
                <a:gdLst/>
                <a:ahLst/>
                <a:cxnLst/>
                <a:rect l="l" t="t" r="r" b="b"/>
                <a:pathLst>
                  <a:path w="5692" h="8842" extrusionOk="0">
                    <a:moveTo>
                      <a:pt x="3201" y="1"/>
                    </a:moveTo>
                    <a:cubicBezTo>
                      <a:pt x="2696" y="1"/>
                      <a:pt x="2184" y="153"/>
                      <a:pt x="1766" y="437"/>
                    </a:cubicBezTo>
                    <a:cubicBezTo>
                      <a:pt x="818" y="1079"/>
                      <a:pt x="322" y="2203"/>
                      <a:pt x="161" y="3326"/>
                    </a:cubicBezTo>
                    <a:cubicBezTo>
                      <a:pt x="59" y="4012"/>
                      <a:pt x="1" y="7733"/>
                      <a:pt x="15" y="8623"/>
                    </a:cubicBezTo>
                    <a:cubicBezTo>
                      <a:pt x="15" y="8696"/>
                      <a:pt x="1007" y="8696"/>
                      <a:pt x="1401" y="8725"/>
                    </a:cubicBezTo>
                    <a:cubicBezTo>
                      <a:pt x="1839" y="8754"/>
                      <a:pt x="2262" y="8783"/>
                      <a:pt x="2700" y="8798"/>
                    </a:cubicBezTo>
                    <a:cubicBezTo>
                      <a:pt x="3575" y="8827"/>
                      <a:pt x="4451" y="8842"/>
                      <a:pt x="5312" y="8842"/>
                    </a:cubicBezTo>
                    <a:cubicBezTo>
                      <a:pt x="5356" y="8842"/>
                      <a:pt x="5399" y="8827"/>
                      <a:pt x="5429" y="8798"/>
                    </a:cubicBezTo>
                    <a:cubicBezTo>
                      <a:pt x="5502" y="8783"/>
                      <a:pt x="5691" y="5515"/>
                      <a:pt x="5589" y="3968"/>
                    </a:cubicBezTo>
                    <a:cubicBezTo>
                      <a:pt x="5531" y="2859"/>
                      <a:pt x="5575" y="1371"/>
                      <a:pt x="4670" y="539"/>
                    </a:cubicBezTo>
                    <a:cubicBezTo>
                      <a:pt x="4265" y="172"/>
                      <a:pt x="3736" y="1"/>
                      <a:pt x="3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4763450" y="3672313"/>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625215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624830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6548000" y="3345250"/>
                <a:ext cx="305750" cy="551325"/>
              </a:xfrm>
              <a:custGeom>
                <a:avLst/>
                <a:gdLst/>
                <a:ahLst/>
                <a:cxnLst/>
                <a:rect l="l" t="t" r="r" b="b"/>
                <a:pathLst>
                  <a:path w="12230" h="22053" extrusionOk="0">
                    <a:moveTo>
                      <a:pt x="0" y="0"/>
                    </a:moveTo>
                    <a:cubicBezTo>
                      <a:pt x="103" y="322"/>
                      <a:pt x="219" y="628"/>
                      <a:pt x="321" y="949"/>
                    </a:cubicBezTo>
                    <a:cubicBezTo>
                      <a:pt x="730" y="2262"/>
                      <a:pt x="1139" y="3590"/>
                      <a:pt x="1547" y="4903"/>
                    </a:cubicBezTo>
                    <a:cubicBezTo>
                      <a:pt x="3138" y="10010"/>
                      <a:pt x="4728" y="15117"/>
                      <a:pt x="6348" y="20224"/>
                    </a:cubicBezTo>
                    <a:cubicBezTo>
                      <a:pt x="7267" y="20502"/>
                      <a:pt x="8201" y="20750"/>
                      <a:pt x="9135" y="21042"/>
                    </a:cubicBezTo>
                    <a:cubicBezTo>
                      <a:pt x="9587" y="21188"/>
                      <a:pt x="10039" y="21333"/>
                      <a:pt x="10492" y="21494"/>
                    </a:cubicBezTo>
                    <a:cubicBezTo>
                      <a:pt x="10740" y="21581"/>
                      <a:pt x="10973" y="21669"/>
                      <a:pt x="11221" y="21757"/>
                    </a:cubicBezTo>
                    <a:cubicBezTo>
                      <a:pt x="11426" y="21830"/>
                      <a:pt x="11630" y="21932"/>
                      <a:pt x="11849" y="21990"/>
                    </a:cubicBezTo>
                    <a:cubicBezTo>
                      <a:pt x="11881" y="22034"/>
                      <a:pt x="11926" y="22053"/>
                      <a:pt x="11972" y="22053"/>
                    </a:cubicBezTo>
                    <a:cubicBezTo>
                      <a:pt x="12096" y="22053"/>
                      <a:pt x="12229" y="21920"/>
                      <a:pt x="12155" y="21771"/>
                    </a:cubicBezTo>
                    <a:cubicBezTo>
                      <a:pt x="9179" y="15935"/>
                      <a:pt x="6041" y="10185"/>
                      <a:pt x="2744" y="4509"/>
                    </a:cubicBezTo>
                    <a:cubicBezTo>
                      <a:pt x="2277" y="3707"/>
                      <a:pt x="1824" y="2904"/>
                      <a:pt x="1343" y="2116"/>
                    </a:cubicBezTo>
                    <a:cubicBezTo>
                      <a:pt x="920" y="1416"/>
                      <a:pt x="540" y="6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30"/>
            <p:cNvSpPr/>
            <p:nvPr/>
          </p:nvSpPr>
          <p:spPr>
            <a:xfrm>
              <a:off x="5073675" y="4595550"/>
              <a:ext cx="3394596" cy="702076"/>
            </a:xfrm>
            <a:custGeom>
              <a:avLst/>
              <a:gdLst/>
              <a:ahLst/>
              <a:cxnLst/>
              <a:rect l="l" t="t" r="r" b="b"/>
              <a:pathLst>
                <a:path w="133685" h="25216" extrusionOk="0">
                  <a:moveTo>
                    <a:pt x="46708" y="24347"/>
                  </a:moveTo>
                  <a:cubicBezTo>
                    <a:pt x="68958" y="27220"/>
                    <a:pt x="131458" y="22337"/>
                    <a:pt x="133621" y="18889"/>
                  </a:cubicBezTo>
                  <a:cubicBezTo>
                    <a:pt x="135785" y="15441"/>
                    <a:pt x="81939" y="6534"/>
                    <a:pt x="59689" y="3661"/>
                  </a:cubicBezTo>
                  <a:cubicBezTo>
                    <a:pt x="37440" y="788"/>
                    <a:pt x="2288" y="-1798"/>
                    <a:pt x="124" y="1650"/>
                  </a:cubicBezTo>
                  <a:cubicBezTo>
                    <a:pt x="-2039" y="5098"/>
                    <a:pt x="24459" y="21474"/>
                    <a:pt x="46708" y="24347"/>
                  </a:cubicBezTo>
                  <a:close/>
                </a:path>
              </a:pathLst>
            </a:custGeom>
            <a:solidFill>
              <a:schemeClr val="accent2"/>
            </a:solidFill>
            <a:ln>
              <a:noFill/>
            </a:ln>
          </p:spPr>
          <p:txBody>
            <a:bodyPr/>
            <a:lstStyle/>
            <a:p>
              <a:endParaRPr lang="en-PH"/>
            </a:p>
          </p:txBody>
        </p:sp>
        <p:grpSp>
          <p:nvGrpSpPr>
            <p:cNvPr id="1377" name="Google Shape;1377;p30"/>
            <p:cNvGrpSpPr/>
            <p:nvPr/>
          </p:nvGrpSpPr>
          <p:grpSpPr>
            <a:xfrm rot="-662078" flipH="1">
              <a:off x="7008133" y="4562070"/>
              <a:ext cx="976625" cy="613542"/>
              <a:chOff x="531312" y="4496299"/>
              <a:chExt cx="976637" cy="613549"/>
            </a:xfrm>
          </p:grpSpPr>
          <p:sp>
            <p:nvSpPr>
              <p:cNvPr id="1378" name="Google Shape;1378;p30"/>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30"/>
            <p:cNvGrpSpPr/>
            <p:nvPr/>
          </p:nvGrpSpPr>
          <p:grpSpPr>
            <a:xfrm rot="-949807">
              <a:off x="6605453" y="4708335"/>
              <a:ext cx="632686" cy="454116"/>
              <a:chOff x="7474343" y="4491477"/>
              <a:chExt cx="759630" cy="545231"/>
            </a:xfrm>
          </p:grpSpPr>
          <p:sp>
            <p:nvSpPr>
              <p:cNvPr id="1384" name="Google Shape;1384;p30"/>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30"/>
              <p:cNvGrpSpPr/>
              <p:nvPr/>
            </p:nvGrpSpPr>
            <p:grpSpPr>
              <a:xfrm>
                <a:off x="7604296" y="4639536"/>
                <a:ext cx="502243" cy="395913"/>
                <a:chOff x="7604296" y="4639536"/>
                <a:chExt cx="502243" cy="395913"/>
              </a:xfrm>
            </p:grpSpPr>
            <p:sp>
              <p:nvSpPr>
                <p:cNvPr id="1386" name="Google Shape;1386;p30"/>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487066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grpSp>
        <p:nvGrpSpPr>
          <p:cNvPr id="1213" name="Google Shape;1213;p28"/>
          <p:cNvGrpSpPr/>
          <p:nvPr/>
        </p:nvGrpSpPr>
        <p:grpSpPr>
          <a:xfrm>
            <a:off x="2382350" y="2925672"/>
            <a:ext cx="1216075" cy="683587"/>
            <a:chOff x="3895263" y="1347100"/>
            <a:chExt cx="1216075" cy="683587"/>
          </a:xfrm>
        </p:grpSpPr>
        <p:grpSp>
          <p:nvGrpSpPr>
            <p:cNvPr id="1214" name="Google Shape;1214;p28"/>
            <p:cNvGrpSpPr/>
            <p:nvPr/>
          </p:nvGrpSpPr>
          <p:grpSpPr>
            <a:xfrm>
              <a:off x="3895263" y="1729788"/>
              <a:ext cx="1216075" cy="300900"/>
              <a:chOff x="3895263" y="1729788"/>
              <a:chExt cx="1216075" cy="300900"/>
            </a:xfrm>
          </p:grpSpPr>
          <p:sp>
            <p:nvSpPr>
              <p:cNvPr id="1215" name="Google Shape;1215;p28"/>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28"/>
            <p:cNvGrpSpPr/>
            <p:nvPr/>
          </p:nvGrpSpPr>
          <p:grpSpPr>
            <a:xfrm>
              <a:off x="4029188" y="1347100"/>
              <a:ext cx="948230" cy="532721"/>
              <a:chOff x="4045515" y="190749"/>
              <a:chExt cx="1180125" cy="663000"/>
            </a:xfrm>
          </p:grpSpPr>
          <p:sp>
            <p:nvSpPr>
              <p:cNvPr id="1218" name="Google Shape;1218;p28"/>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1" name="Google Shape;1221;p28"/>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8"/>
          <p:cNvGrpSpPr/>
          <p:nvPr/>
        </p:nvGrpSpPr>
        <p:grpSpPr>
          <a:xfrm>
            <a:off x="5545563" y="2925672"/>
            <a:ext cx="1216075" cy="683587"/>
            <a:chOff x="3895263" y="1347100"/>
            <a:chExt cx="1216075" cy="683587"/>
          </a:xfrm>
        </p:grpSpPr>
        <p:grpSp>
          <p:nvGrpSpPr>
            <p:cNvPr id="1223" name="Google Shape;1223;p28"/>
            <p:cNvGrpSpPr/>
            <p:nvPr/>
          </p:nvGrpSpPr>
          <p:grpSpPr>
            <a:xfrm>
              <a:off x="3895263" y="1729788"/>
              <a:ext cx="1216075" cy="300900"/>
              <a:chOff x="3895263" y="1729788"/>
              <a:chExt cx="1216075" cy="300900"/>
            </a:xfrm>
          </p:grpSpPr>
          <p:sp>
            <p:nvSpPr>
              <p:cNvPr id="1224" name="Google Shape;1224;p28"/>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28"/>
            <p:cNvGrpSpPr/>
            <p:nvPr/>
          </p:nvGrpSpPr>
          <p:grpSpPr>
            <a:xfrm>
              <a:off x="4029188" y="1347100"/>
              <a:ext cx="948230" cy="532721"/>
              <a:chOff x="4045515" y="190749"/>
              <a:chExt cx="1180125" cy="663000"/>
            </a:xfrm>
          </p:grpSpPr>
          <p:sp>
            <p:nvSpPr>
              <p:cNvPr id="1227" name="Google Shape;1227;p28"/>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28"/>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8"/>
          <p:cNvGrpSpPr/>
          <p:nvPr/>
        </p:nvGrpSpPr>
        <p:grpSpPr>
          <a:xfrm>
            <a:off x="2382350" y="1377876"/>
            <a:ext cx="1216075" cy="683587"/>
            <a:chOff x="3895263" y="1347100"/>
            <a:chExt cx="1216075" cy="683587"/>
          </a:xfrm>
        </p:grpSpPr>
        <p:grpSp>
          <p:nvGrpSpPr>
            <p:cNvPr id="1232" name="Google Shape;1232;p28"/>
            <p:cNvGrpSpPr/>
            <p:nvPr/>
          </p:nvGrpSpPr>
          <p:grpSpPr>
            <a:xfrm>
              <a:off x="3895263" y="1729788"/>
              <a:ext cx="1216075" cy="300900"/>
              <a:chOff x="3895263" y="1729788"/>
              <a:chExt cx="1216075" cy="300900"/>
            </a:xfrm>
          </p:grpSpPr>
          <p:sp>
            <p:nvSpPr>
              <p:cNvPr id="1233" name="Google Shape;1233;p28"/>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8"/>
            <p:cNvGrpSpPr/>
            <p:nvPr/>
          </p:nvGrpSpPr>
          <p:grpSpPr>
            <a:xfrm>
              <a:off x="4029188" y="1347100"/>
              <a:ext cx="948230" cy="532721"/>
              <a:chOff x="4045515" y="190749"/>
              <a:chExt cx="1180125" cy="663000"/>
            </a:xfrm>
          </p:grpSpPr>
          <p:sp>
            <p:nvSpPr>
              <p:cNvPr id="1236" name="Google Shape;1236;p28"/>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28"/>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28"/>
          <p:cNvGrpSpPr/>
          <p:nvPr/>
        </p:nvGrpSpPr>
        <p:grpSpPr>
          <a:xfrm>
            <a:off x="5545563" y="1377876"/>
            <a:ext cx="1216075" cy="683587"/>
            <a:chOff x="3895263" y="1347100"/>
            <a:chExt cx="1216075" cy="683587"/>
          </a:xfrm>
        </p:grpSpPr>
        <p:grpSp>
          <p:nvGrpSpPr>
            <p:cNvPr id="1241" name="Google Shape;1241;p28"/>
            <p:cNvGrpSpPr/>
            <p:nvPr/>
          </p:nvGrpSpPr>
          <p:grpSpPr>
            <a:xfrm>
              <a:off x="3895263" y="1729788"/>
              <a:ext cx="1216075" cy="300900"/>
              <a:chOff x="3895263" y="1729788"/>
              <a:chExt cx="1216075" cy="300900"/>
            </a:xfrm>
          </p:grpSpPr>
          <p:sp>
            <p:nvSpPr>
              <p:cNvPr id="1242" name="Google Shape;1242;p28"/>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8"/>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4" name="Google Shape;1244;p28"/>
            <p:cNvGrpSpPr/>
            <p:nvPr/>
          </p:nvGrpSpPr>
          <p:grpSpPr>
            <a:xfrm>
              <a:off x="4029188" y="1347100"/>
              <a:ext cx="948230" cy="532721"/>
              <a:chOff x="4045515" y="190749"/>
              <a:chExt cx="1180125" cy="663000"/>
            </a:xfrm>
          </p:grpSpPr>
          <p:sp>
            <p:nvSpPr>
              <p:cNvPr id="1245" name="Google Shape;1245;p28"/>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8"/>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8"/>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8" name="Google Shape;1248;p28"/>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9" name="Google Shape;1249;p28"/>
          <p:cNvSpPr txBox="1">
            <a:spLocks noGrp="1"/>
          </p:cNvSpPr>
          <p:nvPr>
            <p:ph type="subTitle" idx="9"/>
          </p:nvPr>
        </p:nvSpPr>
        <p:spPr>
          <a:xfrm>
            <a:off x="1760675" y="1899750"/>
            <a:ext cx="2459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Section</a:t>
            </a:r>
            <a:endParaRPr dirty="0"/>
          </a:p>
        </p:txBody>
      </p:sp>
      <p:sp>
        <p:nvSpPr>
          <p:cNvPr id="1250" name="Google Shape;1250;p28"/>
          <p:cNvSpPr txBox="1">
            <a:spLocks noGrp="1"/>
          </p:cNvSpPr>
          <p:nvPr>
            <p:ph type="title"/>
          </p:nvPr>
        </p:nvSpPr>
        <p:spPr>
          <a:xfrm>
            <a:off x="2536488" y="1511253"/>
            <a:ext cx="9078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51" name="Google Shape;1251;p28"/>
          <p:cNvSpPr txBox="1">
            <a:spLocks noGrp="1"/>
          </p:cNvSpPr>
          <p:nvPr>
            <p:ph type="subTitle" idx="1"/>
          </p:nvPr>
        </p:nvSpPr>
        <p:spPr>
          <a:xfrm>
            <a:off x="1760675" y="2229704"/>
            <a:ext cx="2459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ORIGINS AND EARLY HISTORY OF THE CHURCH</a:t>
            </a:r>
            <a:endParaRPr dirty="0"/>
          </a:p>
        </p:txBody>
      </p:sp>
      <p:sp>
        <p:nvSpPr>
          <p:cNvPr id="1252" name="Google Shape;1252;p28"/>
          <p:cNvSpPr txBox="1">
            <a:spLocks noGrp="1"/>
          </p:cNvSpPr>
          <p:nvPr>
            <p:ph type="title" idx="2"/>
          </p:nvPr>
        </p:nvSpPr>
        <p:spPr>
          <a:xfrm>
            <a:off x="5699700" y="1511246"/>
            <a:ext cx="9078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53" name="Google Shape;1253;p28"/>
          <p:cNvSpPr txBox="1">
            <a:spLocks noGrp="1"/>
          </p:cNvSpPr>
          <p:nvPr>
            <p:ph type="subTitle" idx="3"/>
          </p:nvPr>
        </p:nvSpPr>
        <p:spPr>
          <a:xfrm>
            <a:off x="4923900" y="2229704"/>
            <a:ext cx="2459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DEVELOPMENT OF CHURCH DOCTRINE</a:t>
            </a:r>
            <a:endParaRPr dirty="0"/>
          </a:p>
        </p:txBody>
      </p:sp>
      <p:sp>
        <p:nvSpPr>
          <p:cNvPr id="1254" name="Google Shape;1254;p28"/>
          <p:cNvSpPr txBox="1">
            <a:spLocks noGrp="1"/>
          </p:cNvSpPr>
          <p:nvPr>
            <p:ph type="title" idx="4"/>
          </p:nvPr>
        </p:nvSpPr>
        <p:spPr>
          <a:xfrm>
            <a:off x="2536488" y="3065814"/>
            <a:ext cx="9078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55" name="Google Shape;1255;p28"/>
          <p:cNvSpPr txBox="1">
            <a:spLocks noGrp="1"/>
          </p:cNvSpPr>
          <p:nvPr>
            <p:ph type="subTitle" idx="5"/>
          </p:nvPr>
        </p:nvSpPr>
        <p:spPr>
          <a:xfrm>
            <a:off x="1760675" y="3787224"/>
            <a:ext cx="2459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CHURCH IN THE MIDDLE AGES</a:t>
            </a:r>
            <a:endParaRPr dirty="0"/>
          </a:p>
        </p:txBody>
      </p:sp>
      <p:sp>
        <p:nvSpPr>
          <p:cNvPr id="1256" name="Google Shape;1256;p28"/>
          <p:cNvSpPr txBox="1">
            <a:spLocks noGrp="1"/>
          </p:cNvSpPr>
          <p:nvPr>
            <p:ph type="title" idx="6"/>
          </p:nvPr>
        </p:nvSpPr>
        <p:spPr>
          <a:xfrm>
            <a:off x="5699700" y="3057120"/>
            <a:ext cx="9078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57" name="Google Shape;1257;p28"/>
          <p:cNvSpPr txBox="1">
            <a:spLocks noGrp="1"/>
          </p:cNvSpPr>
          <p:nvPr>
            <p:ph type="subTitle" idx="7"/>
          </p:nvPr>
        </p:nvSpPr>
        <p:spPr>
          <a:xfrm>
            <a:off x="4923900" y="3787224"/>
            <a:ext cx="24594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REFORMATION AND ITS AFTERMATH</a:t>
            </a:r>
            <a:endParaRPr dirty="0"/>
          </a:p>
        </p:txBody>
      </p:sp>
      <p:sp>
        <p:nvSpPr>
          <p:cNvPr id="1258" name="Google Shape;1258;p28"/>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259" name="Google Shape;1259;p28"/>
          <p:cNvSpPr txBox="1">
            <a:spLocks noGrp="1"/>
          </p:cNvSpPr>
          <p:nvPr>
            <p:ph type="subTitle" idx="13"/>
          </p:nvPr>
        </p:nvSpPr>
        <p:spPr>
          <a:xfrm>
            <a:off x="4923900" y="1899750"/>
            <a:ext cx="2459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Section</a:t>
            </a:r>
            <a:endParaRPr dirty="0"/>
          </a:p>
        </p:txBody>
      </p:sp>
      <p:sp>
        <p:nvSpPr>
          <p:cNvPr id="1260" name="Google Shape;1260;p28"/>
          <p:cNvSpPr txBox="1">
            <a:spLocks noGrp="1"/>
          </p:cNvSpPr>
          <p:nvPr>
            <p:ph type="subTitle" idx="14"/>
          </p:nvPr>
        </p:nvSpPr>
        <p:spPr>
          <a:xfrm>
            <a:off x="1760675" y="3452729"/>
            <a:ext cx="2459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Section</a:t>
            </a:r>
            <a:endParaRPr/>
          </a:p>
        </p:txBody>
      </p:sp>
      <p:sp>
        <p:nvSpPr>
          <p:cNvPr id="1261" name="Google Shape;1261;p28"/>
          <p:cNvSpPr txBox="1">
            <a:spLocks noGrp="1"/>
          </p:cNvSpPr>
          <p:nvPr>
            <p:ph type="subTitle" idx="15"/>
          </p:nvPr>
        </p:nvSpPr>
        <p:spPr>
          <a:xfrm>
            <a:off x="4923900" y="3452729"/>
            <a:ext cx="2459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Section</a:t>
            </a:r>
            <a:endParaRPr/>
          </a:p>
        </p:txBody>
      </p:sp>
      <p:grpSp>
        <p:nvGrpSpPr>
          <p:cNvPr id="1262" name="Google Shape;1262;p28"/>
          <p:cNvGrpSpPr/>
          <p:nvPr/>
        </p:nvGrpSpPr>
        <p:grpSpPr>
          <a:xfrm>
            <a:off x="7826160" y="2287137"/>
            <a:ext cx="1205488" cy="369917"/>
            <a:chOff x="7338325" y="315361"/>
            <a:chExt cx="1399290" cy="429338"/>
          </a:xfrm>
        </p:grpSpPr>
        <p:sp>
          <p:nvSpPr>
            <p:cNvPr id="1263" name="Google Shape;1263;p28"/>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8"/>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8"/>
          <p:cNvGrpSpPr/>
          <p:nvPr/>
        </p:nvGrpSpPr>
        <p:grpSpPr>
          <a:xfrm>
            <a:off x="1158031" y="121307"/>
            <a:ext cx="1667907" cy="369938"/>
            <a:chOff x="1008906" y="269195"/>
            <a:chExt cx="2024650" cy="449063"/>
          </a:xfrm>
        </p:grpSpPr>
        <p:sp>
          <p:nvSpPr>
            <p:cNvPr id="1266" name="Google Shape;1266;p28"/>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8"/>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28"/>
          <p:cNvGrpSpPr/>
          <p:nvPr/>
        </p:nvGrpSpPr>
        <p:grpSpPr>
          <a:xfrm>
            <a:off x="8567259" y="3734181"/>
            <a:ext cx="568283" cy="1050951"/>
            <a:chOff x="8567259" y="3734181"/>
            <a:chExt cx="568283" cy="1050951"/>
          </a:xfrm>
        </p:grpSpPr>
        <p:sp>
          <p:nvSpPr>
            <p:cNvPr id="1269" name="Google Shape;1269;p28"/>
            <p:cNvSpPr/>
            <p:nvPr/>
          </p:nvSpPr>
          <p:spPr>
            <a:xfrm>
              <a:off x="8567259" y="3734181"/>
              <a:ext cx="568283" cy="724856"/>
            </a:xfrm>
            <a:custGeom>
              <a:avLst/>
              <a:gdLst/>
              <a:ahLst/>
              <a:cxnLst/>
              <a:rect l="l" t="t" r="r" b="b"/>
              <a:pathLst>
                <a:path w="18957" h="24180" extrusionOk="0">
                  <a:moveTo>
                    <a:pt x="12048" y="1"/>
                  </a:moveTo>
                  <a:cubicBezTo>
                    <a:pt x="9534" y="1"/>
                    <a:pt x="7436" y="1801"/>
                    <a:pt x="5716" y="3454"/>
                  </a:cubicBezTo>
                  <a:cubicBezTo>
                    <a:pt x="4763" y="4383"/>
                    <a:pt x="3692" y="5311"/>
                    <a:pt x="3144" y="6574"/>
                  </a:cubicBezTo>
                  <a:cubicBezTo>
                    <a:pt x="2596" y="7883"/>
                    <a:pt x="2763" y="9241"/>
                    <a:pt x="3096" y="10574"/>
                  </a:cubicBezTo>
                  <a:cubicBezTo>
                    <a:pt x="3287" y="11289"/>
                    <a:pt x="3382" y="11956"/>
                    <a:pt x="3049" y="12646"/>
                  </a:cubicBezTo>
                  <a:cubicBezTo>
                    <a:pt x="2715" y="13337"/>
                    <a:pt x="2167" y="13861"/>
                    <a:pt x="1667" y="14456"/>
                  </a:cubicBezTo>
                  <a:cubicBezTo>
                    <a:pt x="786" y="15456"/>
                    <a:pt x="0" y="16671"/>
                    <a:pt x="48" y="18076"/>
                  </a:cubicBezTo>
                  <a:cubicBezTo>
                    <a:pt x="72" y="19029"/>
                    <a:pt x="524" y="19743"/>
                    <a:pt x="1167" y="20338"/>
                  </a:cubicBezTo>
                  <a:cubicBezTo>
                    <a:pt x="1429" y="20743"/>
                    <a:pt x="1763" y="21100"/>
                    <a:pt x="2144" y="21410"/>
                  </a:cubicBezTo>
                  <a:cubicBezTo>
                    <a:pt x="3287" y="22315"/>
                    <a:pt x="4620" y="22982"/>
                    <a:pt x="5978" y="23458"/>
                  </a:cubicBezTo>
                  <a:cubicBezTo>
                    <a:pt x="7259" y="23902"/>
                    <a:pt x="8642" y="24179"/>
                    <a:pt x="10012" y="24179"/>
                  </a:cubicBezTo>
                  <a:cubicBezTo>
                    <a:pt x="11290" y="24179"/>
                    <a:pt x="12556" y="23937"/>
                    <a:pt x="13717" y="23363"/>
                  </a:cubicBezTo>
                  <a:cubicBezTo>
                    <a:pt x="14789" y="22815"/>
                    <a:pt x="15718" y="21910"/>
                    <a:pt x="16289" y="20838"/>
                  </a:cubicBezTo>
                  <a:cubicBezTo>
                    <a:pt x="16861" y="19743"/>
                    <a:pt x="16956" y="18600"/>
                    <a:pt x="16718" y="17385"/>
                  </a:cubicBezTo>
                  <a:cubicBezTo>
                    <a:pt x="16599" y="16719"/>
                    <a:pt x="16480" y="16099"/>
                    <a:pt x="16670" y="15433"/>
                  </a:cubicBezTo>
                  <a:cubicBezTo>
                    <a:pt x="16861" y="14837"/>
                    <a:pt x="17147" y="14289"/>
                    <a:pt x="17456" y="13766"/>
                  </a:cubicBezTo>
                  <a:cubicBezTo>
                    <a:pt x="18052" y="12813"/>
                    <a:pt x="18742" y="11813"/>
                    <a:pt x="18814" y="10646"/>
                  </a:cubicBezTo>
                  <a:cubicBezTo>
                    <a:pt x="18957" y="8360"/>
                    <a:pt x="16337" y="7145"/>
                    <a:pt x="16194" y="4954"/>
                  </a:cubicBezTo>
                  <a:cubicBezTo>
                    <a:pt x="16147" y="4287"/>
                    <a:pt x="16242" y="3644"/>
                    <a:pt x="16123" y="3001"/>
                  </a:cubicBezTo>
                  <a:cubicBezTo>
                    <a:pt x="16027" y="2454"/>
                    <a:pt x="15789" y="1954"/>
                    <a:pt x="15432" y="1549"/>
                  </a:cubicBezTo>
                  <a:cubicBezTo>
                    <a:pt x="14741" y="668"/>
                    <a:pt x="13670" y="144"/>
                    <a:pt x="12551" y="25"/>
                  </a:cubicBezTo>
                  <a:cubicBezTo>
                    <a:pt x="12381" y="8"/>
                    <a:pt x="12214" y="1"/>
                    <a:pt x="12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8"/>
            <p:cNvSpPr/>
            <p:nvPr/>
          </p:nvSpPr>
          <p:spPr>
            <a:xfrm>
              <a:off x="8707884" y="3948970"/>
              <a:ext cx="294169" cy="836162"/>
            </a:xfrm>
            <a:custGeom>
              <a:avLst/>
              <a:gdLst/>
              <a:ahLst/>
              <a:cxnLst/>
              <a:rect l="l" t="t" r="r" b="b"/>
              <a:pathLst>
                <a:path w="9813" h="27893" extrusionOk="0">
                  <a:moveTo>
                    <a:pt x="6376" y="1"/>
                  </a:moveTo>
                  <a:cubicBezTo>
                    <a:pt x="6317" y="1"/>
                    <a:pt x="6259" y="37"/>
                    <a:pt x="6240" y="123"/>
                  </a:cubicBezTo>
                  <a:cubicBezTo>
                    <a:pt x="5526" y="3671"/>
                    <a:pt x="4954" y="7267"/>
                    <a:pt x="4335" y="10840"/>
                  </a:cubicBezTo>
                  <a:cubicBezTo>
                    <a:pt x="3073" y="10673"/>
                    <a:pt x="1882" y="9935"/>
                    <a:pt x="1191" y="8839"/>
                  </a:cubicBezTo>
                  <a:cubicBezTo>
                    <a:pt x="501" y="7720"/>
                    <a:pt x="358" y="6291"/>
                    <a:pt x="787" y="5053"/>
                  </a:cubicBezTo>
                  <a:cubicBezTo>
                    <a:pt x="830" y="4924"/>
                    <a:pt x="735" y="4847"/>
                    <a:pt x="637" y="4847"/>
                  </a:cubicBezTo>
                  <a:cubicBezTo>
                    <a:pt x="572" y="4847"/>
                    <a:pt x="506" y="4881"/>
                    <a:pt x="477" y="4957"/>
                  </a:cubicBezTo>
                  <a:cubicBezTo>
                    <a:pt x="1" y="6315"/>
                    <a:pt x="144" y="7863"/>
                    <a:pt x="930" y="9077"/>
                  </a:cubicBezTo>
                  <a:cubicBezTo>
                    <a:pt x="1692" y="10244"/>
                    <a:pt x="2930" y="11006"/>
                    <a:pt x="4287" y="11197"/>
                  </a:cubicBezTo>
                  <a:cubicBezTo>
                    <a:pt x="3692" y="14650"/>
                    <a:pt x="3144" y="18127"/>
                    <a:pt x="2644" y="21604"/>
                  </a:cubicBezTo>
                  <a:cubicBezTo>
                    <a:pt x="2335" y="23628"/>
                    <a:pt x="2049" y="25676"/>
                    <a:pt x="1787" y="27724"/>
                  </a:cubicBezTo>
                  <a:cubicBezTo>
                    <a:pt x="1773" y="27831"/>
                    <a:pt x="1865" y="27893"/>
                    <a:pt x="1952" y="27893"/>
                  </a:cubicBezTo>
                  <a:cubicBezTo>
                    <a:pt x="2021" y="27893"/>
                    <a:pt x="2086" y="27855"/>
                    <a:pt x="2096" y="27772"/>
                  </a:cubicBezTo>
                  <a:cubicBezTo>
                    <a:pt x="2859" y="22818"/>
                    <a:pt x="3644" y="17865"/>
                    <a:pt x="4430" y="12911"/>
                  </a:cubicBezTo>
                  <a:cubicBezTo>
                    <a:pt x="4477" y="12916"/>
                    <a:pt x="4525" y="12918"/>
                    <a:pt x="4573" y="12918"/>
                  </a:cubicBezTo>
                  <a:cubicBezTo>
                    <a:pt x="4800" y="12918"/>
                    <a:pt x="5048" y="12875"/>
                    <a:pt x="5264" y="12816"/>
                  </a:cubicBezTo>
                  <a:cubicBezTo>
                    <a:pt x="5645" y="12745"/>
                    <a:pt x="6002" y="12602"/>
                    <a:pt x="6359" y="12411"/>
                  </a:cubicBezTo>
                  <a:cubicBezTo>
                    <a:pt x="7050" y="12030"/>
                    <a:pt x="7621" y="11506"/>
                    <a:pt x="8098" y="10863"/>
                  </a:cubicBezTo>
                  <a:cubicBezTo>
                    <a:pt x="8669" y="10125"/>
                    <a:pt x="9050" y="9220"/>
                    <a:pt x="9312" y="8315"/>
                  </a:cubicBezTo>
                  <a:cubicBezTo>
                    <a:pt x="9598" y="7339"/>
                    <a:pt x="9812" y="6243"/>
                    <a:pt x="9812" y="5219"/>
                  </a:cubicBezTo>
                  <a:cubicBezTo>
                    <a:pt x="9812" y="5190"/>
                    <a:pt x="9776" y="5170"/>
                    <a:pt x="9743" y="5170"/>
                  </a:cubicBezTo>
                  <a:cubicBezTo>
                    <a:pt x="9722" y="5170"/>
                    <a:pt x="9702" y="5177"/>
                    <a:pt x="9693" y="5196"/>
                  </a:cubicBezTo>
                  <a:cubicBezTo>
                    <a:pt x="9407" y="6100"/>
                    <a:pt x="9288" y="7077"/>
                    <a:pt x="9026" y="7982"/>
                  </a:cubicBezTo>
                  <a:cubicBezTo>
                    <a:pt x="8765" y="8863"/>
                    <a:pt x="8431" y="9720"/>
                    <a:pt x="7883" y="10482"/>
                  </a:cubicBezTo>
                  <a:cubicBezTo>
                    <a:pt x="7455" y="11101"/>
                    <a:pt x="6883" y="11649"/>
                    <a:pt x="6240" y="12006"/>
                  </a:cubicBezTo>
                  <a:cubicBezTo>
                    <a:pt x="5931" y="12197"/>
                    <a:pt x="5597" y="12340"/>
                    <a:pt x="5240" y="12411"/>
                  </a:cubicBezTo>
                  <a:cubicBezTo>
                    <a:pt x="5002" y="12483"/>
                    <a:pt x="4740" y="12483"/>
                    <a:pt x="4478" y="12530"/>
                  </a:cubicBezTo>
                  <a:cubicBezTo>
                    <a:pt x="4811" y="10459"/>
                    <a:pt x="5145" y="8387"/>
                    <a:pt x="5502" y="6315"/>
                  </a:cubicBezTo>
                  <a:cubicBezTo>
                    <a:pt x="5597" y="5624"/>
                    <a:pt x="5716" y="4934"/>
                    <a:pt x="5835" y="4267"/>
                  </a:cubicBezTo>
                  <a:cubicBezTo>
                    <a:pt x="5978" y="4267"/>
                    <a:pt x="6121" y="4195"/>
                    <a:pt x="6240" y="4172"/>
                  </a:cubicBezTo>
                  <a:cubicBezTo>
                    <a:pt x="6407" y="4100"/>
                    <a:pt x="6550" y="4029"/>
                    <a:pt x="6716" y="3933"/>
                  </a:cubicBezTo>
                  <a:cubicBezTo>
                    <a:pt x="7026" y="3743"/>
                    <a:pt x="7312" y="3505"/>
                    <a:pt x="7550" y="3219"/>
                  </a:cubicBezTo>
                  <a:cubicBezTo>
                    <a:pt x="8026" y="2671"/>
                    <a:pt x="8312" y="2004"/>
                    <a:pt x="8360" y="1266"/>
                  </a:cubicBezTo>
                  <a:cubicBezTo>
                    <a:pt x="8360" y="1159"/>
                    <a:pt x="8276" y="1105"/>
                    <a:pt x="8190" y="1105"/>
                  </a:cubicBezTo>
                  <a:cubicBezTo>
                    <a:pt x="8104" y="1105"/>
                    <a:pt x="8014" y="1159"/>
                    <a:pt x="8002" y="1266"/>
                  </a:cubicBezTo>
                  <a:cubicBezTo>
                    <a:pt x="7931" y="1885"/>
                    <a:pt x="7645" y="2505"/>
                    <a:pt x="7240" y="2981"/>
                  </a:cubicBezTo>
                  <a:cubicBezTo>
                    <a:pt x="7026" y="3219"/>
                    <a:pt x="6788" y="3409"/>
                    <a:pt x="6526" y="3576"/>
                  </a:cubicBezTo>
                  <a:cubicBezTo>
                    <a:pt x="6383" y="3648"/>
                    <a:pt x="6240" y="3743"/>
                    <a:pt x="6097" y="3790"/>
                  </a:cubicBezTo>
                  <a:cubicBezTo>
                    <a:pt x="6026" y="3814"/>
                    <a:pt x="5978" y="3814"/>
                    <a:pt x="5907" y="3838"/>
                  </a:cubicBezTo>
                  <a:cubicBezTo>
                    <a:pt x="6121" y="2624"/>
                    <a:pt x="6335" y="1409"/>
                    <a:pt x="6526" y="195"/>
                  </a:cubicBezTo>
                  <a:cubicBezTo>
                    <a:pt x="6554" y="81"/>
                    <a:pt x="6464" y="1"/>
                    <a:pt x="6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1" name="Google Shape;1271;p28"/>
          <p:cNvGrpSpPr/>
          <p:nvPr/>
        </p:nvGrpSpPr>
        <p:grpSpPr>
          <a:xfrm>
            <a:off x="5989498" y="3623901"/>
            <a:ext cx="2934763" cy="1651860"/>
            <a:chOff x="5989498" y="3623901"/>
            <a:chExt cx="2934763" cy="1651860"/>
          </a:xfrm>
        </p:grpSpPr>
        <p:grpSp>
          <p:nvGrpSpPr>
            <p:cNvPr id="1272" name="Google Shape;1272;p28"/>
            <p:cNvGrpSpPr/>
            <p:nvPr/>
          </p:nvGrpSpPr>
          <p:grpSpPr>
            <a:xfrm>
              <a:off x="7336492" y="3623901"/>
              <a:ext cx="1512473" cy="1339457"/>
              <a:chOff x="4763450" y="3132175"/>
              <a:chExt cx="2466525" cy="2184372"/>
            </a:xfrm>
          </p:grpSpPr>
          <p:sp>
            <p:nvSpPr>
              <p:cNvPr id="1273" name="Google Shape;1273;p28"/>
              <p:cNvSpPr/>
              <p:nvPr/>
            </p:nvSpPr>
            <p:spPr>
              <a:xfrm>
                <a:off x="4794245" y="3687701"/>
                <a:ext cx="2411939" cy="1546864"/>
              </a:xfrm>
              <a:custGeom>
                <a:avLst/>
                <a:gdLst/>
                <a:ahLst/>
                <a:cxnLst/>
                <a:rect l="l" t="t" r="r" b="b"/>
                <a:pathLst>
                  <a:path w="95108" h="55186" extrusionOk="0">
                    <a:moveTo>
                      <a:pt x="21627" y="0"/>
                    </a:moveTo>
                    <a:cubicBezTo>
                      <a:pt x="21586" y="0"/>
                      <a:pt x="21544" y="17"/>
                      <a:pt x="21508" y="56"/>
                    </a:cubicBezTo>
                    <a:cubicBezTo>
                      <a:pt x="18634" y="3281"/>
                      <a:pt x="15818" y="6549"/>
                      <a:pt x="13016" y="9818"/>
                    </a:cubicBezTo>
                    <a:cubicBezTo>
                      <a:pt x="10200" y="13116"/>
                      <a:pt x="7413" y="16442"/>
                      <a:pt x="4655" y="19769"/>
                    </a:cubicBezTo>
                    <a:cubicBezTo>
                      <a:pt x="3882" y="20703"/>
                      <a:pt x="3123" y="21637"/>
                      <a:pt x="2364" y="22571"/>
                    </a:cubicBezTo>
                    <a:cubicBezTo>
                      <a:pt x="1649" y="23446"/>
                      <a:pt x="876" y="24322"/>
                      <a:pt x="278" y="25285"/>
                    </a:cubicBezTo>
                    <a:cubicBezTo>
                      <a:pt x="266" y="25284"/>
                      <a:pt x="255" y="25283"/>
                      <a:pt x="243" y="25283"/>
                    </a:cubicBezTo>
                    <a:cubicBezTo>
                      <a:pt x="136" y="25283"/>
                      <a:pt x="30" y="25344"/>
                      <a:pt x="30" y="25489"/>
                    </a:cubicBezTo>
                    <a:cubicBezTo>
                      <a:pt x="30" y="33062"/>
                      <a:pt x="44" y="40635"/>
                      <a:pt x="30" y="48208"/>
                    </a:cubicBezTo>
                    <a:cubicBezTo>
                      <a:pt x="30" y="50353"/>
                      <a:pt x="0" y="52484"/>
                      <a:pt x="88" y="54629"/>
                    </a:cubicBezTo>
                    <a:cubicBezTo>
                      <a:pt x="97" y="54710"/>
                      <a:pt x="161" y="54752"/>
                      <a:pt x="226" y="54752"/>
                    </a:cubicBezTo>
                    <a:cubicBezTo>
                      <a:pt x="267" y="54752"/>
                      <a:pt x="308" y="54735"/>
                      <a:pt x="336" y="54702"/>
                    </a:cubicBezTo>
                    <a:cubicBezTo>
                      <a:pt x="1229" y="54716"/>
                      <a:pt x="2123" y="54721"/>
                      <a:pt x="3018" y="54721"/>
                    </a:cubicBezTo>
                    <a:cubicBezTo>
                      <a:pt x="4945" y="54721"/>
                      <a:pt x="6876" y="54697"/>
                      <a:pt x="8799" y="54687"/>
                    </a:cubicBezTo>
                    <a:cubicBezTo>
                      <a:pt x="11659" y="54687"/>
                      <a:pt x="14504" y="54702"/>
                      <a:pt x="17350" y="54716"/>
                    </a:cubicBezTo>
                    <a:cubicBezTo>
                      <a:pt x="23055" y="54745"/>
                      <a:pt x="28760" y="54818"/>
                      <a:pt x="34466" y="54921"/>
                    </a:cubicBezTo>
                    <a:cubicBezTo>
                      <a:pt x="37661" y="54979"/>
                      <a:pt x="40857" y="55096"/>
                      <a:pt x="44052" y="55125"/>
                    </a:cubicBezTo>
                    <a:lnTo>
                      <a:pt x="44125" y="55125"/>
                    </a:lnTo>
                    <a:cubicBezTo>
                      <a:pt x="44867" y="55172"/>
                      <a:pt x="45613" y="55185"/>
                      <a:pt x="46358" y="55185"/>
                    </a:cubicBezTo>
                    <a:cubicBezTo>
                      <a:pt x="47211" y="55185"/>
                      <a:pt x="48063" y="55169"/>
                      <a:pt x="48911" y="55169"/>
                    </a:cubicBezTo>
                    <a:cubicBezTo>
                      <a:pt x="49229" y="55171"/>
                      <a:pt x="49547" y="55173"/>
                      <a:pt x="49866" y="55173"/>
                    </a:cubicBezTo>
                    <a:cubicBezTo>
                      <a:pt x="51215" y="55173"/>
                      <a:pt x="52570" y="55151"/>
                      <a:pt x="53916" y="55139"/>
                    </a:cubicBezTo>
                    <a:cubicBezTo>
                      <a:pt x="57199" y="55125"/>
                      <a:pt x="60482" y="55110"/>
                      <a:pt x="63765" y="55066"/>
                    </a:cubicBezTo>
                    <a:cubicBezTo>
                      <a:pt x="70390" y="55008"/>
                      <a:pt x="77000" y="54964"/>
                      <a:pt x="83610" y="54891"/>
                    </a:cubicBezTo>
                    <a:cubicBezTo>
                      <a:pt x="87331" y="54862"/>
                      <a:pt x="91052" y="54804"/>
                      <a:pt x="94772" y="54775"/>
                    </a:cubicBezTo>
                    <a:cubicBezTo>
                      <a:pt x="94860" y="54760"/>
                      <a:pt x="94904" y="54716"/>
                      <a:pt x="94933" y="54643"/>
                    </a:cubicBezTo>
                    <a:cubicBezTo>
                      <a:pt x="94991" y="54629"/>
                      <a:pt x="95050" y="54570"/>
                      <a:pt x="95050" y="54483"/>
                    </a:cubicBezTo>
                    <a:cubicBezTo>
                      <a:pt x="95108" y="49026"/>
                      <a:pt x="95050" y="43554"/>
                      <a:pt x="95020" y="38096"/>
                    </a:cubicBezTo>
                    <a:cubicBezTo>
                      <a:pt x="95020" y="36637"/>
                      <a:pt x="95020" y="35178"/>
                      <a:pt x="95006" y="33719"/>
                    </a:cubicBezTo>
                    <a:cubicBezTo>
                      <a:pt x="95079" y="33661"/>
                      <a:pt x="95093" y="33529"/>
                      <a:pt x="95006" y="33471"/>
                    </a:cubicBezTo>
                    <a:lnTo>
                      <a:pt x="95006" y="33442"/>
                    </a:lnTo>
                    <a:cubicBezTo>
                      <a:pt x="95006" y="33320"/>
                      <a:pt x="94915" y="33262"/>
                      <a:pt x="94820" y="33262"/>
                    </a:cubicBezTo>
                    <a:cubicBezTo>
                      <a:pt x="94778" y="33262"/>
                      <a:pt x="94735" y="33273"/>
                      <a:pt x="94699" y="33296"/>
                    </a:cubicBezTo>
                    <a:cubicBezTo>
                      <a:pt x="94233" y="33048"/>
                      <a:pt x="93751" y="32843"/>
                      <a:pt x="93284" y="32625"/>
                    </a:cubicBezTo>
                    <a:cubicBezTo>
                      <a:pt x="92700" y="32347"/>
                      <a:pt x="92131" y="32070"/>
                      <a:pt x="91562" y="31793"/>
                    </a:cubicBezTo>
                    <a:cubicBezTo>
                      <a:pt x="90410" y="31238"/>
                      <a:pt x="89257" y="30655"/>
                      <a:pt x="88104" y="30056"/>
                    </a:cubicBezTo>
                    <a:cubicBezTo>
                      <a:pt x="85857" y="28889"/>
                      <a:pt x="83639" y="27678"/>
                      <a:pt x="81436" y="26394"/>
                    </a:cubicBezTo>
                    <a:cubicBezTo>
                      <a:pt x="80356" y="25752"/>
                      <a:pt x="79262" y="25124"/>
                      <a:pt x="78138" y="24555"/>
                    </a:cubicBezTo>
                    <a:cubicBezTo>
                      <a:pt x="78138" y="24497"/>
                      <a:pt x="78109" y="24424"/>
                      <a:pt x="78050" y="24380"/>
                    </a:cubicBezTo>
                    <a:cubicBezTo>
                      <a:pt x="76387" y="23286"/>
                      <a:pt x="74665" y="22294"/>
                      <a:pt x="72929" y="21331"/>
                    </a:cubicBezTo>
                    <a:cubicBezTo>
                      <a:pt x="71178" y="20353"/>
                      <a:pt x="69412" y="19419"/>
                      <a:pt x="67618" y="18529"/>
                    </a:cubicBezTo>
                    <a:cubicBezTo>
                      <a:pt x="64072" y="16763"/>
                      <a:pt x="60453" y="15085"/>
                      <a:pt x="56791" y="13568"/>
                    </a:cubicBezTo>
                    <a:cubicBezTo>
                      <a:pt x="53099" y="12021"/>
                      <a:pt x="49378" y="10547"/>
                      <a:pt x="45643" y="9147"/>
                    </a:cubicBezTo>
                    <a:cubicBezTo>
                      <a:pt x="41878" y="7731"/>
                      <a:pt x="38113" y="6360"/>
                      <a:pt x="34349" y="4988"/>
                    </a:cubicBezTo>
                    <a:cubicBezTo>
                      <a:pt x="30613" y="3602"/>
                      <a:pt x="26878" y="2186"/>
                      <a:pt x="23143" y="800"/>
                    </a:cubicBezTo>
                    <a:cubicBezTo>
                      <a:pt x="22690" y="640"/>
                      <a:pt x="22252" y="465"/>
                      <a:pt x="21800" y="290"/>
                    </a:cubicBezTo>
                    <a:cubicBezTo>
                      <a:pt x="21877" y="157"/>
                      <a:pt x="21755" y="0"/>
                      <a:pt x="2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8"/>
              <p:cNvSpPr/>
              <p:nvPr/>
            </p:nvSpPr>
            <p:spPr>
              <a:xfrm>
                <a:off x="5928225" y="4115363"/>
                <a:ext cx="1277875" cy="1090353"/>
              </a:xfrm>
              <a:custGeom>
                <a:avLst/>
                <a:gdLst/>
                <a:ahLst/>
                <a:cxnLst/>
                <a:rect l="l" t="t" r="r" b="b"/>
                <a:pathLst>
                  <a:path w="51115" h="34565" extrusionOk="0">
                    <a:moveTo>
                      <a:pt x="2340" y="1"/>
                    </a:moveTo>
                    <a:cubicBezTo>
                      <a:pt x="2112" y="1"/>
                      <a:pt x="1886" y="11"/>
                      <a:pt x="1664" y="38"/>
                    </a:cubicBezTo>
                    <a:cubicBezTo>
                      <a:pt x="1182" y="111"/>
                      <a:pt x="774" y="345"/>
                      <a:pt x="511" y="768"/>
                    </a:cubicBezTo>
                    <a:cubicBezTo>
                      <a:pt x="263" y="1191"/>
                      <a:pt x="205" y="1702"/>
                      <a:pt x="190" y="2183"/>
                    </a:cubicBezTo>
                    <a:cubicBezTo>
                      <a:pt x="161" y="2898"/>
                      <a:pt x="176" y="3613"/>
                      <a:pt x="161" y="4314"/>
                    </a:cubicBezTo>
                    <a:cubicBezTo>
                      <a:pt x="146" y="7349"/>
                      <a:pt x="132" y="10369"/>
                      <a:pt x="117" y="13390"/>
                    </a:cubicBezTo>
                    <a:cubicBezTo>
                      <a:pt x="88" y="19445"/>
                      <a:pt x="44" y="25501"/>
                      <a:pt x="15" y="31556"/>
                    </a:cubicBezTo>
                    <a:cubicBezTo>
                      <a:pt x="0" y="32534"/>
                      <a:pt x="15" y="33526"/>
                      <a:pt x="30" y="34504"/>
                    </a:cubicBezTo>
                    <a:lnTo>
                      <a:pt x="117" y="34504"/>
                    </a:lnTo>
                    <a:cubicBezTo>
                      <a:pt x="866" y="34551"/>
                      <a:pt x="1612" y="34564"/>
                      <a:pt x="2356" y="34564"/>
                    </a:cubicBezTo>
                    <a:cubicBezTo>
                      <a:pt x="3207" y="34564"/>
                      <a:pt x="4055" y="34548"/>
                      <a:pt x="4903" y="34548"/>
                    </a:cubicBezTo>
                    <a:cubicBezTo>
                      <a:pt x="5221" y="34550"/>
                      <a:pt x="5539" y="34552"/>
                      <a:pt x="5858" y="34552"/>
                    </a:cubicBezTo>
                    <a:cubicBezTo>
                      <a:pt x="7207" y="34552"/>
                      <a:pt x="8562" y="34530"/>
                      <a:pt x="9908" y="34518"/>
                    </a:cubicBezTo>
                    <a:cubicBezTo>
                      <a:pt x="13191" y="34504"/>
                      <a:pt x="16474" y="34489"/>
                      <a:pt x="19757" y="34445"/>
                    </a:cubicBezTo>
                    <a:cubicBezTo>
                      <a:pt x="26382" y="34387"/>
                      <a:pt x="32992" y="34343"/>
                      <a:pt x="39602" y="34270"/>
                    </a:cubicBezTo>
                    <a:cubicBezTo>
                      <a:pt x="43323" y="34241"/>
                      <a:pt x="47044" y="34183"/>
                      <a:pt x="50764" y="34154"/>
                    </a:cubicBezTo>
                    <a:cubicBezTo>
                      <a:pt x="50852" y="34139"/>
                      <a:pt x="50896" y="34095"/>
                      <a:pt x="50925" y="34022"/>
                    </a:cubicBezTo>
                    <a:cubicBezTo>
                      <a:pt x="50983" y="34008"/>
                      <a:pt x="51042" y="33949"/>
                      <a:pt x="51042" y="33862"/>
                    </a:cubicBezTo>
                    <a:cubicBezTo>
                      <a:pt x="51115" y="28405"/>
                      <a:pt x="51042" y="22933"/>
                      <a:pt x="51012" y="17475"/>
                    </a:cubicBezTo>
                    <a:cubicBezTo>
                      <a:pt x="51012" y="16016"/>
                      <a:pt x="51012" y="14557"/>
                      <a:pt x="50998" y="13098"/>
                    </a:cubicBezTo>
                    <a:cubicBezTo>
                      <a:pt x="51071" y="13040"/>
                      <a:pt x="51085" y="12908"/>
                      <a:pt x="50998" y="12850"/>
                    </a:cubicBezTo>
                    <a:lnTo>
                      <a:pt x="50998" y="12821"/>
                    </a:lnTo>
                    <a:cubicBezTo>
                      <a:pt x="50998" y="12699"/>
                      <a:pt x="50907" y="12641"/>
                      <a:pt x="50812" y="12641"/>
                    </a:cubicBezTo>
                    <a:cubicBezTo>
                      <a:pt x="50770" y="12641"/>
                      <a:pt x="50727" y="12652"/>
                      <a:pt x="50691" y="12675"/>
                    </a:cubicBezTo>
                    <a:cubicBezTo>
                      <a:pt x="50225" y="12427"/>
                      <a:pt x="49743" y="12222"/>
                      <a:pt x="49276" y="12004"/>
                    </a:cubicBezTo>
                    <a:cubicBezTo>
                      <a:pt x="48692" y="11726"/>
                      <a:pt x="48123" y="11449"/>
                      <a:pt x="47554" y="11172"/>
                    </a:cubicBezTo>
                    <a:cubicBezTo>
                      <a:pt x="46402" y="10617"/>
                      <a:pt x="45249" y="10034"/>
                      <a:pt x="44096" y="9435"/>
                    </a:cubicBezTo>
                    <a:cubicBezTo>
                      <a:pt x="42433" y="8575"/>
                      <a:pt x="40769" y="7670"/>
                      <a:pt x="39120" y="6736"/>
                    </a:cubicBezTo>
                    <a:cubicBezTo>
                      <a:pt x="38974" y="6707"/>
                      <a:pt x="38829" y="6678"/>
                      <a:pt x="38683" y="6634"/>
                    </a:cubicBezTo>
                    <a:cubicBezTo>
                      <a:pt x="32875" y="5306"/>
                      <a:pt x="27068" y="3905"/>
                      <a:pt x="21246" y="2665"/>
                    </a:cubicBezTo>
                    <a:cubicBezTo>
                      <a:pt x="15482" y="1425"/>
                      <a:pt x="9689" y="359"/>
                      <a:pt x="3794" y="68"/>
                    </a:cubicBezTo>
                    <a:cubicBezTo>
                      <a:pt x="3326" y="48"/>
                      <a:pt x="2830"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5364500" y="3675700"/>
                <a:ext cx="1865475" cy="866000"/>
              </a:xfrm>
              <a:custGeom>
                <a:avLst/>
                <a:gdLst/>
                <a:ahLst/>
                <a:cxnLst/>
                <a:rect l="l" t="t" r="r" b="b"/>
                <a:pathLst>
                  <a:path w="74619" h="34640"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820" y="7590"/>
                      <a:pt x="8425" y="9385"/>
                      <a:pt x="10015" y="11209"/>
                    </a:cubicBezTo>
                    <a:cubicBezTo>
                      <a:pt x="13182" y="14886"/>
                      <a:pt x="16348" y="18563"/>
                      <a:pt x="19441" y="22298"/>
                    </a:cubicBezTo>
                    <a:cubicBezTo>
                      <a:pt x="21207" y="24414"/>
                      <a:pt x="22870" y="26734"/>
                      <a:pt x="24607" y="28865"/>
                    </a:cubicBezTo>
                    <a:cubicBezTo>
                      <a:pt x="24665" y="28938"/>
                      <a:pt x="28065" y="29346"/>
                      <a:pt x="29656" y="29550"/>
                    </a:cubicBezTo>
                    <a:cubicBezTo>
                      <a:pt x="31246" y="29769"/>
                      <a:pt x="32851" y="29974"/>
                      <a:pt x="34442" y="30193"/>
                    </a:cubicBezTo>
                    <a:cubicBezTo>
                      <a:pt x="37666" y="30616"/>
                      <a:pt x="40935" y="31185"/>
                      <a:pt x="44174" y="31564"/>
                    </a:cubicBezTo>
                    <a:cubicBezTo>
                      <a:pt x="50580" y="32323"/>
                      <a:pt x="56927" y="32907"/>
                      <a:pt x="63347" y="33563"/>
                    </a:cubicBezTo>
                    <a:cubicBezTo>
                      <a:pt x="66849" y="33913"/>
                      <a:pt x="70351" y="34249"/>
                      <a:pt x="73853" y="34585"/>
                    </a:cubicBezTo>
                    <a:cubicBezTo>
                      <a:pt x="73906" y="34620"/>
                      <a:pt x="73965" y="34639"/>
                      <a:pt x="74022" y="34639"/>
                    </a:cubicBezTo>
                    <a:cubicBezTo>
                      <a:pt x="74059" y="34639"/>
                      <a:pt x="74096" y="34631"/>
                      <a:pt x="74131" y="34614"/>
                    </a:cubicBezTo>
                    <a:cubicBezTo>
                      <a:pt x="74174" y="34614"/>
                      <a:pt x="74218" y="34628"/>
                      <a:pt x="74262" y="34628"/>
                    </a:cubicBezTo>
                    <a:cubicBezTo>
                      <a:pt x="74272" y="34629"/>
                      <a:pt x="74282" y="34630"/>
                      <a:pt x="74292" y="34630"/>
                    </a:cubicBezTo>
                    <a:cubicBezTo>
                      <a:pt x="74585" y="34630"/>
                      <a:pt x="74619" y="34216"/>
                      <a:pt x="74379" y="34088"/>
                    </a:cubicBezTo>
                    <a:cubicBezTo>
                      <a:pt x="74364" y="34045"/>
                      <a:pt x="74335" y="34016"/>
                      <a:pt x="74306" y="33986"/>
                    </a:cubicBezTo>
                    <a:cubicBezTo>
                      <a:pt x="73766" y="33461"/>
                      <a:pt x="73270" y="32877"/>
                      <a:pt x="72774" y="32323"/>
                    </a:cubicBezTo>
                    <a:cubicBezTo>
                      <a:pt x="72263" y="31754"/>
                      <a:pt x="71767" y="31199"/>
                      <a:pt x="71256" y="30645"/>
                    </a:cubicBezTo>
                    <a:cubicBezTo>
                      <a:pt x="70235" y="29536"/>
                      <a:pt x="69213" y="28427"/>
                      <a:pt x="68206" y="27303"/>
                    </a:cubicBezTo>
                    <a:cubicBezTo>
                      <a:pt x="66193" y="25085"/>
                      <a:pt x="64164" y="22897"/>
                      <a:pt x="62165" y="20679"/>
                    </a:cubicBezTo>
                    <a:cubicBezTo>
                      <a:pt x="61027" y="19409"/>
                      <a:pt x="59948" y="18081"/>
                      <a:pt x="58722" y="16914"/>
                    </a:cubicBezTo>
                    <a:cubicBezTo>
                      <a:pt x="58658" y="16856"/>
                      <a:pt x="58591" y="16833"/>
                      <a:pt x="58529" y="16833"/>
                    </a:cubicBezTo>
                    <a:cubicBezTo>
                      <a:pt x="58449" y="16833"/>
                      <a:pt x="58377" y="16871"/>
                      <a:pt x="58328" y="16929"/>
                    </a:cubicBezTo>
                    <a:cubicBezTo>
                      <a:pt x="54622" y="15907"/>
                      <a:pt x="50886" y="15003"/>
                      <a:pt x="47165" y="13981"/>
                    </a:cubicBezTo>
                    <a:cubicBezTo>
                      <a:pt x="43357" y="12945"/>
                      <a:pt x="39549" y="11909"/>
                      <a:pt x="35755" y="10815"/>
                    </a:cubicBezTo>
                    <a:cubicBezTo>
                      <a:pt x="28153" y="8655"/>
                      <a:pt x="20594" y="6408"/>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8"/>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8"/>
              <p:cNvSpPr/>
              <p:nvPr/>
            </p:nvSpPr>
            <p:spPr>
              <a:xfrm>
                <a:off x="4763450" y="3672300"/>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8"/>
              <p:cNvSpPr/>
              <p:nvPr/>
            </p:nvSpPr>
            <p:spPr>
              <a:xfrm>
                <a:off x="5093225" y="4279325"/>
                <a:ext cx="524600" cy="775000"/>
              </a:xfrm>
              <a:custGeom>
                <a:avLst/>
                <a:gdLst/>
                <a:ahLst/>
                <a:cxnLst/>
                <a:rect l="l" t="t" r="r" b="b"/>
                <a:pathLst>
                  <a:path w="20984" h="31000" extrusionOk="0">
                    <a:moveTo>
                      <a:pt x="10561" y="0"/>
                    </a:moveTo>
                    <a:cubicBezTo>
                      <a:pt x="8615" y="0"/>
                      <a:pt x="6718" y="621"/>
                      <a:pt x="5107" y="1743"/>
                    </a:cubicBezTo>
                    <a:cubicBezTo>
                      <a:pt x="3327" y="2983"/>
                      <a:pt x="1941" y="4705"/>
                      <a:pt x="1153" y="6733"/>
                    </a:cubicBezTo>
                    <a:cubicBezTo>
                      <a:pt x="278" y="9053"/>
                      <a:pt x="146" y="11519"/>
                      <a:pt x="103" y="13985"/>
                    </a:cubicBezTo>
                    <a:cubicBezTo>
                      <a:pt x="59" y="16072"/>
                      <a:pt x="0" y="26126"/>
                      <a:pt x="59" y="30824"/>
                    </a:cubicBezTo>
                    <a:cubicBezTo>
                      <a:pt x="2291" y="30839"/>
                      <a:pt x="4524" y="30839"/>
                      <a:pt x="6742" y="30853"/>
                    </a:cubicBezTo>
                    <a:cubicBezTo>
                      <a:pt x="11382" y="30882"/>
                      <a:pt x="16022" y="30926"/>
                      <a:pt x="20647" y="30999"/>
                    </a:cubicBezTo>
                    <a:cubicBezTo>
                      <a:pt x="20735" y="24214"/>
                      <a:pt x="20983" y="10950"/>
                      <a:pt x="20414" y="8601"/>
                    </a:cubicBezTo>
                    <a:cubicBezTo>
                      <a:pt x="19874" y="6339"/>
                      <a:pt x="18853" y="4121"/>
                      <a:pt x="17116" y="2531"/>
                    </a:cubicBezTo>
                    <a:cubicBezTo>
                      <a:pt x="15497" y="1043"/>
                      <a:pt x="13366" y="167"/>
                      <a:pt x="11178" y="21"/>
                    </a:cubicBezTo>
                    <a:cubicBezTo>
                      <a:pt x="10972" y="7"/>
                      <a:pt x="10766" y="0"/>
                      <a:pt x="10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8"/>
              <p:cNvSpPr/>
              <p:nvPr/>
            </p:nvSpPr>
            <p:spPr>
              <a:xfrm>
                <a:off x="5130432" y="4315967"/>
                <a:ext cx="449075" cy="1000580"/>
              </a:xfrm>
              <a:custGeom>
                <a:avLst/>
                <a:gdLst/>
                <a:ahLst/>
                <a:cxnLst/>
                <a:rect l="l" t="t" r="r" b="b"/>
                <a:pathLst>
                  <a:path w="17963" h="29520" extrusionOk="0">
                    <a:moveTo>
                      <a:pt x="9120" y="1"/>
                    </a:moveTo>
                    <a:cubicBezTo>
                      <a:pt x="7472" y="1"/>
                      <a:pt x="5867" y="511"/>
                      <a:pt x="4466" y="1489"/>
                    </a:cubicBezTo>
                    <a:cubicBezTo>
                      <a:pt x="2890" y="2583"/>
                      <a:pt x="1708" y="4072"/>
                      <a:pt x="1051" y="5794"/>
                    </a:cubicBezTo>
                    <a:cubicBezTo>
                      <a:pt x="234" y="7939"/>
                      <a:pt x="117" y="10302"/>
                      <a:pt x="88" y="12550"/>
                    </a:cubicBezTo>
                    <a:cubicBezTo>
                      <a:pt x="45" y="15176"/>
                      <a:pt x="1" y="24909"/>
                      <a:pt x="45" y="29374"/>
                    </a:cubicBezTo>
                    <a:cubicBezTo>
                      <a:pt x="1781" y="29374"/>
                      <a:pt x="3517" y="29374"/>
                      <a:pt x="5254" y="29388"/>
                    </a:cubicBezTo>
                    <a:cubicBezTo>
                      <a:pt x="9398" y="29403"/>
                      <a:pt x="13556" y="29447"/>
                      <a:pt x="17700" y="29520"/>
                    </a:cubicBezTo>
                    <a:cubicBezTo>
                      <a:pt x="17700" y="28790"/>
                      <a:pt x="17715" y="28002"/>
                      <a:pt x="17729" y="27156"/>
                    </a:cubicBezTo>
                    <a:cubicBezTo>
                      <a:pt x="17802" y="20954"/>
                      <a:pt x="17963" y="9398"/>
                      <a:pt x="17496" y="7486"/>
                    </a:cubicBezTo>
                    <a:cubicBezTo>
                      <a:pt x="16942" y="5166"/>
                      <a:pt x="15978" y="3371"/>
                      <a:pt x="14636" y="2146"/>
                    </a:cubicBezTo>
                    <a:cubicBezTo>
                      <a:pt x="13279" y="905"/>
                      <a:pt x="11484" y="147"/>
                      <a:pt x="9602" y="30"/>
                    </a:cubicBezTo>
                    <a:cubicBezTo>
                      <a:pt x="9441" y="15"/>
                      <a:pt x="9281" y="15"/>
                      <a:pt x="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8"/>
              <p:cNvSpPr/>
              <p:nvPr/>
            </p:nvSpPr>
            <p:spPr>
              <a:xfrm>
                <a:off x="5259200" y="3951350"/>
                <a:ext cx="217075" cy="226375"/>
              </a:xfrm>
              <a:custGeom>
                <a:avLst/>
                <a:gdLst/>
                <a:ahLst/>
                <a:cxnLst/>
                <a:rect l="l" t="t" r="r" b="b"/>
                <a:pathLst>
                  <a:path w="8683" h="9055" extrusionOk="0">
                    <a:moveTo>
                      <a:pt x="4377" y="0"/>
                    </a:moveTo>
                    <a:cubicBezTo>
                      <a:pt x="3143" y="0"/>
                      <a:pt x="2011" y="637"/>
                      <a:pt x="1241" y="1613"/>
                    </a:cubicBezTo>
                    <a:cubicBezTo>
                      <a:pt x="380" y="2736"/>
                      <a:pt x="1" y="4210"/>
                      <a:pt x="292" y="5596"/>
                    </a:cubicBezTo>
                    <a:cubicBezTo>
                      <a:pt x="570" y="6924"/>
                      <a:pt x="1372" y="8164"/>
                      <a:pt x="2627" y="8734"/>
                    </a:cubicBezTo>
                    <a:cubicBezTo>
                      <a:pt x="3116" y="8952"/>
                      <a:pt x="3634" y="9054"/>
                      <a:pt x="4153" y="9054"/>
                    </a:cubicBezTo>
                    <a:cubicBezTo>
                      <a:pt x="5121" y="9054"/>
                      <a:pt x="6089" y="8700"/>
                      <a:pt x="6859" y="8091"/>
                    </a:cubicBezTo>
                    <a:cubicBezTo>
                      <a:pt x="8055" y="7128"/>
                      <a:pt x="8683" y="5494"/>
                      <a:pt x="8566" y="3977"/>
                    </a:cubicBezTo>
                    <a:cubicBezTo>
                      <a:pt x="8449" y="2401"/>
                      <a:pt x="7632" y="912"/>
                      <a:pt x="6085" y="373"/>
                    </a:cubicBezTo>
                    <a:cubicBezTo>
                      <a:pt x="5969" y="343"/>
                      <a:pt x="5866" y="314"/>
                      <a:pt x="5764" y="285"/>
                    </a:cubicBezTo>
                    <a:cubicBezTo>
                      <a:pt x="5472" y="168"/>
                      <a:pt x="5166" y="81"/>
                      <a:pt x="4889" y="37"/>
                    </a:cubicBezTo>
                    <a:cubicBezTo>
                      <a:pt x="4717" y="12"/>
                      <a:pt x="4546" y="0"/>
                      <a:pt x="4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8"/>
              <p:cNvSpPr/>
              <p:nvPr/>
            </p:nvSpPr>
            <p:spPr>
              <a:xfrm>
                <a:off x="4918850" y="4460050"/>
                <a:ext cx="71900" cy="388000"/>
              </a:xfrm>
              <a:custGeom>
                <a:avLst/>
                <a:gdLst/>
                <a:ahLst/>
                <a:cxnLst/>
                <a:rect l="l" t="t" r="r" b="b"/>
                <a:pathLst>
                  <a:path w="2876" h="15520" extrusionOk="0">
                    <a:moveTo>
                      <a:pt x="1641" y="0"/>
                    </a:moveTo>
                    <a:cubicBezTo>
                      <a:pt x="929" y="0"/>
                      <a:pt x="472" y="696"/>
                      <a:pt x="351" y="1343"/>
                    </a:cubicBezTo>
                    <a:cubicBezTo>
                      <a:pt x="263" y="1810"/>
                      <a:pt x="263" y="2291"/>
                      <a:pt x="249" y="2773"/>
                    </a:cubicBezTo>
                    <a:cubicBezTo>
                      <a:pt x="220" y="3327"/>
                      <a:pt x="190" y="3882"/>
                      <a:pt x="176" y="4436"/>
                    </a:cubicBezTo>
                    <a:cubicBezTo>
                      <a:pt x="147" y="5560"/>
                      <a:pt x="103" y="6669"/>
                      <a:pt x="88" y="7792"/>
                    </a:cubicBezTo>
                    <a:cubicBezTo>
                      <a:pt x="44" y="10288"/>
                      <a:pt x="1" y="12812"/>
                      <a:pt x="147" y="15307"/>
                    </a:cubicBezTo>
                    <a:cubicBezTo>
                      <a:pt x="147" y="15322"/>
                      <a:pt x="147" y="15336"/>
                      <a:pt x="161" y="15351"/>
                    </a:cubicBezTo>
                    <a:cubicBezTo>
                      <a:pt x="161" y="15365"/>
                      <a:pt x="161" y="15365"/>
                      <a:pt x="161" y="15380"/>
                    </a:cubicBezTo>
                    <a:cubicBezTo>
                      <a:pt x="161" y="15380"/>
                      <a:pt x="161" y="15380"/>
                      <a:pt x="161" y="15395"/>
                    </a:cubicBezTo>
                    <a:cubicBezTo>
                      <a:pt x="172" y="15427"/>
                      <a:pt x="199" y="15444"/>
                      <a:pt x="225" y="15444"/>
                    </a:cubicBezTo>
                    <a:cubicBezTo>
                      <a:pt x="233" y="15444"/>
                      <a:pt x="241" y="15442"/>
                      <a:pt x="249" y="15438"/>
                    </a:cubicBezTo>
                    <a:cubicBezTo>
                      <a:pt x="453" y="15482"/>
                      <a:pt x="643" y="15482"/>
                      <a:pt x="847" y="15482"/>
                    </a:cubicBezTo>
                    <a:cubicBezTo>
                      <a:pt x="1037" y="15497"/>
                      <a:pt x="1241" y="15511"/>
                      <a:pt x="1431" y="15511"/>
                    </a:cubicBezTo>
                    <a:lnTo>
                      <a:pt x="2029" y="15511"/>
                    </a:lnTo>
                    <a:cubicBezTo>
                      <a:pt x="2110" y="15511"/>
                      <a:pt x="2202" y="15519"/>
                      <a:pt x="2293" y="15519"/>
                    </a:cubicBezTo>
                    <a:cubicBezTo>
                      <a:pt x="2415" y="15519"/>
                      <a:pt x="2535" y="15505"/>
                      <a:pt x="2627" y="15438"/>
                    </a:cubicBezTo>
                    <a:cubicBezTo>
                      <a:pt x="2656" y="15424"/>
                      <a:pt x="2671" y="15409"/>
                      <a:pt x="2686" y="15395"/>
                    </a:cubicBezTo>
                    <a:cubicBezTo>
                      <a:pt x="2715" y="15365"/>
                      <a:pt x="2744" y="15307"/>
                      <a:pt x="2744" y="15249"/>
                    </a:cubicBezTo>
                    <a:cubicBezTo>
                      <a:pt x="2758" y="12987"/>
                      <a:pt x="2773" y="10725"/>
                      <a:pt x="2802" y="8464"/>
                    </a:cubicBezTo>
                    <a:cubicBezTo>
                      <a:pt x="2802" y="7355"/>
                      <a:pt x="2817" y="6231"/>
                      <a:pt x="2817" y="5107"/>
                    </a:cubicBezTo>
                    <a:cubicBezTo>
                      <a:pt x="2817" y="4028"/>
                      <a:pt x="2875" y="2933"/>
                      <a:pt x="2788" y="1854"/>
                    </a:cubicBezTo>
                    <a:cubicBezTo>
                      <a:pt x="2744" y="1197"/>
                      <a:pt x="2642" y="161"/>
                      <a:pt x="1825" y="15"/>
                    </a:cubicBezTo>
                    <a:cubicBezTo>
                      <a:pt x="1762" y="5"/>
                      <a:pt x="1701" y="0"/>
                      <a:pt x="1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8"/>
              <p:cNvSpPr/>
              <p:nvPr/>
            </p:nvSpPr>
            <p:spPr>
              <a:xfrm>
                <a:off x="5727950" y="4451225"/>
                <a:ext cx="78825" cy="399750"/>
              </a:xfrm>
              <a:custGeom>
                <a:avLst/>
                <a:gdLst/>
                <a:ahLst/>
                <a:cxnLst/>
                <a:rect l="l" t="t" r="r" b="b"/>
                <a:pathLst>
                  <a:path w="3153" h="15990" extrusionOk="0">
                    <a:moveTo>
                      <a:pt x="1762" y="0"/>
                    </a:moveTo>
                    <a:cubicBezTo>
                      <a:pt x="1000" y="0"/>
                      <a:pt x="486" y="718"/>
                      <a:pt x="365" y="1375"/>
                    </a:cubicBezTo>
                    <a:cubicBezTo>
                      <a:pt x="263" y="1856"/>
                      <a:pt x="263" y="2352"/>
                      <a:pt x="249" y="2849"/>
                    </a:cubicBezTo>
                    <a:cubicBezTo>
                      <a:pt x="220" y="3418"/>
                      <a:pt x="205" y="4001"/>
                      <a:pt x="176" y="4570"/>
                    </a:cubicBezTo>
                    <a:cubicBezTo>
                      <a:pt x="147" y="5723"/>
                      <a:pt x="103" y="6861"/>
                      <a:pt x="88" y="8014"/>
                    </a:cubicBezTo>
                    <a:cubicBezTo>
                      <a:pt x="44" y="10597"/>
                      <a:pt x="1" y="13194"/>
                      <a:pt x="176" y="15777"/>
                    </a:cubicBezTo>
                    <a:cubicBezTo>
                      <a:pt x="176" y="15791"/>
                      <a:pt x="176" y="15806"/>
                      <a:pt x="176" y="15821"/>
                    </a:cubicBezTo>
                    <a:cubicBezTo>
                      <a:pt x="176" y="15821"/>
                      <a:pt x="176" y="15835"/>
                      <a:pt x="176" y="15835"/>
                    </a:cubicBezTo>
                    <a:cubicBezTo>
                      <a:pt x="176" y="15850"/>
                      <a:pt x="190" y="15850"/>
                      <a:pt x="190" y="15850"/>
                    </a:cubicBezTo>
                    <a:cubicBezTo>
                      <a:pt x="190" y="15864"/>
                      <a:pt x="190" y="15864"/>
                      <a:pt x="190" y="15864"/>
                    </a:cubicBezTo>
                    <a:cubicBezTo>
                      <a:pt x="201" y="15897"/>
                      <a:pt x="229" y="15914"/>
                      <a:pt x="254" y="15914"/>
                    </a:cubicBezTo>
                    <a:cubicBezTo>
                      <a:pt x="262" y="15914"/>
                      <a:pt x="271" y="15912"/>
                      <a:pt x="278" y="15908"/>
                    </a:cubicBezTo>
                    <a:cubicBezTo>
                      <a:pt x="497" y="15952"/>
                      <a:pt x="716" y="15952"/>
                      <a:pt x="935" y="15952"/>
                    </a:cubicBezTo>
                    <a:cubicBezTo>
                      <a:pt x="1153" y="15966"/>
                      <a:pt x="1372" y="15981"/>
                      <a:pt x="1577" y="15981"/>
                    </a:cubicBezTo>
                    <a:lnTo>
                      <a:pt x="2233" y="15981"/>
                    </a:lnTo>
                    <a:cubicBezTo>
                      <a:pt x="2327" y="15981"/>
                      <a:pt x="2429" y="15989"/>
                      <a:pt x="2530" y="15989"/>
                    </a:cubicBezTo>
                    <a:cubicBezTo>
                      <a:pt x="2664" y="15989"/>
                      <a:pt x="2796" y="15975"/>
                      <a:pt x="2904" y="15908"/>
                    </a:cubicBezTo>
                    <a:cubicBezTo>
                      <a:pt x="2919" y="15893"/>
                      <a:pt x="2934" y="15879"/>
                      <a:pt x="2948" y="15850"/>
                    </a:cubicBezTo>
                    <a:cubicBezTo>
                      <a:pt x="2992" y="15821"/>
                      <a:pt x="3021" y="15777"/>
                      <a:pt x="3021" y="15704"/>
                    </a:cubicBezTo>
                    <a:cubicBezTo>
                      <a:pt x="3036" y="13384"/>
                      <a:pt x="3050" y="11049"/>
                      <a:pt x="3065" y="8729"/>
                    </a:cubicBezTo>
                    <a:cubicBezTo>
                      <a:pt x="3065" y="7576"/>
                      <a:pt x="3080" y="6424"/>
                      <a:pt x="3080" y="5271"/>
                    </a:cubicBezTo>
                    <a:cubicBezTo>
                      <a:pt x="3094" y="4147"/>
                      <a:pt x="3152" y="3024"/>
                      <a:pt x="3050" y="1900"/>
                    </a:cubicBezTo>
                    <a:cubicBezTo>
                      <a:pt x="2992" y="1229"/>
                      <a:pt x="2875" y="164"/>
                      <a:pt x="1971" y="18"/>
                    </a:cubicBezTo>
                    <a:cubicBezTo>
                      <a:pt x="1899" y="6"/>
                      <a:pt x="1829"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8"/>
              <p:cNvSpPr/>
              <p:nvPr/>
            </p:nvSpPr>
            <p:spPr>
              <a:xfrm>
                <a:off x="7055775" y="4703650"/>
                <a:ext cx="62400" cy="134350"/>
              </a:xfrm>
              <a:custGeom>
                <a:avLst/>
                <a:gdLst/>
                <a:ahLst/>
                <a:cxnLst/>
                <a:rect l="l" t="t" r="r" b="b"/>
                <a:pathLst>
                  <a:path w="2496" h="5374" extrusionOk="0">
                    <a:moveTo>
                      <a:pt x="1449" y="1"/>
                    </a:moveTo>
                    <a:cubicBezTo>
                      <a:pt x="1223" y="1"/>
                      <a:pt x="993" y="92"/>
                      <a:pt x="803" y="281"/>
                    </a:cubicBezTo>
                    <a:cubicBezTo>
                      <a:pt x="307" y="762"/>
                      <a:pt x="161" y="1623"/>
                      <a:pt x="103" y="2280"/>
                    </a:cubicBezTo>
                    <a:cubicBezTo>
                      <a:pt x="30" y="3214"/>
                      <a:pt x="30" y="5125"/>
                      <a:pt x="15" y="5184"/>
                    </a:cubicBezTo>
                    <a:cubicBezTo>
                      <a:pt x="15" y="5213"/>
                      <a:pt x="1" y="5300"/>
                      <a:pt x="45" y="5315"/>
                    </a:cubicBezTo>
                    <a:cubicBezTo>
                      <a:pt x="132" y="5359"/>
                      <a:pt x="205" y="5344"/>
                      <a:pt x="293" y="5359"/>
                    </a:cubicBezTo>
                    <a:lnTo>
                      <a:pt x="614" y="5359"/>
                    </a:lnTo>
                    <a:cubicBezTo>
                      <a:pt x="818" y="5359"/>
                      <a:pt x="1008" y="5373"/>
                      <a:pt x="1212" y="5373"/>
                    </a:cubicBezTo>
                    <a:cubicBezTo>
                      <a:pt x="1402" y="5373"/>
                      <a:pt x="1591" y="5373"/>
                      <a:pt x="1796" y="5359"/>
                    </a:cubicBezTo>
                    <a:lnTo>
                      <a:pt x="2117" y="5359"/>
                    </a:lnTo>
                    <a:cubicBezTo>
                      <a:pt x="2160" y="5359"/>
                      <a:pt x="2204" y="5362"/>
                      <a:pt x="2248" y="5362"/>
                    </a:cubicBezTo>
                    <a:cubicBezTo>
                      <a:pt x="2292" y="5362"/>
                      <a:pt x="2336" y="5359"/>
                      <a:pt x="2379" y="5344"/>
                    </a:cubicBezTo>
                    <a:cubicBezTo>
                      <a:pt x="2380" y="5344"/>
                      <a:pt x="2380" y="5344"/>
                      <a:pt x="2380" y="5344"/>
                    </a:cubicBezTo>
                    <a:cubicBezTo>
                      <a:pt x="2424" y="5344"/>
                      <a:pt x="2496" y="3167"/>
                      <a:pt x="2481" y="2718"/>
                    </a:cubicBezTo>
                    <a:cubicBezTo>
                      <a:pt x="2467" y="2295"/>
                      <a:pt x="2467" y="1857"/>
                      <a:pt x="2452" y="1434"/>
                    </a:cubicBezTo>
                    <a:cubicBezTo>
                      <a:pt x="2438" y="1098"/>
                      <a:pt x="2408" y="748"/>
                      <a:pt x="2219" y="456"/>
                    </a:cubicBezTo>
                    <a:cubicBezTo>
                      <a:pt x="2037" y="158"/>
                      <a:pt x="1746" y="1"/>
                      <a:pt x="1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8"/>
              <p:cNvSpPr/>
              <p:nvPr/>
            </p:nvSpPr>
            <p:spPr>
              <a:xfrm>
                <a:off x="6921900" y="4696950"/>
                <a:ext cx="66425" cy="143225"/>
              </a:xfrm>
              <a:custGeom>
                <a:avLst/>
                <a:gdLst/>
                <a:ahLst/>
                <a:cxnLst/>
                <a:rect l="l" t="t" r="r" b="b"/>
                <a:pathLst>
                  <a:path w="2657" h="5729" extrusionOk="0">
                    <a:moveTo>
                      <a:pt x="1544" y="0"/>
                    </a:moveTo>
                    <a:cubicBezTo>
                      <a:pt x="1303" y="0"/>
                      <a:pt x="1056" y="98"/>
                      <a:pt x="847" y="301"/>
                    </a:cubicBezTo>
                    <a:cubicBezTo>
                      <a:pt x="336" y="812"/>
                      <a:pt x="161" y="1731"/>
                      <a:pt x="103" y="2417"/>
                    </a:cubicBezTo>
                    <a:cubicBezTo>
                      <a:pt x="30" y="3423"/>
                      <a:pt x="15" y="5466"/>
                      <a:pt x="15" y="5525"/>
                    </a:cubicBezTo>
                    <a:cubicBezTo>
                      <a:pt x="15" y="5539"/>
                      <a:pt x="1" y="5641"/>
                      <a:pt x="45" y="5671"/>
                    </a:cubicBezTo>
                    <a:cubicBezTo>
                      <a:pt x="97" y="5697"/>
                      <a:pt x="150" y="5702"/>
                      <a:pt x="205" y="5702"/>
                    </a:cubicBezTo>
                    <a:cubicBezTo>
                      <a:pt x="242" y="5702"/>
                      <a:pt x="281" y="5700"/>
                      <a:pt x="322" y="5700"/>
                    </a:cubicBezTo>
                    <a:lnTo>
                      <a:pt x="657" y="5714"/>
                    </a:lnTo>
                    <a:cubicBezTo>
                      <a:pt x="862" y="5714"/>
                      <a:pt x="1066" y="5729"/>
                      <a:pt x="1285" y="5729"/>
                    </a:cubicBezTo>
                    <a:cubicBezTo>
                      <a:pt x="1489" y="5729"/>
                      <a:pt x="1693" y="5714"/>
                      <a:pt x="1912" y="5714"/>
                    </a:cubicBezTo>
                    <a:lnTo>
                      <a:pt x="2248" y="5714"/>
                    </a:lnTo>
                    <a:cubicBezTo>
                      <a:pt x="2292" y="5707"/>
                      <a:pt x="2339" y="5707"/>
                      <a:pt x="2386" y="5707"/>
                    </a:cubicBezTo>
                    <a:cubicBezTo>
                      <a:pt x="2434" y="5707"/>
                      <a:pt x="2481" y="5707"/>
                      <a:pt x="2525" y="5700"/>
                    </a:cubicBezTo>
                    <a:cubicBezTo>
                      <a:pt x="2525" y="5700"/>
                      <a:pt x="2525" y="5700"/>
                      <a:pt x="2526" y="5700"/>
                    </a:cubicBezTo>
                    <a:cubicBezTo>
                      <a:pt x="2584" y="5700"/>
                      <a:pt x="2656" y="3378"/>
                      <a:pt x="2642" y="2898"/>
                    </a:cubicBezTo>
                    <a:cubicBezTo>
                      <a:pt x="2627" y="2431"/>
                      <a:pt x="2627" y="1979"/>
                      <a:pt x="2598" y="1527"/>
                    </a:cubicBezTo>
                    <a:cubicBezTo>
                      <a:pt x="2583" y="1176"/>
                      <a:pt x="2554" y="797"/>
                      <a:pt x="2365" y="490"/>
                    </a:cubicBezTo>
                    <a:cubicBezTo>
                      <a:pt x="2166" y="168"/>
                      <a:pt x="1860" y="0"/>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8"/>
              <p:cNvSpPr/>
              <p:nvPr/>
            </p:nvSpPr>
            <p:spPr>
              <a:xfrm>
                <a:off x="5333629" y="4341359"/>
                <a:ext cx="16430" cy="893282"/>
              </a:xfrm>
              <a:custGeom>
                <a:avLst/>
                <a:gdLst/>
                <a:ahLst/>
                <a:cxnLst/>
                <a:rect l="l" t="t" r="r" b="b"/>
                <a:pathLst>
                  <a:path w="657" h="28401" extrusionOk="0">
                    <a:moveTo>
                      <a:pt x="528" y="1"/>
                    </a:moveTo>
                    <a:cubicBezTo>
                      <a:pt x="498" y="1"/>
                      <a:pt x="467" y="23"/>
                      <a:pt x="467" y="64"/>
                    </a:cubicBezTo>
                    <a:cubicBezTo>
                      <a:pt x="234" y="3799"/>
                      <a:pt x="248" y="7564"/>
                      <a:pt x="190" y="11314"/>
                    </a:cubicBezTo>
                    <a:cubicBezTo>
                      <a:pt x="117" y="15078"/>
                      <a:pt x="44" y="18828"/>
                      <a:pt x="44" y="22578"/>
                    </a:cubicBezTo>
                    <a:cubicBezTo>
                      <a:pt x="44" y="24519"/>
                      <a:pt x="15" y="26460"/>
                      <a:pt x="0" y="28386"/>
                    </a:cubicBezTo>
                    <a:cubicBezTo>
                      <a:pt x="132" y="28386"/>
                      <a:pt x="277" y="28400"/>
                      <a:pt x="409" y="28400"/>
                    </a:cubicBezTo>
                    <a:cubicBezTo>
                      <a:pt x="540" y="21090"/>
                      <a:pt x="598" y="13780"/>
                      <a:pt x="628" y="6469"/>
                    </a:cubicBezTo>
                    <a:cubicBezTo>
                      <a:pt x="628" y="4339"/>
                      <a:pt x="657" y="2194"/>
                      <a:pt x="584" y="49"/>
                    </a:cubicBezTo>
                    <a:cubicBezTo>
                      <a:pt x="577" y="16"/>
                      <a:pt x="55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8"/>
              <p:cNvSpPr/>
              <p:nvPr/>
            </p:nvSpPr>
            <p:spPr>
              <a:xfrm>
                <a:off x="5372650" y="4727450"/>
                <a:ext cx="23375" cy="18250"/>
              </a:xfrm>
              <a:custGeom>
                <a:avLst/>
                <a:gdLst/>
                <a:ahLst/>
                <a:cxnLst/>
                <a:rect l="l" t="t" r="r" b="b"/>
                <a:pathLst>
                  <a:path w="935" h="730" extrusionOk="0">
                    <a:moveTo>
                      <a:pt x="467" y="0"/>
                    </a:moveTo>
                    <a:cubicBezTo>
                      <a:pt x="1" y="0"/>
                      <a:pt x="1"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8"/>
              <p:cNvSpPr/>
              <p:nvPr/>
            </p:nvSpPr>
            <p:spPr>
              <a:xfrm>
                <a:off x="5288025" y="4727450"/>
                <a:ext cx="23375" cy="18250"/>
              </a:xfrm>
              <a:custGeom>
                <a:avLst/>
                <a:gdLst/>
                <a:ahLst/>
                <a:cxnLst/>
                <a:rect l="l" t="t" r="r" b="b"/>
                <a:pathLst>
                  <a:path w="935" h="730" extrusionOk="0">
                    <a:moveTo>
                      <a:pt x="467" y="0"/>
                    </a:moveTo>
                    <a:cubicBezTo>
                      <a:pt x="0" y="0"/>
                      <a:pt x="0"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8"/>
              <p:cNvSpPr/>
              <p:nvPr/>
            </p:nvSpPr>
            <p:spPr>
              <a:xfrm>
                <a:off x="6250700" y="3825000"/>
                <a:ext cx="599375" cy="1253300"/>
              </a:xfrm>
              <a:custGeom>
                <a:avLst/>
                <a:gdLst/>
                <a:ahLst/>
                <a:cxnLst/>
                <a:rect l="l" t="t" r="r" b="b"/>
                <a:pathLst>
                  <a:path w="23975" h="50132" extrusionOk="0">
                    <a:moveTo>
                      <a:pt x="9680" y="1"/>
                    </a:moveTo>
                    <a:cubicBezTo>
                      <a:pt x="8295" y="1"/>
                      <a:pt x="6910" y="74"/>
                      <a:pt x="5531" y="217"/>
                    </a:cubicBezTo>
                    <a:cubicBezTo>
                      <a:pt x="3823" y="407"/>
                      <a:pt x="2029" y="626"/>
                      <a:pt x="409" y="1195"/>
                    </a:cubicBezTo>
                    <a:cubicBezTo>
                      <a:pt x="391" y="1189"/>
                      <a:pt x="373" y="1186"/>
                      <a:pt x="354" y="1186"/>
                    </a:cubicBezTo>
                    <a:cubicBezTo>
                      <a:pt x="279" y="1186"/>
                      <a:pt x="205" y="1233"/>
                      <a:pt x="205" y="1326"/>
                    </a:cubicBezTo>
                    <a:cubicBezTo>
                      <a:pt x="146" y="4070"/>
                      <a:pt x="146" y="6798"/>
                      <a:pt x="117" y="9541"/>
                    </a:cubicBezTo>
                    <a:cubicBezTo>
                      <a:pt x="103" y="10898"/>
                      <a:pt x="103" y="12255"/>
                      <a:pt x="88" y="13612"/>
                    </a:cubicBezTo>
                    <a:cubicBezTo>
                      <a:pt x="73" y="14298"/>
                      <a:pt x="73" y="14984"/>
                      <a:pt x="59" y="15670"/>
                    </a:cubicBezTo>
                    <a:cubicBezTo>
                      <a:pt x="59" y="16268"/>
                      <a:pt x="0" y="16910"/>
                      <a:pt x="73" y="17508"/>
                    </a:cubicBezTo>
                    <a:cubicBezTo>
                      <a:pt x="73" y="17523"/>
                      <a:pt x="73" y="17552"/>
                      <a:pt x="88" y="17581"/>
                    </a:cubicBezTo>
                    <a:cubicBezTo>
                      <a:pt x="88" y="17611"/>
                      <a:pt x="103" y="17625"/>
                      <a:pt x="103" y="17640"/>
                    </a:cubicBezTo>
                    <a:cubicBezTo>
                      <a:pt x="103" y="17698"/>
                      <a:pt x="146" y="17727"/>
                      <a:pt x="190" y="17727"/>
                    </a:cubicBezTo>
                    <a:cubicBezTo>
                      <a:pt x="642" y="18428"/>
                      <a:pt x="1255" y="19040"/>
                      <a:pt x="1810" y="19639"/>
                    </a:cubicBezTo>
                    <a:cubicBezTo>
                      <a:pt x="2437" y="20339"/>
                      <a:pt x="3094" y="21025"/>
                      <a:pt x="3750" y="21696"/>
                    </a:cubicBezTo>
                    <a:cubicBezTo>
                      <a:pt x="5034" y="23024"/>
                      <a:pt x="6362" y="24293"/>
                      <a:pt x="7748" y="25519"/>
                    </a:cubicBezTo>
                    <a:cubicBezTo>
                      <a:pt x="7734" y="25548"/>
                      <a:pt x="7734" y="25563"/>
                      <a:pt x="7734" y="25578"/>
                    </a:cubicBezTo>
                    <a:cubicBezTo>
                      <a:pt x="7573" y="31823"/>
                      <a:pt x="7559" y="38083"/>
                      <a:pt x="7471" y="44328"/>
                    </a:cubicBezTo>
                    <a:cubicBezTo>
                      <a:pt x="7442" y="46093"/>
                      <a:pt x="7427" y="47859"/>
                      <a:pt x="7413" y="49624"/>
                    </a:cubicBezTo>
                    <a:cubicBezTo>
                      <a:pt x="7398" y="49858"/>
                      <a:pt x="8347" y="49916"/>
                      <a:pt x="8668" y="49946"/>
                    </a:cubicBezTo>
                    <a:cubicBezTo>
                      <a:pt x="9091" y="49989"/>
                      <a:pt x="9514" y="50018"/>
                      <a:pt x="9937" y="50033"/>
                    </a:cubicBezTo>
                    <a:cubicBezTo>
                      <a:pt x="10798" y="50062"/>
                      <a:pt x="11659" y="50091"/>
                      <a:pt x="12505" y="50106"/>
                    </a:cubicBezTo>
                    <a:cubicBezTo>
                      <a:pt x="13179" y="50123"/>
                      <a:pt x="13852" y="50131"/>
                      <a:pt x="14526" y="50131"/>
                    </a:cubicBezTo>
                    <a:cubicBezTo>
                      <a:pt x="15562" y="50131"/>
                      <a:pt x="16599" y="50112"/>
                      <a:pt x="17642" y="50077"/>
                    </a:cubicBezTo>
                    <a:cubicBezTo>
                      <a:pt x="17671" y="50077"/>
                      <a:pt x="17714" y="50062"/>
                      <a:pt x="17758" y="50048"/>
                    </a:cubicBezTo>
                    <a:cubicBezTo>
                      <a:pt x="17963" y="50074"/>
                      <a:pt x="18174" y="50083"/>
                      <a:pt x="18387" y="50083"/>
                    </a:cubicBezTo>
                    <a:cubicBezTo>
                      <a:pt x="18644" y="50083"/>
                      <a:pt x="18904" y="50070"/>
                      <a:pt x="19159" y="50062"/>
                    </a:cubicBezTo>
                    <a:cubicBezTo>
                      <a:pt x="19655" y="50062"/>
                      <a:pt x="20151" y="50048"/>
                      <a:pt x="20662" y="50018"/>
                    </a:cubicBezTo>
                    <a:cubicBezTo>
                      <a:pt x="21654" y="49960"/>
                      <a:pt x="22661" y="49858"/>
                      <a:pt x="23653" y="49741"/>
                    </a:cubicBezTo>
                    <a:cubicBezTo>
                      <a:pt x="23755" y="49727"/>
                      <a:pt x="23828" y="49639"/>
                      <a:pt x="23843" y="49566"/>
                    </a:cubicBezTo>
                    <a:cubicBezTo>
                      <a:pt x="23858" y="49537"/>
                      <a:pt x="23872" y="49508"/>
                      <a:pt x="23872" y="49479"/>
                    </a:cubicBezTo>
                    <a:cubicBezTo>
                      <a:pt x="23974" y="47976"/>
                      <a:pt x="23945" y="46458"/>
                      <a:pt x="23945" y="44941"/>
                    </a:cubicBezTo>
                    <a:cubicBezTo>
                      <a:pt x="23945" y="43423"/>
                      <a:pt x="23945" y="41920"/>
                      <a:pt x="23945" y="40403"/>
                    </a:cubicBezTo>
                    <a:cubicBezTo>
                      <a:pt x="23945" y="37382"/>
                      <a:pt x="23945" y="34347"/>
                      <a:pt x="23945" y="31327"/>
                    </a:cubicBezTo>
                    <a:cubicBezTo>
                      <a:pt x="23930" y="25271"/>
                      <a:pt x="23930" y="19216"/>
                      <a:pt x="23930" y="13160"/>
                    </a:cubicBezTo>
                    <a:cubicBezTo>
                      <a:pt x="23916" y="9746"/>
                      <a:pt x="23901" y="6331"/>
                      <a:pt x="23887" y="2917"/>
                    </a:cubicBezTo>
                    <a:cubicBezTo>
                      <a:pt x="23887" y="2844"/>
                      <a:pt x="23843" y="2800"/>
                      <a:pt x="23785" y="2785"/>
                    </a:cubicBezTo>
                    <a:lnTo>
                      <a:pt x="23770" y="2785"/>
                    </a:lnTo>
                    <a:cubicBezTo>
                      <a:pt x="22384" y="2129"/>
                      <a:pt x="20881" y="1662"/>
                      <a:pt x="19393" y="1268"/>
                    </a:cubicBezTo>
                    <a:cubicBezTo>
                      <a:pt x="17890" y="874"/>
                      <a:pt x="16372" y="568"/>
                      <a:pt x="14825" y="349"/>
                    </a:cubicBezTo>
                    <a:cubicBezTo>
                      <a:pt x="13119" y="114"/>
                      <a:pt x="11400" y="1"/>
                      <a:pt x="9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8"/>
              <p:cNvSpPr/>
              <p:nvPr/>
            </p:nvSpPr>
            <p:spPr>
              <a:xfrm>
                <a:off x="6689900" y="3934100"/>
                <a:ext cx="18275" cy="1142825"/>
              </a:xfrm>
              <a:custGeom>
                <a:avLst/>
                <a:gdLst/>
                <a:ahLst/>
                <a:cxnLst/>
                <a:rect l="l" t="t" r="r" b="b"/>
                <a:pathLst>
                  <a:path w="731" h="45713" extrusionOk="0">
                    <a:moveTo>
                      <a:pt x="550" y="1"/>
                    </a:moveTo>
                    <a:cubicBezTo>
                      <a:pt x="544" y="1"/>
                      <a:pt x="540" y="5"/>
                      <a:pt x="540" y="12"/>
                    </a:cubicBezTo>
                    <a:cubicBezTo>
                      <a:pt x="336" y="1529"/>
                      <a:pt x="365" y="3091"/>
                      <a:pt x="336" y="4623"/>
                    </a:cubicBezTo>
                    <a:cubicBezTo>
                      <a:pt x="307" y="6155"/>
                      <a:pt x="292" y="7687"/>
                      <a:pt x="278" y="9219"/>
                    </a:cubicBezTo>
                    <a:cubicBezTo>
                      <a:pt x="263" y="12298"/>
                      <a:pt x="234" y="15362"/>
                      <a:pt x="205" y="18427"/>
                    </a:cubicBezTo>
                    <a:cubicBezTo>
                      <a:pt x="161" y="21476"/>
                      <a:pt x="176" y="24526"/>
                      <a:pt x="161" y="27575"/>
                    </a:cubicBezTo>
                    <a:cubicBezTo>
                      <a:pt x="146" y="30625"/>
                      <a:pt x="103" y="33675"/>
                      <a:pt x="88" y="36724"/>
                    </a:cubicBezTo>
                    <a:cubicBezTo>
                      <a:pt x="74" y="38461"/>
                      <a:pt x="44" y="40183"/>
                      <a:pt x="44" y="41919"/>
                    </a:cubicBezTo>
                    <a:cubicBezTo>
                      <a:pt x="44" y="43188"/>
                      <a:pt x="15" y="44443"/>
                      <a:pt x="1" y="45713"/>
                    </a:cubicBezTo>
                    <a:lnTo>
                      <a:pt x="74" y="45713"/>
                    </a:lnTo>
                    <a:cubicBezTo>
                      <a:pt x="103" y="45713"/>
                      <a:pt x="146" y="45698"/>
                      <a:pt x="190" y="45684"/>
                    </a:cubicBezTo>
                    <a:cubicBezTo>
                      <a:pt x="336" y="45698"/>
                      <a:pt x="482" y="45713"/>
                      <a:pt x="643" y="45713"/>
                    </a:cubicBezTo>
                    <a:cubicBezTo>
                      <a:pt x="643" y="44648"/>
                      <a:pt x="628" y="43568"/>
                      <a:pt x="628" y="42503"/>
                    </a:cubicBezTo>
                    <a:cubicBezTo>
                      <a:pt x="643" y="40971"/>
                      <a:pt x="643" y="39424"/>
                      <a:pt x="643" y="37892"/>
                    </a:cubicBezTo>
                    <a:cubicBezTo>
                      <a:pt x="643" y="34827"/>
                      <a:pt x="686" y="31749"/>
                      <a:pt x="672" y="28684"/>
                    </a:cubicBezTo>
                    <a:cubicBezTo>
                      <a:pt x="657" y="22585"/>
                      <a:pt x="701" y="16486"/>
                      <a:pt x="730" y="10387"/>
                    </a:cubicBezTo>
                    <a:cubicBezTo>
                      <a:pt x="730" y="8665"/>
                      <a:pt x="730" y="6928"/>
                      <a:pt x="716" y="5207"/>
                    </a:cubicBezTo>
                    <a:cubicBezTo>
                      <a:pt x="716" y="4331"/>
                      <a:pt x="716" y="3470"/>
                      <a:pt x="686" y="2609"/>
                    </a:cubicBezTo>
                    <a:cubicBezTo>
                      <a:pt x="657" y="1748"/>
                      <a:pt x="672" y="873"/>
                      <a:pt x="570" y="12"/>
                    </a:cubicBezTo>
                    <a:cubicBezTo>
                      <a:pt x="562" y="5"/>
                      <a:pt x="555"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8"/>
              <p:cNvSpPr/>
              <p:nvPr/>
            </p:nvSpPr>
            <p:spPr>
              <a:xfrm>
                <a:off x="6457550" y="3132175"/>
                <a:ext cx="183125" cy="247900"/>
              </a:xfrm>
              <a:custGeom>
                <a:avLst/>
                <a:gdLst/>
                <a:ahLst/>
                <a:cxnLst/>
                <a:rect l="l" t="t" r="r" b="b"/>
                <a:pathLst>
                  <a:path w="7325" h="9916" extrusionOk="0">
                    <a:moveTo>
                      <a:pt x="3589" y="0"/>
                    </a:moveTo>
                    <a:cubicBezTo>
                      <a:pt x="3481" y="0"/>
                      <a:pt x="3370" y="69"/>
                      <a:pt x="3356" y="206"/>
                    </a:cubicBezTo>
                    <a:cubicBezTo>
                      <a:pt x="3297" y="1009"/>
                      <a:pt x="3327" y="1811"/>
                      <a:pt x="3312" y="2599"/>
                    </a:cubicBezTo>
                    <a:cubicBezTo>
                      <a:pt x="3312" y="2774"/>
                      <a:pt x="3312" y="2935"/>
                      <a:pt x="3312" y="3095"/>
                    </a:cubicBezTo>
                    <a:cubicBezTo>
                      <a:pt x="2276" y="3139"/>
                      <a:pt x="1255" y="3227"/>
                      <a:pt x="248" y="3358"/>
                    </a:cubicBezTo>
                    <a:cubicBezTo>
                      <a:pt x="19" y="3387"/>
                      <a:pt x="0" y="3723"/>
                      <a:pt x="233" y="3723"/>
                    </a:cubicBezTo>
                    <a:cubicBezTo>
                      <a:pt x="238" y="3723"/>
                      <a:pt x="243" y="3723"/>
                      <a:pt x="248" y="3723"/>
                    </a:cubicBezTo>
                    <a:cubicBezTo>
                      <a:pt x="1255" y="3664"/>
                      <a:pt x="2276" y="3592"/>
                      <a:pt x="3297" y="3548"/>
                    </a:cubicBezTo>
                    <a:lnTo>
                      <a:pt x="3297" y="3548"/>
                    </a:lnTo>
                    <a:cubicBezTo>
                      <a:pt x="3297" y="4044"/>
                      <a:pt x="3283" y="4555"/>
                      <a:pt x="3283" y="5065"/>
                    </a:cubicBezTo>
                    <a:cubicBezTo>
                      <a:pt x="3283" y="5853"/>
                      <a:pt x="3283" y="6656"/>
                      <a:pt x="3297" y="7458"/>
                    </a:cubicBezTo>
                    <a:cubicBezTo>
                      <a:pt x="3297" y="7838"/>
                      <a:pt x="3297" y="8232"/>
                      <a:pt x="3312" y="8626"/>
                    </a:cubicBezTo>
                    <a:cubicBezTo>
                      <a:pt x="3312" y="9005"/>
                      <a:pt x="3283" y="9443"/>
                      <a:pt x="3385" y="9822"/>
                    </a:cubicBezTo>
                    <a:cubicBezTo>
                      <a:pt x="3408" y="9882"/>
                      <a:pt x="3469" y="9915"/>
                      <a:pt x="3529" y="9915"/>
                    </a:cubicBezTo>
                    <a:cubicBezTo>
                      <a:pt x="3585" y="9915"/>
                      <a:pt x="3641" y="9886"/>
                      <a:pt x="3662" y="9822"/>
                    </a:cubicBezTo>
                    <a:cubicBezTo>
                      <a:pt x="3735" y="9457"/>
                      <a:pt x="3706" y="9049"/>
                      <a:pt x="3691" y="8684"/>
                    </a:cubicBezTo>
                    <a:cubicBezTo>
                      <a:pt x="3691" y="8290"/>
                      <a:pt x="3691" y="7911"/>
                      <a:pt x="3677" y="7517"/>
                    </a:cubicBezTo>
                    <a:cubicBezTo>
                      <a:pt x="3677" y="6700"/>
                      <a:pt x="3677" y="5882"/>
                      <a:pt x="3691" y="5065"/>
                    </a:cubicBezTo>
                    <a:cubicBezTo>
                      <a:pt x="3691" y="4555"/>
                      <a:pt x="3706" y="4044"/>
                      <a:pt x="3706" y="3519"/>
                    </a:cubicBezTo>
                    <a:cubicBezTo>
                      <a:pt x="4815" y="3475"/>
                      <a:pt x="5939" y="3431"/>
                      <a:pt x="7047" y="3431"/>
                    </a:cubicBezTo>
                    <a:cubicBezTo>
                      <a:pt x="7325" y="3431"/>
                      <a:pt x="7325" y="3008"/>
                      <a:pt x="7047" y="3008"/>
                    </a:cubicBezTo>
                    <a:cubicBezTo>
                      <a:pt x="5939" y="3008"/>
                      <a:pt x="4830" y="3022"/>
                      <a:pt x="3721" y="3066"/>
                    </a:cubicBezTo>
                    <a:cubicBezTo>
                      <a:pt x="3721" y="2935"/>
                      <a:pt x="3721" y="2804"/>
                      <a:pt x="3721" y="2672"/>
                    </a:cubicBezTo>
                    <a:cubicBezTo>
                      <a:pt x="3735" y="1855"/>
                      <a:pt x="3808" y="1038"/>
                      <a:pt x="3808" y="221"/>
                    </a:cubicBezTo>
                    <a:cubicBezTo>
                      <a:pt x="3808" y="73"/>
                      <a:pt x="3700" y="0"/>
                      <a:pt x="35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8"/>
              <p:cNvSpPr/>
              <p:nvPr/>
            </p:nvSpPr>
            <p:spPr>
              <a:xfrm>
                <a:off x="6396975" y="3987675"/>
                <a:ext cx="142300" cy="221050"/>
              </a:xfrm>
              <a:custGeom>
                <a:avLst/>
                <a:gdLst/>
                <a:ahLst/>
                <a:cxnLst/>
                <a:rect l="l" t="t" r="r" b="b"/>
                <a:pathLst>
                  <a:path w="5692" h="8842" extrusionOk="0">
                    <a:moveTo>
                      <a:pt x="3201" y="1"/>
                    </a:moveTo>
                    <a:cubicBezTo>
                      <a:pt x="2696" y="1"/>
                      <a:pt x="2184" y="153"/>
                      <a:pt x="1766" y="437"/>
                    </a:cubicBezTo>
                    <a:cubicBezTo>
                      <a:pt x="818" y="1079"/>
                      <a:pt x="322" y="2203"/>
                      <a:pt x="161" y="3326"/>
                    </a:cubicBezTo>
                    <a:cubicBezTo>
                      <a:pt x="59" y="4012"/>
                      <a:pt x="1" y="7733"/>
                      <a:pt x="15" y="8623"/>
                    </a:cubicBezTo>
                    <a:cubicBezTo>
                      <a:pt x="15" y="8696"/>
                      <a:pt x="1007" y="8696"/>
                      <a:pt x="1401" y="8725"/>
                    </a:cubicBezTo>
                    <a:cubicBezTo>
                      <a:pt x="1839" y="8754"/>
                      <a:pt x="2262" y="8783"/>
                      <a:pt x="2700" y="8798"/>
                    </a:cubicBezTo>
                    <a:cubicBezTo>
                      <a:pt x="3575" y="8827"/>
                      <a:pt x="4451" y="8842"/>
                      <a:pt x="5312" y="8842"/>
                    </a:cubicBezTo>
                    <a:cubicBezTo>
                      <a:pt x="5356" y="8842"/>
                      <a:pt x="5399" y="8827"/>
                      <a:pt x="5429" y="8798"/>
                    </a:cubicBezTo>
                    <a:cubicBezTo>
                      <a:pt x="5502" y="8783"/>
                      <a:pt x="5691" y="5515"/>
                      <a:pt x="5589" y="3968"/>
                    </a:cubicBezTo>
                    <a:cubicBezTo>
                      <a:pt x="5531" y="2859"/>
                      <a:pt x="5575" y="1371"/>
                      <a:pt x="4670" y="539"/>
                    </a:cubicBezTo>
                    <a:cubicBezTo>
                      <a:pt x="4265" y="172"/>
                      <a:pt x="3736" y="1"/>
                      <a:pt x="3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8"/>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4763450" y="3672313"/>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625215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624830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6548000" y="3345250"/>
                <a:ext cx="305750" cy="551325"/>
              </a:xfrm>
              <a:custGeom>
                <a:avLst/>
                <a:gdLst/>
                <a:ahLst/>
                <a:cxnLst/>
                <a:rect l="l" t="t" r="r" b="b"/>
                <a:pathLst>
                  <a:path w="12230" h="22053" extrusionOk="0">
                    <a:moveTo>
                      <a:pt x="0" y="0"/>
                    </a:moveTo>
                    <a:cubicBezTo>
                      <a:pt x="103" y="322"/>
                      <a:pt x="219" y="628"/>
                      <a:pt x="321" y="949"/>
                    </a:cubicBezTo>
                    <a:cubicBezTo>
                      <a:pt x="730" y="2262"/>
                      <a:pt x="1139" y="3590"/>
                      <a:pt x="1547" y="4903"/>
                    </a:cubicBezTo>
                    <a:cubicBezTo>
                      <a:pt x="3138" y="10010"/>
                      <a:pt x="4728" y="15117"/>
                      <a:pt x="6348" y="20224"/>
                    </a:cubicBezTo>
                    <a:cubicBezTo>
                      <a:pt x="7267" y="20502"/>
                      <a:pt x="8201" y="20750"/>
                      <a:pt x="9135" y="21042"/>
                    </a:cubicBezTo>
                    <a:cubicBezTo>
                      <a:pt x="9587" y="21188"/>
                      <a:pt x="10039" y="21333"/>
                      <a:pt x="10492" y="21494"/>
                    </a:cubicBezTo>
                    <a:cubicBezTo>
                      <a:pt x="10740" y="21581"/>
                      <a:pt x="10973" y="21669"/>
                      <a:pt x="11221" y="21757"/>
                    </a:cubicBezTo>
                    <a:cubicBezTo>
                      <a:pt x="11426" y="21830"/>
                      <a:pt x="11630" y="21932"/>
                      <a:pt x="11849" y="21990"/>
                    </a:cubicBezTo>
                    <a:cubicBezTo>
                      <a:pt x="11881" y="22034"/>
                      <a:pt x="11926" y="22053"/>
                      <a:pt x="11972" y="22053"/>
                    </a:cubicBezTo>
                    <a:cubicBezTo>
                      <a:pt x="12096" y="22053"/>
                      <a:pt x="12229" y="21920"/>
                      <a:pt x="12155" y="21771"/>
                    </a:cubicBezTo>
                    <a:cubicBezTo>
                      <a:pt x="9179" y="15935"/>
                      <a:pt x="6041" y="10185"/>
                      <a:pt x="2744" y="4509"/>
                    </a:cubicBezTo>
                    <a:cubicBezTo>
                      <a:pt x="2277" y="3707"/>
                      <a:pt x="1824" y="2904"/>
                      <a:pt x="1343" y="2116"/>
                    </a:cubicBezTo>
                    <a:cubicBezTo>
                      <a:pt x="920" y="1416"/>
                      <a:pt x="540" y="6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28"/>
            <p:cNvSpPr/>
            <p:nvPr/>
          </p:nvSpPr>
          <p:spPr>
            <a:xfrm>
              <a:off x="5989498" y="4676962"/>
              <a:ext cx="2478900" cy="598800"/>
            </a:xfrm>
            <a:custGeom>
              <a:avLst/>
              <a:gdLst/>
              <a:ahLst/>
              <a:cxnLst/>
              <a:rect l="l" t="t" r="r" b="b"/>
              <a:pathLst>
                <a:path w="99156" h="23952" extrusionOk="0">
                  <a:moveTo>
                    <a:pt x="42248" y="23237"/>
                  </a:moveTo>
                  <a:cubicBezTo>
                    <a:pt x="58749" y="25964"/>
                    <a:pt x="97333" y="20216"/>
                    <a:pt x="99086" y="17273"/>
                  </a:cubicBezTo>
                  <a:cubicBezTo>
                    <a:pt x="100839" y="14330"/>
                    <a:pt x="69265" y="8307"/>
                    <a:pt x="52764" y="5580"/>
                  </a:cubicBezTo>
                  <a:cubicBezTo>
                    <a:pt x="36263" y="2853"/>
                    <a:pt x="1833" y="-2031"/>
                    <a:pt x="80" y="912"/>
                  </a:cubicBezTo>
                  <a:cubicBezTo>
                    <a:pt x="-1673" y="3855"/>
                    <a:pt x="25747" y="20510"/>
                    <a:pt x="42248" y="23237"/>
                  </a:cubicBezTo>
                  <a:close/>
                </a:path>
              </a:pathLst>
            </a:custGeom>
            <a:solidFill>
              <a:schemeClr val="accent2"/>
            </a:solidFill>
            <a:ln>
              <a:noFill/>
            </a:ln>
          </p:spPr>
          <p:txBody>
            <a:bodyPr/>
            <a:lstStyle/>
            <a:p>
              <a:endParaRPr lang="en-PH"/>
            </a:p>
          </p:txBody>
        </p:sp>
        <p:grpSp>
          <p:nvGrpSpPr>
            <p:cNvPr id="1298" name="Google Shape;1298;p28"/>
            <p:cNvGrpSpPr/>
            <p:nvPr/>
          </p:nvGrpSpPr>
          <p:grpSpPr>
            <a:xfrm>
              <a:off x="8164631" y="4618227"/>
              <a:ext cx="759630" cy="545231"/>
              <a:chOff x="7474343" y="4491477"/>
              <a:chExt cx="759630" cy="545231"/>
            </a:xfrm>
          </p:grpSpPr>
          <p:sp>
            <p:nvSpPr>
              <p:cNvPr id="1299" name="Google Shape;1299;p28"/>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28"/>
              <p:cNvGrpSpPr/>
              <p:nvPr/>
            </p:nvGrpSpPr>
            <p:grpSpPr>
              <a:xfrm>
                <a:off x="7604296" y="4639536"/>
                <a:ext cx="502243" cy="395913"/>
                <a:chOff x="7604296" y="4639536"/>
                <a:chExt cx="502243" cy="395913"/>
              </a:xfrm>
            </p:grpSpPr>
            <p:sp>
              <p:nvSpPr>
                <p:cNvPr id="1301" name="Google Shape;1301;p28"/>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FBC2-AC0D-4127-9551-37102E4BB5A3}"/>
              </a:ext>
            </a:extLst>
          </p:cNvPr>
          <p:cNvSpPr>
            <a:spLocks noGrp="1"/>
          </p:cNvSpPr>
          <p:nvPr>
            <p:ph type="title"/>
          </p:nvPr>
        </p:nvSpPr>
        <p:spPr/>
        <p:txBody>
          <a:bodyPr/>
          <a:lstStyle/>
          <a:p>
            <a:r>
              <a:rPr lang="en-US" dirty="0"/>
              <a:t>THE CHURCH IN THE MIDDLE AGES</a:t>
            </a:r>
            <a:br>
              <a:rPr lang="en-US" dirty="0"/>
            </a:br>
            <a:r>
              <a:rPr lang="en-PH" dirty="0"/>
              <a:t> </a:t>
            </a:r>
          </a:p>
        </p:txBody>
      </p:sp>
      <p:sp>
        <p:nvSpPr>
          <p:cNvPr id="3" name="Text Placeholder 2">
            <a:extLst>
              <a:ext uri="{FF2B5EF4-FFF2-40B4-BE49-F238E27FC236}">
                <a16:creationId xmlns:a16="http://schemas.microsoft.com/office/drawing/2014/main" id="{C04A2CC1-B61C-286B-5E2F-E791B75166DE}"/>
              </a:ext>
            </a:extLst>
          </p:cNvPr>
          <p:cNvSpPr>
            <a:spLocks noGrp="1"/>
          </p:cNvSpPr>
          <p:nvPr>
            <p:ph type="body" idx="1"/>
          </p:nvPr>
        </p:nvSpPr>
        <p:spPr/>
        <p:txBody>
          <a:bodyPr/>
          <a:lstStyle/>
          <a:p>
            <a:r>
              <a:rPr lang="en-US" sz="2000" b="0" i="0" dirty="0">
                <a:solidFill>
                  <a:srgbClr val="202124"/>
                </a:solidFill>
                <a:effectLst/>
                <a:latin typeface="Montserrat" panose="00000500000000000000" pitchFamily="2" charset="0"/>
              </a:rPr>
              <a:t>The period of European history extending from about </a:t>
            </a:r>
            <a:r>
              <a:rPr lang="en-US" sz="2000" b="0" i="0" dirty="0">
                <a:solidFill>
                  <a:srgbClr val="040C28"/>
                </a:solidFill>
                <a:effectLst/>
                <a:latin typeface="Montserrat" panose="00000500000000000000" pitchFamily="2" charset="0"/>
              </a:rPr>
              <a:t>500 to 1400–1500 CE</a:t>
            </a:r>
            <a:r>
              <a:rPr lang="en-US" sz="2000" b="0" i="0" dirty="0">
                <a:solidFill>
                  <a:srgbClr val="202124"/>
                </a:solidFill>
                <a:effectLst/>
                <a:latin typeface="Montserrat" panose="00000500000000000000" pitchFamily="2" charset="0"/>
              </a:rPr>
              <a:t> is traditionally known as the Middle Ages. The term was first used by 15th-century scholars to designate the period between their own time and the fall of the Western Roman Empire.</a:t>
            </a:r>
            <a:endParaRPr lang="en-PH" sz="1600" dirty="0">
              <a:latin typeface="Montserrat" panose="00000500000000000000" pitchFamily="2" charset="0"/>
            </a:endParaRPr>
          </a:p>
        </p:txBody>
      </p:sp>
      <p:pic>
        <p:nvPicPr>
          <p:cNvPr id="5" name="Google Shape;1449;p31">
            <a:extLst>
              <a:ext uri="{FF2B5EF4-FFF2-40B4-BE49-F238E27FC236}">
                <a16:creationId xmlns:a16="http://schemas.microsoft.com/office/drawing/2014/main" id="{8F8D6D88-2540-1BAE-2010-E6A829D16B06}"/>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1222180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DC68-C934-3F20-B464-C4B42EC9D5A1}"/>
              </a:ext>
            </a:extLst>
          </p:cNvPr>
          <p:cNvSpPr>
            <a:spLocks noGrp="1"/>
          </p:cNvSpPr>
          <p:nvPr>
            <p:ph type="title"/>
          </p:nvPr>
        </p:nvSpPr>
        <p:spPr/>
        <p:txBody>
          <a:bodyPr/>
          <a:lstStyle/>
          <a:p>
            <a:r>
              <a:rPr lang="en-US" dirty="0"/>
              <a:t>THE FALL OF THE ROMAN EMPIRE</a:t>
            </a:r>
            <a:endParaRPr lang="en-PH" dirty="0"/>
          </a:p>
        </p:txBody>
      </p:sp>
      <p:sp>
        <p:nvSpPr>
          <p:cNvPr id="3" name="Text Placeholder 2">
            <a:extLst>
              <a:ext uri="{FF2B5EF4-FFF2-40B4-BE49-F238E27FC236}">
                <a16:creationId xmlns:a16="http://schemas.microsoft.com/office/drawing/2014/main" id="{68CACDBC-D792-7D91-9C87-9B8428801E2E}"/>
              </a:ext>
            </a:extLst>
          </p:cNvPr>
          <p:cNvSpPr>
            <a:spLocks noGrp="1"/>
          </p:cNvSpPr>
          <p:nvPr>
            <p:ph type="body" idx="1"/>
          </p:nvPr>
        </p:nvSpPr>
        <p:spPr>
          <a:xfrm>
            <a:off x="764550" y="1172900"/>
            <a:ext cx="4928400" cy="2527300"/>
          </a:xfrm>
        </p:spPr>
        <p:txBody>
          <a:bodyPr/>
          <a:lstStyle/>
          <a:p>
            <a:pPr>
              <a:lnSpc>
                <a:spcPct val="107000"/>
              </a:lnSpc>
              <a:spcAft>
                <a:spcPts val="800"/>
              </a:spcAft>
            </a:pPr>
            <a:r>
              <a:rPr lang="en-PH" sz="1800" b="1"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What caused the fall of Rome?</a:t>
            </a:r>
            <a:endParaRPr lang="en-PH" sz="1800" kern="100" dirty="0">
              <a:effectLst/>
              <a:latin typeface="Montserrat" panose="00000500000000000000" pitchFamily="2" charset="0"/>
              <a:ea typeface="Calibri" panose="020F0502020204030204" pitchFamily="34" charset="0"/>
              <a:cs typeface="Times New Roman" panose="02020603050405020304" pitchFamily="18" charset="0"/>
            </a:endParaRPr>
          </a:p>
          <a:p>
            <a:pPr>
              <a:lnSpc>
                <a:spcPct val="107000"/>
              </a:lnSpc>
              <a:spcAft>
                <a:spcPts val="800"/>
              </a:spcAft>
            </a:pPr>
            <a:r>
              <a:rPr lang="en-PH" sz="1800" u="sng"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Corruption</a:t>
            </a:r>
            <a:r>
              <a:rPr lang="en-PH" sz="1800"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 the </a:t>
            </a:r>
            <a:r>
              <a:rPr lang="en-PH" sz="1800" u="sng"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division of the empire</a:t>
            </a:r>
            <a:r>
              <a:rPr lang="en-PH" sz="1800"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 and </a:t>
            </a:r>
            <a:r>
              <a:rPr lang="en-PH" sz="1800" u="sng"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invasion by Germanic tribes </a:t>
            </a:r>
            <a:r>
              <a:rPr lang="en-PH" sz="1800"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were the three main causes of the fall of Rome. Some scholars believe that there were other contributing factors as well.</a:t>
            </a:r>
            <a:endParaRPr lang="en-PH" sz="1800" kern="100" dirty="0">
              <a:effectLst/>
              <a:latin typeface="Montserrat" panose="00000500000000000000" pitchFamily="2" charset="0"/>
              <a:ea typeface="Calibri" panose="020F0502020204030204" pitchFamily="34" charset="0"/>
              <a:cs typeface="Times New Roman" panose="02020603050405020304" pitchFamily="18" charset="0"/>
            </a:endParaRPr>
          </a:p>
          <a:p>
            <a:endParaRPr lang="en-PH" dirty="0">
              <a:latin typeface="Montserrat" panose="00000500000000000000" pitchFamily="2" charset="0"/>
            </a:endParaRPr>
          </a:p>
        </p:txBody>
      </p:sp>
      <p:pic>
        <p:nvPicPr>
          <p:cNvPr id="5" name="Google Shape;1449;p31">
            <a:extLst>
              <a:ext uri="{FF2B5EF4-FFF2-40B4-BE49-F238E27FC236}">
                <a16:creationId xmlns:a16="http://schemas.microsoft.com/office/drawing/2014/main" id="{49EEED3B-AE00-26E1-3056-3F172F3D2A3A}"/>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1216752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558F-FFAE-4F6A-EA26-9238E8DBC4E9}"/>
              </a:ext>
            </a:extLst>
          </p:cNvPr>
          <p:cNvSpPr>
            <a:spLocks noGrp="1"/>
          </p:cNvSpPr>
          <p:nvPr>
            <p:ph type="title"/>
          </p:nvPr>
        </p:nvSpPr>
        <p:spPr/>
        <p:txBody>
          <a:bodyPr/>
          <a:lstStyle/>
          <a:p>
            <a:r>
              <a:rPr lang="en-US" dirty="0"/>
              <a:t>THE FALL OF THE ROMAN EMPIRE</a:t>
            </a:r>
            <a:endParaRPr lang="en-PH" dirty="0"/>
          </a:p>
        </p:txBody>
      </p:sp>
      <p:sp>
        <p:nvSpPr>
          <p:cNvPr id="3" name="Text Placeholder 2">
            <a:extLst>
              <a:ext uri="{FF2B5EF4-FFF2-40B4-BE49-F238E27FC236}">
                <a16:creationId xmlns:a16="http://schemas.microsoft.com/office/drawing/2014/main" id="{1B8C74A6-2559-F490-8D66-15C0F136CD26}"/>
              </a:ext>
            </a:extLst>
          </p:cNvPr>
          <p:cNvSpPr>
            <a:spLocks noGrp="1"/>
          </p:cNvSpPr>
          <p:nvPr>
            <p:ph type="body" idx="1"/>
          </p:nvPr>
        </p:nvSpPr>
        <p:spPr/>
        <p:txBody>
          <a:bodyPr/>
          <a:lstStyle/>
          <a:p>
            <a:r>
              <a:rPr lang="en-US" sz="1800" b="0" i="0" dirty="0">
                <a:solidFill>
                  <a:schemeClr val="accent6">
                    <a:lumMod val="10000"/>
                  </a:schemeClr>
                </a:solidFill>
                <a:effectLst/>
                <a:latin typeface="Montserrat" panose="00000500000000000000" pitchFamily="2" charset="0"/>
                <a:cs typeface="Times New Roman" panose="02020603050405020304" pitchFamily="18" charset="0"/>
              </a:rPr>
              <a:t>Corruption in the government led to problems like </a:t>
            </a:r>
            <a:r>
              <a:rPr lang="en-US" sz="1800" b="0" i="0" u="sng" dirty="0">
                <a:solidFill>
                  <a:schemeClr val="accent6">
                    <a:lumMod val="10000"/>
                  </a:schemeClr>
                </a:solidFill>
                <a:effectLst/>
                <a:latin typeface="Montserrat" panose="00000500000000000000" pitchFamily="2" charset="0"/>
                <a:cs typeface="Times New Roman" panose="02020603050405020304" pitchFamily="18" charset="0"/>
              </a:rPr>
              <a:t>inflation</a:t>
            </a:r>
            <a:r>
              <a:rPr lang="en-US" sz="1800" b="0" i="0" dirty="0">
                <a:solidFill>
                  <a:schemeClr val="accent6">
                    <a:lumMod val="10000"/>
                  </a:schemeClr>
                </a:solidFill>
                <a:effectLst/>
                <a:latin typeface="Montserrat" panose="00000500000000000000" pitchFamily="2" charset="0"/>
                <a:cs typeface="Times New Roman" panose="02020603050405020304" pitchFamily="18" charset="0"/>
              </a:rPr>
              <a:t>, </a:t>
            </a:r>
            <a:r>
              <a:rPr lang="en-US" sz="1800" b="0" i="0" u="sng" dirty="0">
                <a:solidFill>
                  <a:schemeClr val="accent6">
                    <a:lumMod val="10000"/>
                  </a:schemeClr>
                </a:solidFill>
                <a:effectLst/>
                <a:latin typeface="Montserrat" panose="00000500000000000000" pitchFamily="2" charset="0"/>
                <a:cs typeface="Times New Roman" panose="02020603050405020304" pitchFamily="18" charset="0"/>
              </a:rPr>
              <a:t>disease</a:t>
            </a:r>
            <a:r>
              <a:rPr lang="en-US" sz="1800" b="0" i="0" dirty="0">
                <a:solidFill>
                  <a:schemeClr val="accent6">
                    <a:lumMod val="10000"/>
                  </a:schemeClr>
                </a:solidFill>
                <a:effectLst/>
                <a:latin typeface="Montserrat" panose="00000500000000000000" pitchFamily="2" charset="0"/>
                <a:cs typeface="Times New Roman" panose="02020603050405020304" pitchFamily="18" charset="0"/>
              </a:rPr>
              <a:t>, and </a:t>
            </a:r>
            <a:r>
              <a:rPr lang="en-US" sz="1800" b="0" i="0" u="sng" dirty="0">
                <a:solidFill>
                  <a:schemeClr val="accent6">
                    <a:lumMod val="10000"/>
                  </a:schemeClr>
                </a:solidFill>
                <a:effectLst/>
                <a:latin typeface="Montserrat" panose="00000500000000000000" pitchFamily="2" charset="0"/>
                <a:cs typeface="Times New Roman" panose="02020603050405020304" pitchFamily="18" charset="0"/>
              </a:rPr>
              <a:t>starvation</a:t>
            </a:r>
            <a:r>
              <a:rPr lang="en-US" sz="1800" b="0" i="0" dirty="0">
                <a:solidFill>
                  <a:schemeClr val="accent6">
                    <a:lumMod val="10000"/>
                  </a:schemeClr>
                </a:solidFill>
                <a:effectLst/>
                <a:latin typeface="Montserrat" panose="00000500000000000000" pitchFamily="2" charset="0"/>
                <a:cs typeface="Times New Roman" panose="02020603050405020304" pitchFamily="18" charset="0"/>
              </a:rPr>
              <a:t>, impacting the citizens of Rome and leading to the collapse of Rome</a:t>
            </a:r>
            <a:r>
              <a:rPr lang="en-US" b="0" i="0" dirty="0">
                <a:solidFill>
                  <a:schemeClr val="accent6">
                    <a:lumMod val="10000"/>
                  </a:schemeClr>
                </a:solidFill>
                <a:effectLst/>
                <a:latin typeface="Montserrat" panose="00000500000000000000" pitchFamily="2" charset="0"/>
                <a:cs typeface="Times New Roman" panose="02020603050405020304" pitchFamily="18" charset="0"/>
              </a:rPr>
              <a:t>. </a:t>
            </a:r>
          </a:p>
          <a:p>
            <a:pPr marL="139700" indent="0">
              <a:buNone/>
            </a:pPr>
            <a:endParaRPr lang="en-US" b="0" i="0" dirty="0">
              <a:solidFill>
                <a:schemeClr val="accent6">
                  <a:lumMod val="10000"/>
                </a:schemeClr>
              </a:solidFill>
              <a:effectLst/>
              <a:latin typeface="Montserrat" panose="00000500000000000000" pitchFamily="2" charset="0"/>
              <a:cs typeface="Times New Roman" panose="02020603050405020304" pitchFamily="18" charset="0"/>
            </a:endParaRPr>
          </a:p>
          <a:p>
            <a:r>
              <a:rPr lang="en-US" sz="1800" b="0" i="0" dirty="0">
                <a:solidFill>
                  <a:schemeClr val="accent6">
                    <a:lumMod val="10000"/>
                  </a:schemeClr>
                </a:solidFill>
                <a:effectLst/>
                <a:latin typeface="Montserrat" panose="00000500000000000000" pitchFamily="2" charset="0"/>
                <a:cs typeface="Times New Roman" panose="02020603050405020304" pitchFamily="18" charset="0"/>
              </a:rPr>
              <a:t>Over expansion of the Roman Empire which led to administrative division</a:t>
            </a:r>
          </a:p>
          <a:p>
            <a:pPr marL="139700" indent="0">
              <a:buNone/>
            </a:pPr>
            <a:endParaRPr lang="en-US" sz="1800" b="0" i="0" dirty="0">
              <a:solidFill>
                <a:schemeClr val="accent6">
                  <a:lumMod val="10000"/>
                </a:schemeClr>
              </a:solidFill>
              <a:effectLst/>
              <a:latin typeface="Montserrat" panose="00000500000000000000" pitchFamily="2" charset="0"/>
              <a:cs typeface="Times New Roman" panose="02020603050405020304" pitchFamily="18" charset="0"/>
            </a:endParaRPr>
          </a:p>
          <a:p>
            <a:r>
              <a:rPr lang="en-PH" sz="1800" kern="0" dirty="0">
                <a:solidFill>
                  <a:srgbClr val="252525"/>
                </a:solidFill>
                <a:effectLst/>
                <a:latin typeface="Montserrat" panose="00000500000000000000" pitchFamily="2" charset="0"/>
                <a:ea typeface="Times New Roman" panose="02020603050405020304" pitchFamily="18" charset="0"/>
              </a:rPr>
              <a:t>Germanic tribes from Northern and Central Europe</a:t>
            </a:r>
            <a:endParaRPr lang="en-US" sz="1800" b="0" i="0" dirty="0">
              <a:solidFill>
                <a:schemeClr val="accent6">
                  <a:lumMod val="10000"/>
                </a:schemeClr>
              </a:solidFill>
              <a:effectLst/>
              <a:latin typeface="Montserrat" panose="00000500000000000000" pitchFamily="2" charset="0"/>
              <a:cs typeface="Times New Roman" panose="02020603050405020304" pitchFamily="18" charset="0"/>
            </a:endParaRPr>
          </a:p>
          <a:p>
            <a:endParaRPr lang="en-US" sz="1800" b="0" i="0" dirty="0">
              <a:solidFill>
                <a:schemeClr val="accent6">
                  <a:lumMod val="10000"/>
                </a:schemeClr>
              </a:solidFill>
              <a:effectLst/>
              <a:latin typeface="Montserrat" panose="00000500000000000000" pitchFamily="2" charset="0"/>
              <a:cs typeface="Times New Roman" panose="02020603050405020304" pitchFamily="18" charset="0"/>
            </a:endParaRPr>
          </a:p>
          <a:p>
            <a:endParaRPr lang="en-US" b="0" i="0" dirty="0">
              <a:solidFill>
                <a:schemeClr val="accent6">
                  <a:lumMod val="10000"/>
                </a:schemeClr>
              </a:solidFill>
              <a:effectLst/>
              <a:latin typeface="Montserrat" panose="00000500000000000000" pitchFamily="2" charset="0"/>
              <a:cs typeface="Times New Roman" panose="02020603050405020304" pitchFamily="18" charset="0"/>
            </a:endParaRPr>
          </a:p>
          <a:p>
            <a:endParaRPr lang="en-US" b="0" i="0" dirty="0">
              <a:solidFill>
                <a:schemeClr val="accent6">
                  <a:lumMod val="10000"/>
                </a:schemeClr>
              </a:solidFill>
              <a:effectLst/>
              <a:latin typeface="Montserrat" panose="00000500000000000000" pitchFamily="2" charset="0"/>
              <a:cs typeface="Times New Roman" panose="02020603050405020304" pitchFamily="18" charset="0"/>
            </a:endParaRPr>
          </a:p>
          <a:p>
            <a:endParaRPr lang="en-US" b="0" i="0" dirty="0">
              <a:solidFill>
                <a:schemeClr val="accent6">
                  <a:lumMod val="10000"/>
                </a:schemeClr>
              </a:solidFill>
              <a:effectLst/>
              <a:latin typeface="Montserrat" panose="00000500000000000000" pitchFamily="2" charset="0"/>
              <a:cs typeface="Times New Roman" panose="02020603050405020304" pitchFamily="18" charset="0"/>
            </a:endParaRPr>
          </a:p>
          <a:p>
            <a:endParaRPr lang="en-PH" dirty="0">
              <a:solidFill>
                <a:schemeClr val="accent6">
                  <a:lumMod val="10000"/>
                </a:schemeClr>
              </a:solidFill>
              <a:latin typeface="Montserrat" panose="00000500000000000000" pitchFamily="2" charset="0"/>
              <a:cs typeface="Times New Roman" panose="02020603050405020304" pitchFamily="18" charset="0"/>
            </a:endParaRPr>
          </a:p>
        </p:txBody>
      </p:sp>
      <p:pic>
        <p:nvPicPr>
          <p:cNvPr id="5" name="Google Shape;1449;p31">
            <a:extLst>
              <a:ext uri="{FF2B5EF4-FFF2-40B4-BE49-F238E27FC236}">
                <a16:creationId xmlns:a16="http://schemas.microsoft.com/office/drawing/2014/main" id="{DC6DB994-60E8-6DB7-B72F-CBF6067BC174}"/>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246801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B89B-960A-60BB-086D-54DE09CFFD0E}"/>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E05FC2B7-4C4C-9508-C3F8-AE7F38FAD3E9}"/>
              </a:ext>
            </a:extLst>
          </p:cNvPr>
          <p:cNvSpPr>
            <a:spLocks noGrp="1"/>
          </p:cNvSpPr>
          <p:nvPr>
            <p:ph type="body" idx="1"/>
          </p:nvPr>
        </p:nvSpPr>
        <p:spPr/>
        <p:txBody>
          <a:bodyPr/>
          <a:lstStyle/>
          <a:p>
            <a:pPr>
              <a:lnSpc>
                <a:spcPct val="107000"/>
              </a:lnSpc>
              <a:spcAft>
                <a:spcPts val="800"/>
              </a:spcAft>
            </a:pPr>
            <a:r>
              <a:rPr lang="en-PH" sz="1800" kern="0" dirty="0">
                <a:solidFill>
                  <a:srgbClr val="252525"/>
                </a:solidFill>
                <a:effectLst/>
                <a:latin typeface="Montserrat" panose="00000500000000000000" pitchFamily="2" charset="0"/>
                <a:ea typeface="Times New Roman" panose="02020603050405020304" pitchFamily="18" charset="0"/>
                <a:cs typeface="Times New Roman" panose="02020603050405020304" pitchFamily="18" charset="0"/>
              </a:rPr>
              <a:t>The Roman Empire lasted from 27 BC to 476 AD. This was 503 years. However, the founding of the city of Rome was in 753 BC. For much of its history, Rome was a republic. Therefore, Roman civilization lasted for 1,229 years.</a:t>
            </a:r>
            <a:endParaRPr lang="en-PH" sz="1800" kern="100" dirty="0">
              <a:effectLst/>
              <a:latin typeface="Montserrat" panose="00000500000000000000" pitchFamily="2" charset="0"/>
              <a:ea typeface="Calibri" panose="020F0502020204030204" pitchFamily="34" charset="0"/>
              <a:cs typeface="Times New Roman" panose="02020603050405020304" pitchFamily="18" charset="0"/>
            </a:endParaRPr>
          </a:p>
        </p:txBody>
      </p:sp>
      <p:pic>
        <p:nvPicPr>
          <p:cNvPr id="5" name="Google Shape;1449;p31">
            <a:extLst>
              <a:ext uri="{FF2B5EF4-FFF2-40B4-BE49-F238E27FC236}">
                <a16:creationId xmlns:a16="http://schemas.microsoft.com/office/drawing/2014/main" id="{C61CCB9F-002A-7160-7312-A16C096FFE19}"/>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2339820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1138-26D9-4B8F-34BF-A355A34234C1}"/>
              </a:ext>
            </a:extLst>
          </p:cNvPr>
          <p:cNvSpPr>
            <a:spLocks noGrp="1"/>
          </p:cNvSpPr>
          <p:nvPr>
            <p:ph type="title"/>
          </p:nvPr>
        </p:nvSpPr>
        <p:spPr/>
        <p:txBody>
          <a:bodyPr/>
          <a:lstStyle/>
          <a:p>
            <a:r>
              <a:rPr lang="en-PH" dirty="0"/>
              <a:t>THE ROLE OF THE CHURCH IN THE MIDDLE AGES</a:t>
            </a:r>
          </a:p>
        </p:txBody>
      </p:sp>
      <p:sp>
        <p:nvSpPr>
          <p:cNvPr id="3" name="Text Placeholder 2">
            <a:extLst>
              <a:ext uri="{FF2B5EF4-FFF2-40B4-BE49-F238E27FC236}">
                <a16:creationId xmlns:a16="http://schemas.microsoft.com/office/drawing/2014/main" id="{1662F5C0-6679-A2C9-7707-72177F9FE9A4}"/>
              </a:ext>
            </a:extLst>
          </p:cNvPr>
          <p:cNvSpPr>
            <a:spLocks noGrp="1"/>
          </p:cNvSpPr>
          <p:nvPr>
            <p:ph type="body" idx="1"/>
          </p:nvPr>
        </p:nvSpPr>
        <p:spPr>
          <a:xfrm>
            <a:off x="764550" y="1578000"/>
            <a:ext cx="4928400" cy="2256900"/>
          </a:xfrm>
        </p:spPr>
        <p:txBody>
          <a:bodyPr/>
          <a:lstStyle/>
          <a:p>
            <a:r>
              <a:rPr lang="en-PH" sz="1800" dirty="0">
                <a:solidFill>
                  <a:srgbClr val="252525"/>
                </a:solidFill>
                <a:effectLst/>
                <a:ea typeface="Calibri" panose="020F0502020204030204" pitchFamily="34" charset="0"/>
              </a:rPr>
              <a:t>Spiritual Guidance – the church as </a:t>
            </a:r>
            <a:r>
              <a:rPr lang="en-PH" sz="1800" dirty="0">
                <a:solidFill>
                  <a:srgbClr val="252525"/>
                </a:solidFill>
                <a:ea typeface="Calibri" panose="020F0502020204030204" pitchFamily="34" charset="0"/>
              </a:rPr>
              <a:t>an epicenter of medieval life offering comfort and meaning in an uncertain life ( understanding the world, morality, and afterlife)</a:t>
            </a:r>
          </a:p>
          <a:p>
            <a:pPr marL="139700" indent="0">
              <a:buNone/>
            </a:pPr>
            <a:endParaRPr lang="en-PH" sz="1800" dirty="0">
              <a:solidFill>
                <a:srgbClr val="252525"/>
              </a:solidFill>
              <a:effectLst/>
              <a:ea typeface="Calibri" panose="020F0502020204030204" pitchFamily="34" charset="0"/>
            </a:endParaRPr>
          </a:p>
          <a:p>
            <a:r>
              <a:rPr lang="en-PH" sz="1800" dirty="0">
                <a:solidFill>
                  <a:srgbClr val="252525"/>
                </a:solidFill>
                <a:effectLst/>
                <a:ea typeface="Calibri" panose="020F0502020204030204" pitchFamily="34" charset="0"/>
              </a:rPr>
              <a:t>Cultural Preservation – preserving knowledge and ancient texts (monasteries, centers of learning)</a:t>
            </a:r>
            <a:endParaRPr lang="en-PH" sz="1800" dirty="0">
              <a:solidFill>
                <a:srgbClr val="252525"/>
              </a:solidFill>
              <a:ea typeface="Calibri" panose="020F0502020204030204" pitchFamily="34" charset="0"/>
            </a:endParaRPr>
          </a:p>
        </p:txBody>
      </p:sp>
      <p:pic>
        <p:nvPicPr>
          <p:cNvPr id="5" name="Google Shape;1449;p31">
            <a:extLst>
              <a:ext uri="{FF2B5EF4-FFF2-40B4-BE49-F238E27FC236}">
                <a16:creationId xmlns:a16="http://schemas.microsoft.com/office/drawing/2014/main" id="{AB774988-661A-0F9C-6B96-A91389397FF4}"/>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1084200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B246A-A3BA-509E-F378-7423D46B45E5}"/>
              </a:ext>
            </a:extLst>
          </p:cNvPr>
          <p:cNvSpPr>
            <a:spLocks noGrp="1"/>
          </p:cNvSpPr>
          <p:nvPr>
            <p:ph type="title"/>
          </p:nvPr>
        </p:nvSpPr>
        <p:spPr/>
        <p:txBody>
          <a:bodyPr/>
          <a:lstStyle/>
          <a:p>
            <a:r>
              <a:rPr lang="en-PH" dirty="0"/>
              <a:t>THE ROLE OF THE CHURCH IN THE MIDDLE AGES</a:t>
            </a:r>
          </a:p>
        </p:txBody>
      </p:sp>
      <p:sp>
        <p:nvSpPr>
          <p:cNvPr id="3" name="Text Placeholder 2">
            <a:extLst>
              <a:ext uri="{FF2B5EF4-FFF2-40B4-BE49-F238E27FC236}">
                <a16:creationId xmlns:a16="http://schemas.microsoft.com/office/drawing/2014/main" id="{9715279B-C78D-EFE4-6346-4F117B3BA4CA}"/>
              </a:ext>
            </a:extLst>
          </p:cNvPr>
          <p:cNvSpPr>
            <a:spLocks noGrp="1"/>
          </p:cNvSpPr>
          <p:nvPr>
            <p:ph type="body" idx="1"/>
          </p:nvPr>
        </p:nvSpPr>
        <p:spPr>
          <a:xfrm>
            <a:off x="764550" y="1598340"/>
            <a:ext cx="4928400" cy="2349192"/>
          </a:xfrm>
        </p:spPr>
        <p:txBody>
          <a:bodyPr/>
          <a:lstStyle/>
          <a:p>
            <a:r>
              <a:rPr lang="en-PH" sz="1800" dirty="0">
                <a:solidFill>
                  <a:srgbClr val="252525"/>
                </a:solidFill>
                <a:ea typeface="Calibri" panose="020F0502020204030204" pitchFamily="34" charset="0"/>
              </a:rPr>
              <a:t>Education - Universities in the Middle Ages closely tied to the Church. The church supported the pursuit of knowledge, theology, which gave the foundation for the Renaissance – the age of Enlightenment.</a:t>
            </a:r>
          </a:p>
          <a:p>
            <a:pPr marL="139700" indent="0">
              <a:buNone/>
            </a:pPr>
            <a:endParaRPr lang="en-PH" sz="1800" dirty="0">
              <a:solidFill>
                <a:srgbClr val="252525"/>
              </a:solidFill>
              <a:ea typeface="Calibri" panose="020F0502020204030204" pitchFamily="34" charset="0"/>
            </a:endParaRPr>
          </a:p>
          <a:p>
            <a:r>
              <a:rPr lang="en-PH" sz="1800" dirty="0">
                <a:solidFill>
                  <a:srgbClr val="252525"/>
                </a:solidFill>
                <a:ea typeface="Calibri" panose="020F0502020204030204" pitchFamily="34" charset="0"/>
              </a:rPr>
              <a:t>Social Services – establishment of Hospitals, Orphanages, and Hospices (guest house) by monastic orders (monks)</a:t>
            </a:r>
            <a:endParaRPr lang="en-PH" sz="1800" dirty="0"/>
          </a:p>
        </p:txBody>
      </p:sp>
      <p:pic>
        <p:nvPicPr>
          <p:cNvPr id="5" name="Google Shape;1449;p31">
            <a:extLst>
              <a:ext uri="{FF2B5EF4-FFF2-40B4-BE49-F238E27FC236}">
                <a16:creationId xmlns:a16="http://schemas.microsoft.com/office/drawing/2014/main" id="{96997D3C-CA6D-62A9-93ED-BB4B6FFFA22E}"/>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3377469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EF3D-DC09-C733-5AB8-B2802FA5CFE3}"/>
              </a:ext>
            </a:extLst>
          </p:cNvPr>
          <p:cNvSpPr>
            <a:spLocks noGrp="1"/>
          </p:cNvSpPr>
          <p:nvPr>
            <p:ph type="title"/>
          </p:nvPr>
        </p:nvSpPr>
        <p:spPr/>
        <p:txBody>
          <a:bodyPr/>
          <a:lstStyle/>
          <a:p>
            <a:r>
              <a:rPr lang="en-PH" dirty="0"/>
              <a:t>THE ROLE OF THE CHURCH IN THE MIDDLE AGES</a:t>
            </a:r>
          </a:p>
        </p:txBody>
      </p:sp>
      <p:sp>
        <p:nvSpPr>
          <p:cNvPr id="3" name="Text Placeholder 2">
            <a:extLst>
              <a:ext uri="{FF2B5EF4-FFF2-40B4-BE49-F238E27FC236}">
                <a16:creationId xmlns:a16="http://schemas.microsoft.com/office/drawing/2014/main" id="{33B8D95D-36B3-A824-2AD0-58C10B5E4223}"/>
              </a:ext>
            </a:extLst>
          </p:cNvPr>
          <p:cNvSpPr>
            <a:spLocks noGrp="1"/>
          </p:cNvSpPr>
          <p:nvPr>
            <p:ph type="body" idx="1"/>
          </p:nvPr>
        </p:nvSpPr>
        <p:spPr>
          <a:xfrm>
            <a:off x="764550" y="1702419"/>
            <a:ext cx="4928400" cy="3144643"/>
          </a:xfrm>
        </p:spPr>
        <p:txBody>
          <a:bodyPr/>
          <a:lstStyle/>
          <a:p>
            <a:r>
              <a:rPr lang="en-PH" sz="1800" dirty="0">
                <a:solidFill>
                  <a:schemeClr val="accent6">
                    <a:lumMod val="10000"/>
                  </a:schemeClr>
                </a:solidFill>
              </a:rPr>
              <a:t>Political Influence – the Church’s power to crown Kings and excommunicate rulers. The Church became the stabilizing force, and a source of tension in medieval politics.</a:t>
            </a:r>
          </a:p>
          <a:p>
            <a:endParaRPr lang="en-PH" sz="1800" dirty="0">
              <a:solidFill>
                <a:schemeClr val="accent6">
                  <a:lumMod val="10000"/>
                </a:schemeClr>
              </a:solidFill>
            </a:endParaRPr>
          </a:p>
          <a:p>
            <a:r>
              <a:rPr lang="en-PH" sz="1800" dirty="0">
                <a:solidFill>
                  <a:schemeClr val="accent6">
                    <a:lumMod val="10000"/>
                  </a:schemeClr>
                </a:solidFill>
              </a:rPr>
              <a:t>Art and Architecture – The Grand Medieval Cathedrals stand as enduring symbols f the Church’s influence on art and architecture. </a:t>
            </a:r>
          </a:p>
          <a:p>
            <a:endParaRPr lang="en-PH"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5DBFF970-C7AC-5EF0-41BD-C5A0C5261C13}"/>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4083927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7FE5-687D-CBF5-DC33-9B3DE432DC8C}"/>
              </a:ext>
            </a:extLst>
          </p:cNvPr>
          <p:cNvSpPr>
            <a:spLocks noGrp="1"/>
          </p:cNvSpPr>
          <p:nvPr>
            <p:ph type="title"/>
          </p:nvPr>
        </p:nvSpPr>
        <p:spPr/>
        <p:txBody>
          <a:bodyPr/>
          <a:lstStyle/>
          <a:p>
            <a:r>
              <a:rPr lang="en-PH" dirty="0"/>
              <a:t>THE ROLE OF THE CHURCH IN THE MIDDLE AGES</a:t>
            </a:r>
          </a:p>
        </p:txBody>
      </p:sp>
      <p:sp>
        <p:nvSpPr>
          <p:cNvPr id="3" name="Text Placeholder 2">
            <a:extLst>
              <a:ext uri="{FF2B5EF4-FFF2-40B4-BE49-F238E27FC236}">
                <a16:creationId xmlns:a16="http://schemas.microsoft.com/office/drawing/2014/main" id="{A0ACE193-4EC3-BC34-CF0B-736C28E43AF7}"/>
              </a:ext>
            </a:extLst>
          </p:cNvPr>
          <p:cNvSpPr>
            <a:spLocks noGrp="1"/>
          </p:cNvSpPr>
          <p:nvPr>
            <p:ph type="body" idx="1"/>
          </p:nvPr>
        </p:nvSpPr>
        <p:spPr>
          <a:xfrm>
            <a:off x="764550" y="1888582"/>
            <a:ext cx="4928400" cy="2527300"/>
          </a:xfrm>
        </p:spPr>
        <p:txBody>
          <a:bodyPr/>
          <a:lstStyle/>
          <a:p>
            <a:r>
              <a:rPr lang="en-US" sz="1800" dirty="0">
                <a:solidFill>
                  <a:schemeClr val="accent6">
                    <a:lumMod val="10000"/>
                  </a:schemeClr>
                </a:solidFill>
              </a:rPr>
              <a:t>Challenges and Reform – the Church faced challenges and calls for reform. Corruption and abuses of power led to criticism (the issue on Protestant Reformation in the 16</a:t>
            </a:r>
            <a:r>
              <a:rPr lang="en-US" sz="1800" baseline="30000" dirty="0">
                <a:solidFill>
                  <a:schemeClr val="accent6">
                    <a:lumMod val="10000"/>
                  </a:schemeClr>
                </a:solidFill>
              </a:rPr>
              <a:t>th</a:t>
            </a:r>
            <a:r>
              <a:rPr lang="en-US" sz="1800" dirty="0">
                <a:solidFill>
                  <a:schemeClr val="accent6">
                    <a:lumMod val="10000"/>
                  </a:schemeClr>
                </a:solidFill>
              </a:rPr>
              <a:t> Century).</a:t>
            </a:r>
            <a:endParaRPr lang="en-PH"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AD39EAE6-B8EA-8CB3-CE31-F75EE30A30D4}"/>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748385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grpSp>
        <p:nvGrpSpPr>
          <p:cNvPr id="1327" name="Google Shape;1327;p30"/>
          <p:cNvGrpSpPr/>
          <p:nvPr/>
        </p:nvGrpSpPr>
        <p:grpSpPr>
          <a:xfrm>
            <a:off x="7445065" y="2494023"/>
            <a:ext cx="1185820" cy="321299"/>
            <a:chOff x="7018540" y="2277173"/>
            <a:chExt cx="1185820" cy="321299"/>
          </a:xfrm>
        </p:grpSpPr>
        <p:sp>
          <p:nvSpPr>
            <p:cNvPr id="1328" name="Google Shape;1328;p30"/>
            <p:cNvSpPr/>
            <p:nvPr/>
          </p:nvSpPr>
          <p:spPr>
            <a:xfrm>
              <a:off x="7018540" y="2277173"/>
              <a:ext cx="1185820" cy="321299"/>
            </a:xfrm>
            <a:custGeom>
              <a:avLst/>
              <a:gdLst/>
              <a:ahLst/>
              <a:cxnLst/>
              <a:rect l="l" t="t" r="r" b="b"/>
              <a:pathLst>
                <a:path w="39557" h="10718" extrusionOk="0">
                  <a:moveTo>
                    <a:pt x="18793" y="0"/>
                  </a:moveTo>
                  <a:cubicBezTo>
                    <a:pt x="18410" y="0"/>
                    <a:pt x="18028" y="24"/>
                    <a:pt x="17647" y="72"/>
                  </a:cubicBezTo>
                  <a:cubicBezTo>
                    <a:pt x="13503" y="572"/>
                    <a:pt x="9908" y="3930"/>
                    <a:pt x="9098" y="8026"/>
                  </a:cubicBezTo>
                  <a:cubicBezTo>
                    <a:pt x="8823" y="7813"/>
                    <a:pt x="8497" y="7718"/>
                    <a:pt x="8165" y="7718"/>
                  </a:cubicBezTo>
                  <a:cubicBezTo>
                    <a:pt x="7201" y="7718"/>
                    <a:pt x="6187" y="8517"/>
                    <a:pt x="6240" y="9526"/>
                  </a:cubicBezTo>
                  <a:cubicBezTo>
                    <a:pt x="5601" y="8794"/>
                    <a:pt x="4581" y="8450"/>
                    <a:pt x="3546" y="8450"/>
                  </a:cubicBezTo>
                  <a:cubicBezTo>
                    <a:pt x="1957" y="8450"/>
                    <a:pt x="332" y="9260"/>
                    <a:pt x="1" y="10717"/>
                  </a:cubicBezTo>
                  <a:lnTo>
                    <a:pt x="39557" y="10717"/>
                  </a:lnTo>
                  <a:cubicBezTo>
                    <a:pt x="39437" y="9479"/>
                    <a:pt x="38675" y="8312"/>
                    <a:pt x="37532" y="7788"/>
                  </a:cubicBezTo>
                  <a:cubicBezTo>
                    <a:pt x="37085" y="7575"/>
                    <a:pt x="36596" y="7474"/>
                    <a:pt x="36106" y="7474"/>
                  </a:cubicBezTo>
                  <a:cubicBezTo>
                    <a:pt x="35058" y="7474"/>
                    <a:pt x="34006" y="7937"/>
                    <a:pt x="33341" y="8764"/>
                  </a:cubicBezTo>
                  <a:cubicBezTo>
                    <a:pt x="33627" y="7407"/>
                    <a:pt x="32936" y="5907"/>
                    <a:pt x="31722" y="5240"/>
                  </a:cubicBezTo>
                  <a:cubicBezTo>
                    <a:pt x="31238" y="4965"/>
                    <a:pt x="30690" y="4833"/>
                    <a:pt x="30141" y="4833"/>
                  </a:cubicBezTo>
                  <a:cubicBezTo>
                    <a:pt x="29312" y="4833"/>
                    <a:pt x="28480" y="5133"/>
                    <a:pt x="27864" y="5692"/>
                  </a:cubicBezTo>
                  <a:cubicBezTo>
                    <a:pt x="26264" y="2277"/>
                    <a:pt x="22546" y="0"/>
                    <a:pt x="18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75268" y="2469119"/>
              <a:ext cx="296747" cy="95239"/>
            </a:xfrm>
            <a:custGeom>
              <a:avLst/>
              <a:gdLst/>
              <a:ahLst/>
              <a:cxnLst/>
              <a:rect l="l" t="t" r="r" b="b"/>
              <a:pathLst>
                <a:path w="9899" h="3177" extrusionOk="0">
                  <a:moveTo>
                    <a:pt x="5151" y="1"/>
                  </a:moveTo>
                  <a:cubicBezTo>
                    <a:pt x="3778" y="1"/>
                    <a:pt x="2680" y="1163"/>
                    <a:pt x="2772" y="2528"/>
                  </a:cubicBezTo>
                  <a:cubicBezTo>
                    <a:pt x="2728" y="2518"/>
                    <a:pt x="2682" y="2513"/>
                    <a:pt x="2636" y="2513"/>
                  </a:cubicBezTo>
                  <a:cubicBezTo>
                    <a:pt x="2462" y="2513"/>
                    <a:pt x="2285" y="2582"/>
                    <a:pt x="2153" y="2695"/>
                  </a:cubicBezTo>
                  <a:cubicBezTo>
                    <a:pt x="1890" y="2431"/>
                    <a:pt x="1555" y="2304"/>
                    <a:pt x="1223" y="2304"/>
                  </a:cubicBezTo>
                  <a:cubicBezTo>
                    <a:pt x="745" y="2304"/>
                    <a:pt x="273" y="2569"/>
                    <a:pt x="34" y="3076"/>
                  </a:cubicBezTo>
                  <a:cubicBezTo>
                    <a:pt x="0" y="3126"/>
                    <a:pt x="50" y="3177"/>
                    <a:pt x="99" y="3177"/>
                  </a:cubicBezTo>
                  <a:cubicBezTo>
                    <a:pt x="119" y="3177"/>
                    <a:pt x="139" y="3168"/>
                    <a:pt x="153" y="3147"/>
                  </a:cubicBezTo>
                  <a:cubicBezTo>
                    <a:pt x="376" y="2740"/>
                    <a:pt x="773" y="2528"/>
                    <a:pt x="1172" y="2528"/>
                  </a:cubicBezTo>
                  <a:cubicBezTo>
                    <a:pt x="1497" y="2528"/>
                    <a:pt x="1823" y="2668"/>
                    <a:pt x="2058" y="2957"/>
                  </a:cubicBezTo>
                  <a:cubicBezTo>
                    <a:pt x="2082" y="2980"/>
                    <a:pt x="2117" y="2992"/>
                    <a:pt x="2150" y="2992"/>
                  </a:cubicBezTo>
                  <a:cubicBezTo>
                    <a:pt x="2183" y="2992"/>
                    <a:pt x="2213" y="2980"/>
                    <a:pt x="2225" y="2957"/>
                  </a:cubicBezTo>
                  <a:cubicBezTo>
                    <a:pt x="2360" y="2822"/>
                    <a:pt x="2507" y="2758"/>
                    <a:pt x="2674" y="2758"/>
                  </a:cubicBezTo>
                  <a:cubicBezTo>
                    <a:pt x="2743" y="2758"/>
                    <a:pt x="2815" y="2769"/>
                    <a:pt x="2891" y="2790"/>
                  </a:cubicBezTo>
                  <a:cubicBezTo>
                    <a:pt x="2909" y="2799"/>
                    <a:pt x="2926" y="2803"/>
                    <a:pt x="2941" y="2803"/>
                  </a:cubicBezTo>
                  <a:cubicBezTo>
                    <a:pt x="3010" y="2803"/>
                    <a:pt x="3054" y="2725"/>
                    <a:pt x="3034" y="2647"/>
                  </a:cubicBezTo>
                  <a:cubicBezTo>
                    <a:pt x="2853" y="1334"/>
                    <a:pt x="3921" y="257"/>
                    <a:pt x="5173" y="257"/>
                  </a:cubicBezTo>
                  <a:cubicBezTo>
                    <a:pt x="5238" y="257"/>
                    <a:pt x="5303" y="260"/>
                    <a:pt x="5368" y="266"/>
                  </a:cubicBezTo>
                  <a:cubicBezTo>
                    <a:pt x="6797" y="361"/>
                    <a:pt x="7726" y="1647"/>
                    <a:pt x="7797" y="3004"/>
                  </a:cubicBezTo>
                  <a:cubicBezTo>
                    <a:pt x="7797" y="3068"/>
                    <a:pt x="7861" y="3121"/>
                    <a:pt x="7924" y="3121"/>
                  </a:cubicBezTo>
                  <a:cubicBezTo>
                    <a:pt x="7956" y="3121"/>
                    <a:pt x="7988" y="3108"/>
                    <a:pt x="8012" y="3076"/>
                  </a:cubicBezTo>
                  <a:cubicBezTo>
                    <a:pt x="8258" y="2789"/>
                    <a:pt x="8606" y="2643"/>
                    <a:pt x="8961" y="2643"/>
                  </a:cubicBezTo>
                  <a:cubicBezTo>
                    <a:pt x="9225" y="2643"/>
                    <a:pt x="9493" y="2723"/>
                    <a:pt x="9726" y="2885"/>
                  </a:cubicBezTo>
                  <a:cubicBezTo>
                    <a:pt x="9745" y="2904"/>
                    <a:pt x="9763" y="2911"/>
                    <a:pt x="9780" y="2911"/>
                  </a:cubicBezTo>
                  <a:cubicBezTo>
                    <a:pt x="9851" y="2911"/>
                    <a:pt x="9898" y="2776"/>
                    <a:pt x="9821" y="2719"/>
                  </a:cubicBezTo>
                  <a:cubicBezTo>
                    <a:pt x="9556" y="2522"/>
                    <a:pt x="9245" y="2427"/>
                    <a:pt x="8936" y="2427"/>
                  </a:cubicBezTo>
                  <a:cubicBezTo>
                    <a:pt x="8608" y="2427"/>
                    <a:pt x="8281" y="2534"/>
                    <a:pt x="8012" y="2742"/>
                  </a:cubicBezTo>
                  <a:cubicBezTo>
                    <a:pt x="7869" y="1290"/>
                    <a:pt x="6797" y="51"/>
                    <a:pt x="5273" y="4"/>
                  </a:cubicBezTo>
                  <a:cubicBezTo>
                    <a:pt x="5232" y="2"/>
                    <a:pt x="5191" y="1"/>
                    <a:pt x="5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691745" y="2449753"/>
              <a:ext cx="308918" cy="114664"/>
            </a:xfrm>
            <a:custGeom>
              <a:avLst/>
              <a:gdLst/>
              <a:ahLst/>
              <a:cxnLst/>
              <a:rect l="l" t="t" r="r" b="b"/>
              <a:pathLst>
                <a:path w="10305" h="3825" extrusionOk="0">
                  <a:moveTo>
                    <a:pt x="5576" y="0"/>
                  </a:moveTo>
                  <a:cubicBezTo>
                    <a:pt x="4381" y="0"/>
                    <a:pt x="3284" y="891"/>
                    <a:pt x="3025" y="2055"/>
                  </a:cubicBezTo>
                  <a:cubicBezTo>
                    <a:pt x="2673" y="1666"/>
                    <a:pt x="2163" y="1421"/>
                    <a:pt x="1651" y="1421"/>
                  </a:cubicBezTo>
                  <a:cubicBezTo>
                    <a:pt x="1505" y="1421"/>
                    <a:pt x="1358" y="1441"/>
                    <a:pt x="1215" y="1483"/>
                  </a:cubicBezTo>
                  <a:cubicBezTo>
                    <a:pt x="477" y="1698"/>
                    <a:pt x="1" y="2412"/>
                    <a:pt x="1" y="3150"/>
                  </a:cubicBezTo>
                  <a:cubicBezTo>
                    <a:pt x="1" y="3174"/>
                    <a:pt x="19" y="3186"/>
                    <a:pt x="36" y="3186"/>
                  </a:cubicBezTo>
                  <a:cubicBezTo>
                    <a:pt x="54" y="3186"/>
                    <a:pt x="72" y="3174"/>
                    <a:pt x="72" y="3150"/>
                  </a:cubicBezTo>
                  <a:cubicBezTo>
                    <a:pt x="120" y="2460"/>
                    <a:pt x="572" y="1817"/>
                    <a:pt x="1239" y="1626"/>
                  </a:cubicBezTo>
                  <a:cubicBezTo>
                    <a:pt x="1367" y="1594"/>
                    <a:pt x="1497" y="1579"/>
                    <a:pt x="1626" y="1579"/>
                  </a:cubicBezTo>
                  <a:cubicBezTo>
                    <a:pt x="2168" y="1579"/>
                    <a:pt x="2693" y="1850"/>
                    <a:pt x="3001" y="2293"/>
                  </a:cubicBezTo>
                  <a:cubicBezTo>
                    <a:pt x="3012" y="2326"/>
                    <a:pt x="3044" y="2344"/>
                    <a:pt x="3077" y="2344"/>
                  </a:cubicBezTo>
                  <a:cubicBezTo>
                    <a:pt x="3115" y="2344"/>
                    <a:pt x="3155" y="2320"/>
                    <a:pt x="3168" y="2269"/>
                  </a:cubicBezTo>
                  <a:cubicBezTo>
                    <a:pt x="3348" y="1146"/>
                    <a:pt x="4438" y="235"/>
                    <a:pt x="5601" y="235"/>
                  </a:cubicBezTo>
                  <a:cubicBezTo>
                    <a:pt x="5671" y="235"/>
                    <a:pt x="5741" y="238"/>
                    <a:pt x="5811" y="245"/>
                  </a:cubicBezTo>
                  <a:cubicBezTo>
                    <a:pt x="7097" y="388"/>
                    <a:pt x="8050" y="1721"/>
                    <a:pt x="7883" y="2960"/>
                  </a:cubicBezTo>
                  <a:cubicBezTo>
                    <a:pt x="7866" y="3044"/>
                    <a:pt x="7921" y="3128"/>
                    <a:pt x="7988" y="3128"/>
                  </a:cubicBezTo>
                  <a:cubicBezTo>
                    <a:pt x="8016" y="3128"/>
                    <a:pt x="8046" y="3114"/>
                    <a:pt x="8074" y="3079"/>
                  </a:cubicBezTo>
                  <a:cubicBezTo>
                    <a:pt x="8220" y="2933"/>
                    <a:pt x="8396" y="2867"/>
                    <a:pt x="8565" y="2867"/>
                  </a:cubicBezTo>
                  <a:cubicBezTo>
                    <a:pt x="8893" y="2867"/>
                    <a:pt x="9193" y="3115"/>
                    <a:pt x="9193" y="3507"/>
                  </a:cubicBezTo>
                  <a:cubicBezTo>
                    <a:pt x="9209" y="3588"/>
                    <a:pt x="9269" y="3636"/>
                    <a:pt x="9336" y="3636"/>
                  </a:cubicBezTo>
                  <a:cubicBezTo>
                    <a:pt x="9368" y="3636"/>
                    <a:pt x="9401" y="3626"/>
                    <a:pt x="9431" y="3603"/>
                  </a:cubicBezTo>
                  <a:cubicBezTo>
                    <a:pt x="9508" y="3526"/>
                    <a:pt x="9597" y="3492"/>
                    <a:pt x="9685" y="3492"/>
                  </a:cubicBezTo>
                  <a:cubicBezTo>
                    <a:pt x="9843" y="3492"/>
                    <a:pt x="9998" y="3601"/>
                    <a:pt x="10074" y="3769"/>
                  </a:cubicBezTo>
                  <a:cubicBezTo>
                    <a:pt x="10097" y="3808"/>
                    <a:pt x="10131" y="3824"/>
                    <a:pt x="10164" y="3824"/>
                  </a:cubicBezTo>
                  <a:cubicBezTo>
                    <a:pt x="10234" y="3824"/>
                    <a:pt x="10305" y="3755"/>
                    <a:pt x="10289" y="3674"/>
                  </a:cubicBezTo>
                  <a:cubicBezTo>
                    <a:pt x="10218" y="3390"/>
                    <a:pt x="9962" y="3239"/>
                    <a:pt x="9698" y="3239"/>
                  </a:cubicBezTo>
                  <a:cubicBezTo>
                    <a:pt x="9608" y="3239"/>
                    <a:pt x="9516" y="3257"/>
                    <a:pt x="9431" y="3293"/>
                  </a:cubicBezTo>
                  <a:cubicBezTo>
                    <a:pt x="9327" y="2875"/>
                    <a:pt x="8954" y="2609"/>
                    <a:pt x="8566" y="2609"/>
                  </a:cubicBezTo>
                  <a:cubicBezTo>
                    <a:pt x="8424" y="2609"/>
                    <a:pt x="8279" y="2645"/>
                    <a:pt x="8145" y="2722"/>
                  </a:cubicBezTo>
                  <a:cubicBezTo>
                    <a:pt x="8145" y="1459"/>
                    <a:pt x="7240" y="221"/>
                    <a:pt x="5954" y="31"/>
                  </a:cubicBezTo>
                  <a:cubicBezTo>
                    <a:pt x="5828" y="10"/>
                    <a:pt x="5701" y="0"/>
                    <a:pt x="5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30"/>
          <p:cNvGrpSpPr/>
          <p:nvPr/>
        </p:nvGrpSpPr>
        <p:grpSpPr>
          <a:xfrm>
            <a:off x="7338325" y="315361"/>
            <a:ext cx="1399290" cy="429338"/>
            <a:chOff x="7338325" y="315361"/>
            <a:chExt cx="1399290" cy="429338"/>
          </a:xfrm>
        </p:grpSpPr>
        <p:sp>
          <p:nvSpPr>
            <p:cNvPr id="1332" name="Google Shape;1332;p30"/>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0"/>
          <p:cNvGrpSpPr/>
          <p:nvPr/>
        </p:nvGrpSpPr>
        <p:grpSpPr>
          <a:xfrm>
            <a:off x="1008906" y="269195"/>
            <a:ext cx="2024650" cy="449063"/>
            <a:chOff x="1008906" y="269195"/>
            <a:chExt cx="2024650" cy="449063"/>
          </a:xfrm>
        </p:grpSpPr>
        <p:sp>
          <p:nvSpPr>
            <p:cNvPr id="1335" name="Google Shape;1335;p30"/>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0"/>
          <p:cNvGrpSpPr/>
          <p:nvPr/>
        </p:nvGrpSpPr>
        <p:grpSpPr>
          <a:xfrm>
            <a:off x="3647271" y="701923"/>
            <a:ext cx="1849407" cy="1039600"/>
            <a:chOff x="3895263" y="1347100"/>
            <a:chExt cx="1216075" cy="683587"/>
          </a:xfrm>
        </p:grpSpPr>
        <p:grpSp>
          <p:nvGrpSpPr>
            <p:cNvPr id="1338" name="Google Shape;1338;p30"/>
            <p:cNvGrpSpPr/>
            <p:nvPr/>
          </p:nvGrpSpPr>
          <p:grpSpPr>
            <a:xfrm>
              <a:off x="3895263" y="1729788"/>
              <a:ext cx="1216075" cy="300900"/>
              <a:chOff x="3895263" y="1729788"/>
              <a:chExt cx="1216075" cy="300900"/>
            </a:xfrm>
          </p:grpSpPr>
          <p:sp>
            <p:nvSpPr>
              <p:cNvPr id="1339" name="Google Shape;1339;p30"/>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30"/>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41" name="Google Shape;1341;p30"/>
            <p:cNvGrpSpPr/>
            <p:nvPr/>
          </p:nvGrpSpPr>
          <p:grpSpPr>
            <a:xfrm>
              <a:off x="4029188" y="1347100"/>
              <a:ext cx="948230" cy="532721"/>
              <a:chOff x="4045515" y="190749"/>
              <a:chExt cx="1180125" cy="663000"/>
            </a:xfrm>
          </p:grpSpPr>
          <p:sp>
            <p:nvSpPr>
              <p:cNvPr id="1342" name="Google Shape;1342;p30"/>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30"/>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30"/>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5" name="Google Shape;1345;p30"/>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6" name="Google Shape;1346;p30"/>
          <p:cNvSpPr txBox="1">
            <a:spLocks noGrp="1"/>
          </p:cNvSpPr>
          <p:nvPr>
            <p:ph type="subTitle" idx="1"/>
          </p:nvPr>
        </p:nvSpPr>
        <p:spPr>
          <a:xfrm>
            <a:off x="2298775" y="2562925"/>
            <a:ext cx="45465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REFORMATION AND ITS AFTERMATH</a:t>
            </a:r>
          </a:p>
        </p:txBody>
      </p:sp>
      <p:sp>
        <p:nvSpPr>
          <p:cNvPr id="1347" name="Google Shape;1347;p30"/>
          <p:cNvSpPr txBox="1">
            <a:spLocks noGrp="1"/>
          </p:cNvSpPr>
          <p:nvPr>
            <p:ph type="title"/>
          </p:nvPr>
        </p:nvSpPr>
        <p:spPr>
          <a:xfrm>
            <a:off x="2298725" y="1753375"/>
            <a:ext cx="4546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SECTION</a:t>
            </a:r>
            <a:endParaRPr dirty="0"/>
          </a:p>
        </p:txBody>
      </p:sp>
      <p:sp>
        <p:nvSpPr>
          <p:cNvPr id="1348" name="Google Shape;1348;p30"/>
          <p:cNvSpPr txBox="1">
            <a:spLocks noGrp="1"/>
          </p:cNvSpPr>
          <p:nvPr>
            <p:ph type="title" idx="2"/>
          </p:nvPr>
        </p:nvSpPr>
        <p:spPr>
          <a:xfrm>
            <a:off x="4173574" y="940274"/>
            <a:ext cx="796800" cy="5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1349" name="Google Shape;1349;p30"/>
          <p:cNvCxnSpPr/>
          <p:nvPr/>
        </p:nvCxnSpPr>
        <p:spPr>
          <a:xfrm>
            <a:off x="2442025" y="2478050"/>
            <a:ext cx="4266000" cy="0"/>
          </a:xfrm>
          <a:prstGeom prst="straightConnector1">
            <a:avLst/>
          </a:prstGeom>
          <a:noFill/>
          <a:ln w="19050" cap="flat" cmpd="sng">
            <a:solidFill>
              <a:schemeClr val="dk1"/>
            </a:solidFill>
            <a:prstDash val="solid"/>
            <a:round/>
            <a:headEnd type="none" w="med" len="med"/>
            <a:tailEnd type="none" w="med" len="med"/>
          </a:ln>
        </p:spPr>
      </p:cxnSp>
      <p:grpSp>
        <p:nvGrpSpPr>
          <p:cNvPr id="1350" name="Google Shape;1350;p30"/>
          <p:cNvGrpSpPr/>
          <p:nvPr/>
        </p:nvGrpSpPr>
        <p:grpSpPr>
          <a:xfrm>
            <a:off x="5073675" y="2333668"/>
            <a:ext cx="3753309" cy="2963959"/>
            <a:chOff x="5073675" y="2333668"/>
            <a:chExt cx="3753309" cy="2963959"/>
          </a:xfrm>
        </p:grpSpPr>
        <p:grpSp>
          <p:nvGrpSpPr>
            <p:cNvPr id="1351" name="Google Shape;1351;p30"/>
            <p:cNvGrpSpPr/>
            <p:nvPr/>
          </p:nvGrpSpPr>
          <p:grpSpPr>
            <a:xfrm>
              <a:off x="5670326" y="2333668"/>
              <a:ext cx="3156659" cy="2653717"/>
              <a:chOff x="4763450" y="3132175"/>
              <a:chExt cx="2466525" cy="2073541"/>
            </a:xfrm>
          </p:grpSpPr>
          <p:sp>
            <p:nvSpPr>
              <p:cNvPr id="1352" name="Google Shape;1352;p30"/>
              <p:cNvSpPr/>
              <p:nvPr/>
            </p:nvSpPr>
            <p:spPr>
              <a:xfrm>
                <a:off x="4794225" y="3687713"/>
                <a:ext cx="2411939" cy="1497196"/>
              </a:xfrm>
              <a:custGeom>
                <a:avLst/>
                <a:gdLst/>
                <a:ahLst/>
                <a:cxnLst/>
                <a:rect l="l" t="t" r="r" b="b"/>
                <a:pathLst>
                  <a:path w="95108" h="55186" extrusionOk="0">
                    <a:moveTo>
                      <a:pt x="21627" y="0"/>
                    </a:moveTo>
                    <a:cubicBezTo>
                      <a:pt x="21586" y="0"/>
                      <a:pt x="21544" y="17"/>
                      <a:pt x="21508" y="56"/>
                    </a:cubicBezTo>
                    <a:cubicBezTo>
                      <a:pt x="18634" y="3281"/>
                      <a:pt x="15818" y="6549"/>
                      <a:pt x="13016" y="9818"/>
                    </a:cubicBezTo>
                    <a:cubicBezTo>
                      <a:pt x="10200" y="13116"/>
                      <a:pt x="7413" y="16442"/>
                      <a:pt x="4655" y="19769"/>
                    </a:cubicBezTo>
                    <a:cubicBezTo>
                      <a:pt x="3882" y="20703"/>
                      <a:pt x="3123" y="21637"/>
                      <a:pt x="2364" y="22571"/>
                    </a:cubicBezTo>
                    <a:cubicBezTo>
                      <a:pt x="1649" y="23446"/>
                      <a:pt x="876" y="24322"/>
                      <a:pt x="278" y="25285"/>
                    </a:cubicBezTo>
                    <a:cubicBezTo>
                      <a:pt x="266" y="25284"/>
                      <a:pt x="255" y="25283"/>
                      <a:pt x="243" y="25283"/>
                    </a:cubicBezTo>
                    <a:cubicBezTo>
                      <a:pt x="136" y="25283"/>
                      <a:pt x="30" y="25344"/>
                      <a:pt x="30" y="25489"/>
                    </a:cubicBezTo>
                    <a:cubicBezTo>
                      <a:pt x="30" y="33062"/>
                      <a:pt x="44" y="40635"/>
                      <a:pt x="30" y="48208"/>
                    </a:cubicBezTo>
                    <a:cubicBezTo>
                      <a:pt x="30" y="50353"/>
                      <a:pt x="0" y="52484"/>
                      <a:pt x="88" y="54629"/>
                    </a:cubicBezTo>
                    <a:cubicBezTo>
                      <a:pt x="97" y="54710"/>
                      <a:pt x="161" y="54752"/>
                      <a:pt x="226" y="54752"/>
                    </a:cubicBezTo>
                    <a:cubicBezTo>
                      <a:pt x="267" y="54752"/>
                      <a:pt x="308" y="54735"/>
                      <a:pt x="336" y="54702"/>
                    </a:cubicBezTo>
                    <a:cubicBezTo>
                      <a:pt x="1229" y="54716"/>
                      <a:pt x="2123" y="54721"/>
                      <a:pt x="3018" y="54721"/>
                    </a:cubicBezTo>
                    <a:cubicBezTo>
                      <a:pt x="4945" y="54721"/>
                      <a:pt x="6876" y="54697"/>
                      <a:pt x="8799" y="54687"/>
                    </a:cubicBezTo>
                    <a:cubicBezTo>
                      <a:pt x="11659" y="54687"/>
                      <a:pt x="14504" y="54702"/>
                      <a:pt x="17350" y="54716"/>
                    </a:cubicBezTo>
                    <a:cubicBezTo>
                      <a:pt x="23055" y="54745"/>
                      <a:pt x="28760" y="54818"/>
                      <a:pt x="34466" y="54921"/>
                    </a:cubicBezTo>
                    <a:cubicBezTo>
                      <a:pt x="37661" y="54979"/>
                      <a:pt x="40857" y="55096"/>
                      <a:pt x="44052" y="55125"/>
                    </a:cubicBezTo>
                    <a:lnTo>
                      <a:pt x="44125" y="55125"/>
                    </a:lnTo>
                    <a:cubicBezTo>
                      <a:pt x="44867" y="55172"/>
                      <a:pt x="45613" y="55185"/>
                      <a:pt x="46358" y="55185"/>
                    </a:cubicBezTo>
                    <a:cubicBezTo>
                      <a:pt x="47211" y="55185"/>
                      <a:pt x="48063" y="55169"/>
                      <a:pt x="48911" y="55169"/>
                    </a:cubicBezTo>
                    <a:cubicBezTo>
                      <a:pt x="49229" y="55171"/>
                      <a:pt x="49547" y="55173"/>
                      <a:pt x="49866" y="55173"/>
                    </a:cubicBezTo>
                    <a:cubicBezTo>
                      <a:pt x="51215" y="55173"/>
                      <a:pt x="52570" y="55151"/>
                      <a:pt x="53916" y="55139"/>
                    </a:cubicBezTo>
                    <a:cubicBezTo>
                      <a:pt x="57199" y="55125"/>
                      <a:pt x="60482" y="55110"/>
                      <a:pt x="63765" y="55066"/>
                    </a:cubicBezTo>
                    <a:cubicBezTo>
                      <a:pt x="70390" y="55008"/>
                      <a:pt x="77000" y="54964"/>
                      <a:pt x="83610" y="54891"/>
                    </a:cubicBezTo>
                    <a:cubicBezTo>
                      <a:pt x="87331" y="54862"/>
                      <a:pt x="91052" y="54804"/>
                      <a:pt x="94772" y="54775"/>
                    </a:cubicBezTo>
                    <a:cubicBezTo>
                      <a:pt x="94860" y="54760"/>
                      <a:pt x="94904" y="54716"/>
                      <a:pt x="94933" y="54643"/>
                    </a:cubicBezTo>
                    <a:cubicBezTo>
                      <a:pt x="94991" y="54629"/>
                      <a:pt x="95050" y="54570"/>
                      <a:pt x="95050" y="54483"/>
                    </a:cubicBezTo>
                    <a:cubicBezTo>
                      <a:pt x="95108" y="49026"/>
                      <a:pt x="95050" y="43554"/>
                      <a:pt x="95020" y="38096"/>
                    </a:cubicBezTo>
                    <a:cubicBezTo>
                      <a:pt x="95020" y="36637"/>
                      <a:pt x="95020" y="35178"/>
                      <a:pt x="95006" y="33719"/>
                    </a:cubicBezTo>
                    <a:cubicBezTo>
                      <a:pt x="95079" y="33661"/>
                      <a:pt x="95093" y="33529"/>
                      <a:pt x="95006" y="33471"/>
                    </a:cubicBezTo>
                    <a:lnTo>
                      <a:pt x="95006" y="33442"/>
                    </a:lnTo>
                    <a:cubicBezTo>
                      <a:pt x="95006" y="33320"/>
                      <a:pt x="94915" y="33262"/>
                      <a:pt x="94820" y="33262"/>
                    </a:cubicBezTo>
                    <a:cubicBezTo>
                      <a:pt x="94778" y="33262"/>
                      <a:pt x="94735" y="33273"/>
                      <a:pt x="94699" y="33296"/>
                    </a:cubicBezTo>
                    <a:cubicBezTo>
                      <a:pt x="94233" y="33048"/>
                      <a:pt x="93751" y="32843"/>
                      <a:pt x="93284" y="32625"/>
                    </a:cubicBezTo>
                    <a:cubicBezTo>
                      <a:pt x="92700" y="32347"/>
                      <a:pt x="92131" y="32070"/>
                      <a:pt x="91562" y="31793"/>
                    </a:cubicBezTo>
                    <a:cubicBezTo>
                      <a:pt x="90410" y="31238"/>
                      <a:pt x="89257" y="30655"/>
                      <a:pt x="88104" y="30056"/>
                    </a:cubicBezTo>
                    <a:cubicBezTo>
                      <a:pt x="85857" y="28889"/>
                      <a:pt x="83639" y="27678"/>
                      <a:pt x="81436" y="26394"/>
                    </a:cubicBezTo>
                    <a:cubicBezTo>
                      <a:pt x="80356" y="25752"/>
                      <a:pt x="79262" y="25124"/>
                      <a:pt x="78138" y="24555"/>
                    </a:cubicBezTo>
                    <a:cubicBezTo>
                      <a:pt x="78138" y="24497"/>
                      <a:pt x="78109" y="24424"/>
                      <a:pt x="78050" y="24380"/>
                    </a:cubicBezTo>
                    <a:cubicBezTo>
                      <a:pt x="76387" y="23286"/>
                      <a:pt x="74665" y="22294"/>
                      <a:pt x="72929" y="21331"/>
                    </a:cubicBezTo>
                    <a:cubicBezTo>
                      <a:pt x="71178" y="20353"/>
                      <a:pt x="69412" y="19419"/>
                      <a:pt x="67618" y="18529"/>
                    </a:cubicBezTo>
                    <a:cubicBezTo>
                      <a:pt x="64072" y="16763"/>
                      <a:pt x="60453" y="15085"/>
                      <a:pt x="56791" y="13568"/>
                    </a:cubicBezTo>
                    <a:cubicBezTo>
                      <a:pt x="53099" y="12021"/>
                      <a:pt x="49378" y="10547"/>
                      <a:pt x="45643" y="9147"/>
                    </a:cubicBezTo>
                    <a:cubicBezTo>
                      <a:pt x="41878" y="7731"/>
                      <a:pt x="38113" y="6360"/>
                      <a:pt x="34349" y="4988"/>
                    </a:cubicBezTo>
                    <a:cubicBezTo>
                      <a:pt x="30613" y="3602"/>
                      <a:pt x="26878" y="2186"/>
                      <a:pt x="23143" y="800"/>
                    </a:cubicBezTo>
                    <a:cubicBezTo>
                      <a:pt x="22690" y="640"/>
                      <a:pt x="22252" y="465"/>
                      <a:pt x="21800" y="290"/>
                    </a:cubicBezTo>
                    <a:cubicBezTo>
                      <a:pt x="21877" y="157"/>
                      <a:pt x="21755" y="0"/>
                      <a:pt x="2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5928225" y="4115363"/>
                <a:ext cx="1277875" cy="1090353"/>
              </a:xfrm>
              <a:custGeom>
                <a:avLst/>
                <a:gdLst/>
                <a:ahLst/>
                <a:cxnLst/>
                <a:rect l="l" t="t" r="r" b="b"/>
                <a:pathLst>
                  <a:path w="51115" h="34565" extrusionOk="0">
                    <a:moveTo>
                      <a:pt x="2340" y="1"/>
                    </a:moveTo>
                    <a:cubicBezTo>
                      <a:pt x="2112" y="1"/>
                      <a:pt x="1886" y="11"/>
                      <a:pt x="1664" y="38"/>
                    </a:cubicBezTo>
                    <a:cubicBezTo>
                      <a:pt x="1182" y="111"/>
                      <a:pt x="774" y="345"/>
                      <a:pt x="511" y="768"/>
                    </a:cubicBezTo>
                    <a:cubicBezTo>
                      <a:pt x="263" y="1191"/>
                      <a:pt x="205" y="1702"/>
                      <a:pt x="190" y="2183"/>
                    </a:cubicBezTo>
                    <a:cubicBezTo>
                      <a:pt x="161" y="2898"/>
                      <a:pt x="176" y="3613"/>
                      <a:pt x="161" y="4314"/>
                    </a:cubicBezTo>
                    <a:cubicBezTo>
                      <a:pt x="146" y="7349"/>
                      <a:pt x="132" y="10369"/>
                      <a:pt x="117" y="13390"/>
                    </a:cubicBezTo>
                    <a:cubicBezTo>
                      <a:pt x="88" y="19445"/>
                      <a:pt x="44" y="25501"/>
                      <a:pt x="15" y="31556"/>
                    </a:cubicBezTo>
                    <a:cubicBezTo>
                      <a:pt x="0" y="32534"/>
                      <a:pt x="15" y="33526"/>
                      <a:pt x="30" y="34504"/>
                    </a:cubicBezTo>
                    <a:lnTo>
                      <a:pt x="117" y="34504"/>
                    </a:lnTo>
                    <a:cubicBezTo>
                      <a:pt x="866" y="34551"/>
                      <a:pt x="1612" y="34564"/>
                      <a:pt x="2356" y="34564"/>
                    </a:cubicBezTo>
                    <a:cubicBezTo>
                      <a:pt x="3207" y="34564"/>
                      <a:pt x="4055" y="34548"/>
                      <a:pt x="4903" y="34548"/>
                    </a:cubicBezTo>
                    <a:cubicBezTo>
                      <a:pt x="5221" y="34550"/>
                      <a:pt x="5539" y="34552"/>
                      <a:pt x="5858" y="34552"/>
                    </a:cubicBezTo>
                    <a:cubicBezTo>
                      <a:pt x="7207" y="34552"/>
                      <a:pt x="8562" y="34530"/>
                      <a:pt x="9908" y="34518"/>
                    </a:cubicBezTo>
                    <a:cubicBezTo>
                      <a:pt x="13191" y="34504"/>
                      <a:pt x="16474" y="34489"/>
                      <a:pt x="19757" y="34445"/>
                    </a:cubicBezTo>
                    <a:cubicBezTo>
                      <a:pt x="26382" y="34387"/>
                      <a:pt x="32992" y="34343"/>
                      <a:pt x="39602" y="34270"/>
                    </a:cubicBezTo>
                    <a:cubicBezTo>
                      <a:pt x="43323" y="34241"/>
                      <a:pt x="47044" y="34183"/>
                      <a:pt x="50764" y="34154"/>
                    </a:cubicBezTo>
                    <a:cubicBezTo>
                      <a:pt x="50852" y="34139"/>
                      <a:pt x="50896" y="34095"/>
                      <a:pt x="50925" y="34022"/>
                    </a:cubicBezTo>
                    <a:cubicBezTo>
                      <a:pt x="50983" y="34008"/>
                      <a:pt x="51042" y="33949"/>
                      <a:pt x="51042" y="33862"/>
                    </a:cubicBezTo>
                    <a:cubicBezTo>
                      <a:pt x="51115" y="28405"/>
                      <a:pt x="51042" y="22933"/>
                      <a:pt x="51012" y="17475"/>
                    </a:cubicBezTo>
                    <a:cubicBezTo>
                      <a:pt x="51012" y="16016"/>
                      <a:pt x="51012" y="14557"/>
                      <a:pt x="50998" y="13098"/>
                    </a:cubicBezTo>
                    <a:cubicBezTo>
                      <a:pt x="51071" y="13040"/>
                      <a:pt x="51085" y="12908"/>
                      <a:pt x="50998" y="12850"/>
                    </a:cubicBezTo>
                    <a:lnTo>
                      <a:pt x="50998" y="12821"/>
                    </a:lnTo>
                    <a:cubicBezTo>
                      <a:pt x="50998" y="12699"/>
                      <a:pt x="50907" y="12641"/>
                      <a:pt x="50812" y="12641"/>
                    </a:cubicBezTo>
                    <a:cubicBezTo>
                      <a:pt x="50770" y="12641"/>
                      <a:pt x="50727" y="12652"/>
                      <a:pt x="50691" y="12675"/>
                    </a:cubicBezTo>
                    <a:cubicBezTo>
                      <a:pt x="50225" y="12427"/>
                      <a:pt x="49743" y="12222"/>
                      <a:pt x="49276" y="12004"/>
                    </a:cubicBezTo>
                    <a:cubicBezTo>
                      <a:pt x="48692" y="11726"/>
                      <a:pt x="48123" y="11449"/>
                      <a:pt x="47554" y="11172"/>
                    </a:cubicBezTo>
                    <a:cubicBezTo>
                      <a:pt x="46402" y="10617"/>
                      <a:pt x="45249" y="10034"/>
                      <a:pt x="44096" y="9435"/>
                    </a:cubicBezTo>
                    <a:cubicBezTo>
                      <a:pt x="42433" y="8575"/>
                      <a:pt x="40769" y="7670"/>
                      <a:pt x="39120" y="6736"/>
                    </a:cubicBezTo>
                    <a:cubicBezTo>
                      <a:pt x="38974" y="6707"/>
                      <a:pt x="38829" y="6678"/>
                      <a:pt x="38683" y="6634"/>
                    </a:cubicBezTo>
                    <a:cubicBezTo>
                      <a:pt x="32875" y="5306"/>
                      <a:pt x="27068" y="3905"/>
                      <a:pt x="21246" y="2665"/>
                    </a:cubicBezTo>
                    <a:cubicBezTo>
                      <a:pt x="15482" y="1425"/>
                      <a:pt x="9689" y="359"/>
                      <a:pt x="3794" y="68"/>
                    </a:cubicBezTo>
                    <a:cubicBezTo>
                      <a:pt x="3326" y="48"/>
                      <a:pt x="2830"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5364500" y="3675700"/>
                <a:ext cx="1865475" cy="866000"/>
              </a:xfrm>
              <a:custGeom>
                <a:avLst/>
                <a:gdLst/>
                <a:ahLst/>
                <a:cxnLst/>
                <a:rect l="l" t="t" r="r" b="b"/>
                <a:pathLst>
                  <a:path w="74619" h="34640"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820" y="7590"/>
                      <a:pt x="8425" y="9385"/>
                      <a:pt x="10015" y="11209"/>
                    </a:cubicBezTo>
                    <a:cubicBezTo>
                      <a:pt x="13182" y="14886"/>
                      <a:pt x="16348" y="18563"/>
                      <a:pt x="19441" y="22298"/>
                    </a:cubicBezTo>
                    <a:cubicBezTo>
                      <a:pt x="21207" y="24414"/>
                      <a:pt x="22870" y="26734"/>
                      <a:pt x="24607" y="28865"/>
                    </a:cubicBezTo>
                    <a:cubicBezTo>
                      <a:pt x="24665" y="28938"/>
                      <a:pt x="28065" y="29346"/>
                      <a:pt x="29656" y="29550"/>
                    </a:cubicBezTo>
                    <a:cubicBezTo>
                      <a:pt x="31246" y="29769"/>
                      <a:pt x="32851" y="29974"/>
                      <a:pt x="34442" y="30193"/>
                    </a:cubicBezTo>
                    <a:cubicBezTo>
                      <a:pt x="37666" y="30616"/>
                      <a:pt x="40935" y="31185"/>
                      <a:pt x="44174" y="31564"/>
                    </a:cubicBezTo>
                    <a:cubicBezTo>
                      <a:pt x="50580" y="32323"/>
                      <a:pt x="56927" y="32907"/>
                      <a:pt x="63347" y="33563"/>
                    </a:cubicBezTo>
                    <a:cubicBezTo>
                      <a:pt x="66849" y="33913"/>
                      <a:pt x="70351" y="34249"/>
                      <a:pt x="73853" y="34585"/>
                    </a:cubicBezTo>
                    <a:cubicBezTo>
                      <a:pt x="73906" y="34620"/>
                      <a:pt x="73965" y="34639"/>
                      <a:pt x="74022" y="34639"/>
                    </a:cubicBezTo>
                    <a:cubicBezTo>
                      <a:pt x="74059" y="34639"/>
                      <a:pt x="74096" y="34631"/>
                      <a:pt x="74131" y="34614"/>
                    </a:cubicBezTo>
                    <a:cubicBezTo>
                      <a:pt x="74174" y="34614"/>
                      <a:pt x="74218" y="34628"/>
                      <a:pt x="74262" y="34628"/>
                    </a:cubicBezTo>
                    <a:cubicBezTo>
                      <a:pt x="74272" y="34629"/>
                      <a:pt x="74282" y="34630"/>
                      <a:pt x="74292" y="34630"/>
                    </a:cubicBezTo>
                    <a:cubicBezTo>
                      <a:pt x="74585" y="34630"/>
                      <a:pt x="74619" y="34216"/>
                      <a:pt x="74379" y="34088"/>
                    </a:cubicBezTo>
                    <a:cubicBezTo>
                      <a:pt x="74364" y="34045"/>
                      <a:pt x="74335" y="34016"/>
                      <a:pt x="74306" y="33986"/>
                    </a:cubicBezTo>
                    <a:cubicBezTo>
                      <a:pt x="73766" y="33461"/>
                      <a:pt x="73270" y="32877"/>
                      <a:pt x="72774" y="32323"/>
                    </a:cubicBezTo>
                    <a:cubicBezTo>
                      <a:pt x="72263" y="31754"/>
                      <a:pt x="71767" y="31199"/>
                      <a:pt x="71256" y="30645"/>
                    </a:cubicBezTo>
                    <a:cubicBezTo>
                      <a:pt x="70235" y="29536"/>
                      <a:pt x="69213" y="28427"/>
                      <a:pt x="68206" y="27303"/>
                    </a:cubicBezTo>
                    <a:cubicBezTo>
                      <a:pt x="66193" y="25085"/>
                      <a:pt x="64164" y="22897"/>
                      <a:pt x="62165" y="20679"/>
                    </a:cubicBezTo>
                    <a:cubicBezTo>
                      <a:pt x="61027" y="19409"/>
                      <a:pt x="59948" y="18081"/>
                      <a:pt x="58722" y="16914"/>
                    </a:cubicBezTo>
                    <a:cubicBezTo>
                      <a:pt x="58658" y="16856"/>
                      <a:pt x="58591" y="16833"/>
                      <a:pt x="58529" y="16833"/>
                    </a:cubicBezTo>
                    <a:cubicBezTo>
                      <a:pt x="58449" y="16833"/>
                      <a:pt x="58377" y="16871"/>
                      <a:pt x="58328" y="16929"/>
                    </a:cubicBezTo>
                    <a:cubicBezTo>
                      <a:pt x="54622" y="15907"/>
                      <a:pt x="50886" y="15003"/>
                      <a:pt x="47165" y="13981"/>
                    </a:cubicBezTo>
                    <a:cubicBezTo>
                      <a:pt x="43357" y="12945"/>
                      <a:pt x="39549" y="11909"/>
                      <a:pt x="35755" y="10815"/>
                    </a:cubicBezTo>
                    <a:cubicBezTo>
                      <a:pt x="28153" y="8655"/>
                      <a:pt x="20594" y="6408"/>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4763450" y="3672300"/>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5093225" y="4279325"/>
                <a:ext cx="524600" cy="775000"/>
              </a:xfrm>
              <a:custGeom>
                <a:avLst/>
                <a:gdLst/>
                <a:ahLst/>
                <a:cxnLst/>
                <a:rect l="l" t="t" r="r" b="b"/>
                <a:pathLst>
                  <a:path w="20984" h="31000" extrusionOk="0">
                    <a:moveTo>
                      <a:pt x="10561" y="0"/>
                    </a:moveTo>
                    <a:cubicBezTo>
                      <a:pt x="8615" y="0"/>
                      <a:pt x="6718" y="621"/>
                      <a:pt x="5107" y="1743"/>
                    </a:cubicBezTo>
                    <a:cubicBezTo>
                      <a:pt x="3327" y="2983"/>
                      <a:pt x="1941" y="4705"/>
                      <a:pt x="1153" y="6733"/>
                    </a:cubicBezTo>
                    <a:cubicBezTo>
                      <a:pt x="278" y="9053"/>
                      <a:pt x="146" y="11519"/>
                      <a:pt x="103" y="13985"/>
                    </a:cubicBezTo>
                    <a:cubicBezTo>
                      <a:pt x="59" y="16072"/>
                      <a:pt x="0" y="26126"/>
                      <a:pt x="59" y="30824"/>
                    </a:cubicBezTo>
                    <a:cubicBezTo>
                      <a:pt x="2291" y="30839"/>
                      <a:pt x="4524" y="30839"/>
                      <a:pt x="6742" y="30853"/>
                    </a:cubicBezTo>
                    <a:cubicBezTo>
                      <a:pt x="11382" y="30882"/>
                      <a:pt x="16022" y="30926"/>
                      <a:pt x="20647" y="30999"/>
                    </a:cubicBezTo>
                    <a:cubicBezTo>
                      <a:pt x="20735" y="24214"/>
                      <a:pt x="20983" y="10950"/>
                      <a:pt x="20414" y="8601"/>
                    </a:cubicBezTo>
                    <a:cubicBezTo>
                      <a:pt x="19874" y="6339"/>
                      <a:pt x="18853" y="4121"/>
                      <a:pt x="17116" y="2531"/>
                    </a:cubicBezTo>
                    <a:cubicBezTo>
                      <a:pt x="15497" y="1043"/>
                      <a:pt x="13366" y="167"/>
                      <a:pt x="11178" y="21"/>
                    </a:cubicBezTo>
                    <a:cubicBezTo>
                      <a:pt x="10972" y="7"/>
                      <a:pt x="10766" y="0"/>
                      <a:pt x="10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5130425" y="4315950"/>
                <a:ext cx="449075" cy="738000"/>
              </a:xfrm>
              <a:custGeom>
                <a:avLst/>
                <a:gdLst/>
                <a:ahLst/>
                <a:cxnLst/>
                <a:rect l="l" t="t" r="r" b="b"/>
                <a:pathLst>
                  <a:path w="17963" h="29520" extrusionOk="0">
                    <a:moveTo>
                      <a:pt x="9120" y="1"/>
                    </a:moveTo>
                    <a:cubicBezTo>
                      <a:pt x="7472" y="1"/>
                      <a:pt x="5867" y="511"/>
                      <a:pt x="4466" y="1489"/>
                    </a:cubicBezTo>
                    <a:cubicBezTo>
                      <a:pt x="2890" y="2583"/>
                      <a:pt x="1708" y="4072"/>
                      <a:pt x="1051" y="5794"/>
                    </a:cubicBezTo>
                    <a:cubicBezTo>
                      <a:pt x="234" y="7939"/>
                      <a:pt x="117" y="10302"/>
                      <a:pt x="88" y="12550"/>
                    </a:cubicBezTo>
                    <a:cubicBezTo>
                      <a:pt x="45" y="15176"/>
                      <a:pt x="1" y="24909"/>
                      <a:pt x="45" y="29374"/>
                    </a:cubicBezTo>
                    <a:cubicBezTo>
                      <a:pt x="1781" y="29374"/>
                      <a:pt x="3517" y="29374"/>
                      <a:pt x="5254" y="29388"/>
                    </a:cubicBezTo>
                    <a:cubicBezTo>
                      <a:pt x="9398" y="29403"/>
                      <a:pt x="13556" y="29447"/>
                      <a:pt x="17700" y="29520"/>
                    </a:cubicBezTo>
                    <a:cubicBezTo>
                      <a:pt x="17700" y="28790"/>
                      <a:pt x="17715" y="28002"/>
                      <a:pt x="17729" y="27156"/>
                    </a:cubicBezTo>
                    <a:cubicBezTo>
                      <a:pt x="17802" y="20954"/>
                      <a:pt x="17963" y="9398"/>
                      <a:pt x="17496" y="7486"/>
                    </a:cubicBezTo>
                    <a:cubicBezTo>
                      <a:pt x="16942" y="5166"/>
                      <a:pt x="15978" y="3371"/>
                      <a:pt x="14636" y="2146"/>
                    </a:cubicBezTo>
                    <a:cubicBezTo>
                      <a:pt x="13279" y="905"/>
                      <a:pt x="11484" y="147"/>
                      <a:pt x="9602" y="30"/>
                    </a:cubicBezTo>
                    <a:cubicBezTo>
                      <a:pt x="9441" y="15"/>
                      <a:pt x="9281" y="15"/>
                      <a:pt x="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5259200" y="3951350"/>
                <a:ext cx="217075" cy="226375"/>
              </a:xfrm>
              <a:custGeom>
                <a:avLst/>
                <a:gdLst/>
                <a:ahLst/>
                <a:cxnLst/>
                <a:rect l="l" t="t" r="r" b="b"/>
                <a:pathLst>
                  <a:path w="8683" h="9055" extrusionOk="0">
                    <a:moveTo>
                      <a:pt x="4377" y="0"/>
                    </a:moveTo>
                    <a:cubicBezTo>
                      <a:pt x="3143" y="0"/>
                      <a:pt x="2011" y="637"/>
                      <a:pt x="1241" y="1613"/>
                    </a:cubicBezTo>
                    <a:cubicBezTo>
                      <a:pt x="380" y="2736"/>
                      <a:pt x="1" y="4210"/>
                      <a:pt x="292" y="5596"/>
                    </a:cubicBezTo>
                    <a:cubicBezTo>
                      <a:pt x="570" y="6924"/>
                      <a:pt x="1372" y="8164"/>
                      <a:pt x="2627" y="8734"/>
                    </a:cubicBezTo>
                    <a:cubicBezTo>
                      <a:pt x="3116" y="8952"/>
                      <a:pt x="3634" y="9054"/>
                      <a:pt x="4153" y="9054"/>
                    </a:cubicBezTo>
                    <a:cubicBezTo>
                      <a:pt x="5121" y="9054"/>
                      <a:pt x="6089" y="8700"/>
                      <a:pt x="6859" y="8091"/>
                    </a:cubicBezTo>
                    <a:cubicBezTo>
                      <a:pt x="8055" y="7128"/>
                      <a:pt x="8683" y="5494"/>
                      <a:pt x="8566" y="3977"/>
                    </a:cubicBezTo>
                    <a:cubicBezTo>
                      <a:pt x="8449" y="2401"/>
                      <a:pt x="7632" y="912"/>
                      <a:pt x="6085" y="373"/>
                    </a:cubicBezTo>
                    <a:cubicBezTo>
                      <a:pt x="5969" y="343"/>
                      <a:pt x="5866" y="314"/>
                      <a:pt x="5764" y="285"/>
                    </a:cubicBezTo>
                    <a:cubicBezTo>
                      <a:pt x="5472" y="168"/>
                      <a:pt x="5166" y="81"/>
                      <a:pt x="4889" y="37"/>
                    </a:cubicBezTo>
                    <a:cubicBezTo>
                      <a:pt x="4717" y="12"/>
                      <a:pt x="4546" y="0"/>
                      <a:pt x="4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4918850" y="4460050"/>
                <a:ext cx="71900" cy="388000"/>
              </a:xfrm>
              <a:custGeom>
                <a:avLst/>
                <a:gdLst/>
                <a:ahLst/>
                <a:cxnLst/>
                <a:rect l="l" t="t" r="r" b="b"/>
                <a:pathLst>
                  <a:path w="2876" h="15520" extrusionOk="0">
                    <a:moveTo>
                      <a:pt x="1641" y="0"/>
                    </a:moveTo>
                    <a:cubicBezTo>
                      <a:pt x="929" y="0"/>
                      <a:pt x="472" y="696"/>
                      <a:pt x="351" y="1343"/>
                    </a:cubicBezTo>
                    <a:cubicBezTo>
                      <a:pt x="263" y="1810"/>
                      <a:pt x="263" y="2291"/>
                      <a:pt x="249" y="2773"/>
                    </a:cubicBezTo>
                    <a:cubicBezTo>
                      <a:pt x="220" y="3327"/>
                      <a:pt x="190" y="3882"/>
                      <a:pt x="176" y="4436"/>
                    </a:cubicBezTo>
                    <a:cubicBezTo>
                      <a:pt x="147" y="5560"/>
                      <a:pt x="103" y="6669"/>
                      <a:pt x="88" y="7792"/>
                    </a:cubicBezTo>
                    <a:cubicBezTo>
                      <a:pt x="44" y="10288"/>
                      <a:pt x="1" y="12812"/>
                      <a:pt x="147" y="15307"/>
                    </a:cubicBezTo>
                    <a:cubicBezTo>
                      <a:pt x="147" y="15322"/>
                      <a:pt x="147" y="15336"/>
                      <a:pt x="161" y="15351"/>
                    </a:cubicBezTo>
                    <a:cubicBezTo>
                      <a:pt x="161" y="15365"/>
                      <a:pt x="161" y="15365"/>
                      <a:pt x="161" y="15380"/>
                    </a:cubicBezTo>
                    <a:cubicBezTo>
                      <a:pt x="161" y="15380"/>
                      <a:pt x="161" y="15380"/>
                      <a:pt x="161" y="15395"/>
                    </a:cubicBezTo>
                    <a:cubicBezTo>
                      <a:pt x="172" y="15427"/>
                      <a:pt x="199" y="15444"/>
                      <a:pt x="225" y="15444"/>
                    </a:cubicBezTo>
                    <a:cubicBezTo>
                      <a:pt x="233" y="15444"/>
                      <a:pt x="241" y="15442"/>
                      <a:pt x="249" y="15438"/>
                    </a:cubicBezTo>
                    <a:cubicBezTo>
                      <a:pt x="453" y="15482"/>
                      <a:pt x="643" y="15482"/>
                      <a:pt x="847" y="15482"/>
                    </a:cubicBezTo>
                    <a:cubicBezTo>
                      <a:pt x="1037" y="15497"/>
                      <a:pt x="1241" y="15511"/>
                      <a:pt x="1431" y="15511"/>
                    </a:cubicBezTo>
                    <a:lnTo>
                      <a:pt x="2029" y="15511"/>
                    </a:lnTo>
                    <a:cubicBezTo>
                      <a:pt x="2110" y="15511"/>
                      <a:pt x="2202" y="15519"/>
                      <a:pt x="2293" y="15519"/>
                    </a:cubicBezTo>
                    <a:cubicBezTo>
                      <a:pt x="2415" y="15519"/>
                      <a:pt x="2535" y="15505"/>
                      <a:pt x="2627" y="15438"/>
                    </a:cubicBezTo>
                    <a:cubicBezTo>
                      <a:pt x="2656" y="15424"/>
                      <a:pt x="2671" y="15409"/>
                      <a:pt x="2686" y="15395"/>
                    </a:cubicBezTo>
                    <a:cubicBezTo>
                      <a:pt x="2715" y="15365"/>
                      <a:pt x="2744" y="15307"/>
                      <a:pt x="2744" y="15249"/>
                    </a:cubicBezTo>
                    <a:cubicBezTo>
                      <a:pt x="2758" y="12987"/>
                      <a:pt x="2773" y="10725"/>
                      <a:pt x="2802" y="8464"/>
                    </a:cubicBezTo>
                    <a:cubicBezTo>
                      <a:pt x="2802" y="7355"/>
                      <a:pt x="2817" y="6231"/>
                      <a:pt x="2817" y="5107"/>
                    </a:cubicBezTo>
                    <a:cubicBezTo>
                      <a:pt x="2817" y="4028"/>
                      <a:pt x="2875" y="2933"/>
                      <a:pt x="2788" y="1854"/>
                    </a:cubicBezTo>
                    <a:cubicBezTo>
                      <a:pt x="2744" y="1197"/>
                      <a:pt x="2642" y="161"/>
                      <a:pt x="1825" y="15"/>
                    </a:cubicBezTo>
                    <a:cubicBezTo>
                      <a:pt x="1762" y="5"/>
                      <a:pt x="1701" y="0"/>
                      <a:pt x="1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5727950" y="4451225"/>
                <a:ext cx="78825" cy="399750"/>
              </a:xfrm>
              <a:custGeom>
                <a:avLst/>
                <a:gdLst/>
                <a:ahLst/>
                <a:cxnLst/>
                <a:rect l="l" t="t" r="r" b="b"/>
                <a:pathLst>
                  <a:path w="3153" h="15990" extrusionOk="0">
                    <a:moveTo>
                      <a:pt x="1762" y="0"/>
                    </a:moveTo>
                    <a:cubicBezTo>
                      <a:pt x="1000" y="0"/>
                      <a:pt x="486" y="718"/>
                      <a:pt x="365" y="1375"/>
                    </a:cubicBezTo>
                    <a:cubicBezTo>
                      <a:pt x="263" y="1856"/>
                      <a:pt x="263" y="2352"/>
                      <a:pt x="249" y="2849"/>
                    </a:cubicBezTo>
                    <a:cubicBezTo>
                      <a:pt x="220" y="3418"/>
                      <a:pt x="205" y="4001"/>
                      <a:pt x="176" y="4570"/>
                    </a:cubicBezTo>
                    <a:cubicBezTo>
                      <a:pt x="147" y="5723"/>
                      <a:pt x="103" y="6861"/>
                      <a:pt x="88" y="8014"/>
                    </a:cubicBezTo>
                    <a:cubicBezTo>
                      <a:pt x="44" y="10597"/>
                      <a:pt x="1" y="13194"/>
                      <a:pt x="176" y="15777"/>
                    </a:cubicBezTo>
                    <a:cubicBezTo>
                      <a:pt x="176" y="15791"/>
                      <a:pt x="176" y="15806"/>
                      <a:pt x="176" y="15821"/>
                    </a:cubicBezTo>
                    <a:cubicBezTo>
                      <a:pt x="176" y="15821"/>
                      <a:pt x="176" y="15835"/>
                      <a:pt x="176" y="15835"/>
                    </a:cubicBezTo>
                    <a:cubicBezTo>
                      <a:pt x="176" y="15850"/>
                      <a:pt x="190" y="15850"/>
                      <a:pt x="190" y="15850"/>
                    </a:cubicBezTo>
                    <a:cubicBezTo>
                      <a:pt x="190" y="15864"/>
                      <a:pt x="190" y="15864"/>
                      <a:pt x="190" y="15864"/>
                    </a:cubicBezTo>
                    <a:cubicBezTo>
                      <a:pt x="201" y="15897"/>
                      <a:pt x="229" y="15914"/>
                      <a:pt x="254" y="15914"/>
                    </a:cubicBezTo>
                    <a:cubicBezTo>
                      <a:pt x="262" y="15914"/>
                      <a:pt x="271" y="15912"/>
                      <a:pt x="278" y="15908"/>
                    </a:cubicBezTo>
                    <a:cubicBezTo>
                      <a:pt x="497" y="15952"/>
                      <a:pt x="716" y="15952"/>
                      <a:pt x="935" y="15952"/>
                    </a:cubicBezTo>
                    <a:cubicBezTo>
                      <a:pt x="1153" y="15966"/>
                      <a:pt x="1372" y="15981"/>
                      <a:pt x="1577" y="15981"/>
                    </a:cubicBezTo>
                    <a:lnTo>
                      <a:pt x="2233" y="15981"/>
                    </a:lnTo>
                    <a:cubicBezTo>
                      <a:pt x="2327" y="15981"/>
                      <a:pt x="2429" y="15989"/>
                      <a:pt x="2530" y="15989"/>
                    </a:cubicBezTo>
                    <a:cubicBezTo>
                      <a:pt x="2664" y="15989"/>
                      <a:pt x="2796" y="15975"/>
                      <a:pt x="2904" y="15908"/>
                    </a:cubicBezTo>
                    <a:cubicBezTo>
                      <a:pt x="2919" y="15893"/>
                      <a:pt x="2934" y="15879"/>
                      <a:pt x="2948" y="15850"/>
                    </a:cubicBezTo>
                    <a:cubicBezTo>
                      <a:pt x="2992" y="15821"/>
                      <a:pt x="3021" y="15777"/>
                      <a:pt x="3021" y="15704"/>
                    </a:cubicBezTo>
                    <a:cubicBezTo>
                      <a:pt x="3036" y="13384"/>
                      <a:pt x="3050" y="11049"/>
                      <a:pt x="3065" y="8729"/>
                    </a:cubicBezTo>
                    <a:cubicBezTo>
                      <a:pt x="3065" y="7576"/>
                      <a:pt x="3080" y="6424"/>
                      <a:pt x="3080" y="5271"/>
                    </a:cubicBezTo>
                    <a:cubicBezTo>
                      <a:pt x="3094" y="4147"/>
                      <a:pt x="3152" y="3024"/>
                      <a:pt x="3050" y="1900"/>
                    </a:cubicBezTo>
                    <a:cubicBezTo>
                      <a:pt x="2992" y="1229"/>
                      <a:pt x="2875" y="164"/>
                      <a:pt x="1971" y="18"/>
                    </a:cubicBezTo>
                    <a:cubicBezTo>
                      <a:pt x="1899" y="6"/>
                      <a:pt x="1829"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055775" y="4703650"/>
                <a:ext cx="62400" cy="134350"/>
              </a:xfrm>
              <a:custGeom>
                <a:avLst/>
                <a:gdLst/>
                <a:ahLst/>
                <a:cxnLst/>
                <a:rect l="l" t="t" r="r" b="b"/>
                <a:pathLst>
                  <a:path w="2496" h="5374" extrusionOk="0">
                    <a:moveTo>
                      <a:pt x="1449" y="1"/>
                    </a:moveTo>
                    <a:cubicBezTo>
                      <a:pt x="1223" y="1"/>
                      <a:pt x="993" y="92"/>
                      <a:pt x="803" y="281"/>
                    </a:cubicBezTo>
                    <a:cubicBezTo>
                      <a:pt x="307" y="762"/>
                      <a:pt x="161" y="1623"/>
                      <a:pt x="103" y="2280"/>
                    </a:cubicBezTo>
                    <a:cubicBezTo>
                      <a:pt x="30" y="3214"/>
                      <a:pt x="30" y="5125"/>
                      <a:pt x="15" y="5184"/>
                    </a:cubicBezTo>
                    <a:cubicBezTo>
                      <a:pt x="15" y="5213"/>
                      <a:pt x="1" y="5300"/>
                      <a:pt x="45" y="5315"/>
                    </a:cubicBezTo>
                    <a:cubicBezTo>
                      <a:pt x="132" y="5359"/>
                      <a:pt x="205" y="5344"/>
                      <a:pt x="293" y="5359"/>
                    </a:cubicBezTo>
                    <a:lnTo>
                      <a:pt x="614" y="5359"/>
                    </a:lnTo>
                    <a:cubicBezTo>
                      <a:pt x="818" y="5359"/>
                      <a:pt x="1008" y="5373"/>
                      <a:pt x="1212" y="5373"/>
                    </a:cubicBezTo>
                    <a:cubicBezTo>
                      <a:pt x="1402" y="5373"/>
                      <a:pt x="1591" y="5373"/>
                      <a:pt x="1796" y="5359"/>
                    </a:cubicBezTo>
                    <a:lnTo>
                      <a:pt x="2117" y="5359"/>
                    </a:lnTo>
                    <a:cubicBezTo>
                      <a:pt x="2160" y="5359"/>
                      <a:pt x="2204" y="5362"/>
                      <a:pt x="2248" y="5362"/>
                    </a:cubicBezTo>
                    <a:cubicBezTo>
                      <a:pt x="2292" y="5362"/>
                      <a:pt x="2336" y="5359"/>
                      <a:pt x="2379" y="5344"/>
                    </a:cubicBezTo>
                    <a:cubicBezTo>
                      <a:pt x="2380" y="5344"/>
                      <a:pt x="2380" y="5344"/>
                      <a:pt x="2380" y="5344"/>
                    </a:cubicBezTo>
                    <a:cubicBezTo>
                      <a:pt x="2424" y="5344"/>
                      <a:pt x="2496" y="3167"/>
                      <a:pt x="2481" y="2718"/>
                    </a:cubicBezTo>
                    <a:cubicBezTo>
                      <a:pt x="2467" y="2295"/>
                      <a:pt x="2467" y="1857"/>
                      <a:pt x="2452" y="1434"/>
                    </a:cubicBezTo>
                    <a:cubicBezTo>
                      <a:pt x="2438" y="1098"/>
                      <a:pt x="2408" y="748"/>
                      <a:pt x="2219" y="456"/>
                    </a:cubicBezTo>
                    <a:cubicBezTo>
                      <a:pt x="2037" y="158"/>
                      <a:pt x="1746" y="1"/>
                      <a:pt x="1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6921900" y="4696950"/>
                <a:ext cx="66425" cy="143225"/>
              </a:xfrm>
              <a:custGeom>
                <a:avLst/>
                <a:gdLst/>
                <a:ahLst/>
                <a:cxnLst/>
                <a:rect l="l" t="t" r="r" b="b"/>
                <a:pathLst>
                  <a:path w="2657" h="5729" extrusionOk="0">
                    <a:moveTo>
                      <a:pt x="1544" y="0"/>
                    </a:moveTo>
                    <a:cubicBezTo>
                      <a:pt x="1303" y="0"/>
                      <a:pt x="1056" y="98"/>
                      <a:pt x="847" y="301"/>
                    </a:cubicBezTo>
                    <a:cubicBezTo>
                      <a:pt x="336" y="812"/>
                      <a:pt x="161" y="1731"/>
                      <a:pt x="103" y="2417"/>
                    </a:cubicBezTo>
                    <a:cubicBezTo>
                      <a:pt x="30" y="3423"/>
                      <a:pt x="15" y="5466"/>
                      <a:pt x="15" y="5525"/>
                    </a:cubicBezTo>
                    <a:cubicBezTo>
                      <a:pt x="15" y="5539"/>
                      <a:pt x="1" y="5641"/>
                      <a:pt x="45" y="5671"/>
                    </a:cubicBezTo>
                    <a:cubicBezTo>
                      <a:pt x="97" y="5697"/>
                      <a:pt x="150" y="5702"/>
                      <a:pt x="205" y="5702"/>
                    </a:cubicBezTo>
                    <a:cubicBezTo>
                      <a:pt x="242" y="5702"/>
                      <a:pt x="281" y="5700"/>
                      <a:pt x="322" y="5700"/>
                    </a:cubicBezTo>
                    <a:lnTo>
                      <a:pt x="657" y="5714"/>
                    </a:lnTo>
                    <a:cubicBezTo>
                      <a:pt x="862" y="5714"/>
                      <a:pt x="1066" y="5729"/>
                      <a:pt x="1285" y="5729"/>
                    </a:cubicBezTo>
                    <a:cubicBezTo>
                      <a:pt x="1489" y="5729"/>
                      <a:pt x="1693" y="5714"/>
                      <a:pt x="1912" y="5714"/>
                    </a:cubicBezTo>
                    <a:lnTo>
                      <a:pt x="2248" y="5714"/>
                    </a:lnTo>
                    <a:cubicBezTo>
                      <a:pt x="2292" y="5707"/>
                      <a:pt x="2339" y="5707"/>
                      <a:pt x="2386" y="5707"/>
                    </a:cubicBezTo>
                    <a:cubicBezTo>
                      <a:pt x="2434" y="5707"/>
                      <a:pt x="2481" y="5707"/>
                      <a:pt x="2525" y="5700"/>
                    </a:cubicBezTo>
                    <a:cubicBezTo>
                      <a:pt x="2525" y="5700"/>
                      <a:pt x="2525" y="5700"/>
                      <a:pt x="2526" y="5700"/>
                    </a:cubicBezTo>
                    <a:cubicBezTo>
                      <a:pt x="2584" y="5700"/>
                      <a:pt x="2656" y="3378"/>
                      <a:pt x="2642" y="2898"/>
                    </a:cubicBezTo>
                    <a:cubicBezTo>
                      <a:pt x="2627" y="2431"/>
                      <a:pt x="2627" y="1979"/>
                      <a:pt x="2598" y="1527"/>
                    </a:cubicBezTo>
                    <a:cubicBezTo>
                      <a:pt x="2583" y="1176"/>
                      <a:pt x="2554" y="797"/>
                      <a:pt x="2365" y="490"/>
                    </a:cubicBezTo>
                    <a:cubicBezTo>
                      <a:pt x="2166" y="168"/>
                      <a:pt x="1860" y="0"/>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5333625" y="4341375"/>
                <a:ext cx="16425" cy="710025"/>
              </a:xfrm>
              <a:custGeom>
                <a:avLst/>
                <a:gdLst/>
                <a:ahLst/>
                <a:cxnLst/>
                <a:rect l="l" t="t" r="r" b="b"/>
                <a:pathLst>
                  <a:path w="657" h="28401" extrusionOk="0">
                    <a:moveTo>
                      <a:pt x="528" y="1"/>
                    </a:moveTo>
                    <a:cubicBezTo>
                      <a:pt x="498" y="1"/>
                      <a:pt x="467" y="23"/>
                      <a:pt x="467" y="64"/>
                    </a:cubicBezTo>
                    <a:cubicBezTo>
                      <a:pt x="234" y="3799"/>
                      <a:pt x="248" y="7564"/>
                      <a:pt x="190" y="11314"/>
                    </a:cubicBezTo>
                    <a:cubicBezTo>
                      <a:pt x="117" y="15078"/>
                      <a:pt x="44" y="18828"/>
                      <a:pt x="44" y="22578"/>
                    </a:cubicBezTo>
                    <a:cubicBezTo>
                      <a:pt x="44" y="24519"/>
                      <a:pt x="15" y="26460"/>
                      <a:pt x="0" y="28386"/>
                    </a:cubicBezTo>
                    <a:cubicBezTo>
                      <a:pt x="132" y="28386"/>
                      <a:pt x="277" y="28400"/>
                      <a:pt x="409" y="28400"/>
                    </a:cubicBezTo>
                    <a:cubicBezTo>
                      <a:pt x="540" y="21090"/>
                      <a:pt x="598" y="13780"/>
                      <a:pt x="628" y="6469"/>
                    </a:cubicBezTo>
                    <a:cubicBezTo>
                      <a:pt x="628" y="4339"/>
                      <a:pt x="657" y="2194"/>
                      <a:pt x="584" y="49"/>
                    </a:cubicBezTo>
                    <a:cubicBezTo>
                      <a:pt x="577" y="16"/>
                      <a:pt x="55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5372650" y="4727450"/>
                <a:ext cx="23375" cy="18250"/>
              </a:xfrm>
              <a:custGeom>
                <a:avLst/>
                <a:gdLst/>
                <a:ahLst/>
                <a:cxnLst/>
                <a:rect l="l" t="t" r="r" b="b"/>
                <a:pathLst>
                  <a:path w="935" h="730" extrusionOk="0">
                    <a:moveTo>
                      <a:pt x="467" y="0"/>
                    </a:moveTo>
                    <a:cubicBezTo>
                      <a:pt x="1" y="0"/>
                      <a:pt x="1"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288025" y="4727450"/>
                <a:ext cx="23375" cy="18250"/>
              </a:xfrm>
              <a:custGeom>
                <a:avLst/>
                <a:gdLst/>
                <a:ahLst/>
                <a:cxnLst/>
                <a:rect l="l" t="t" r="r" b="b"/>
                <a:pathLst>
                  <a:path w="935" h="730" extrusionOk="0">
                    <a:moveTo>
                      <a:pt x="467" y="0"/>
                    </a:moveTo>
                    <a:cubicBezTo>
                      <a:pt x="0" y="0"/>
                      <a:pt x="0"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6250700" y="3825000"/>
                <a:ext cx="599375" cy="1253300"/>
              </a:xfrm>
              <a:custGeom>
                <a:avLst/>
                <a:gdLst/>
                <a:ahLst/>
                <a:cxnLst/>
                <a:rect l="l" t="t" r="r" b="b"/>
                <a:pathLst>
                  <a:path w="23975" h="50132" extrusionOk="0">
                    <a:moveTo>
                      <a:pt x="9680" y="1"/>
                    </a:moveTo>
                    <a:cubicBezTo>
                      <a:pt x="8295" y="1"/>
                      <a:pt x="6910" y="74"/>
                      <a:pt x="5531" y="217"/>
                    </a:cubicBezTo>
                    <a:cubicBezTo>
                      <a:pt x="3823" y="407"/>
                      <a:pt x="2029" y="626"/>
                      <a:pt x="409" y="1195"/>
                    </a:cubicBezTo>
                    <a:cubicBezTo>
                      <a:pt x="391" y="1189"/>
                      <a:pt x="373" y="1186"/>
                      <a:pt x="354" y="1186"/>
                    </a:cubicBezTo>
                    <a:cubicBezTo>
                      <a:pt x="279" y="1186"/>
                      <a:pt x="205" y="1233"/>
                      <a:pt x="205" y="1326"/>
                    </a:cubicBezTo>
                    <a:cubicBezTo>
                      <a:pt x="146" y="4070"/>
                      <a:pt x="146" y="6798"/>
                      <a:pt x="117" y="9541"/>
                    </a:cubicBezTo>
                    <a:cubicBezTo>
                      <a:pt x="103" y="10898"/>
                      <a:pt x="103" y="12255"/>
                      <a:pt x="88" y="13612"/>
                    </a:cubicBezTo>
                    <a:cubicBezTo>
                      <a:pt x="73" y="14298"/>
                      <a:pt x="73" y="14984"/>
                      <a:pt x="59" y="15670"/>
                    </a:cubicBezTo>
                    <a:cubicBezTo>
                      <a:pt x="59" y="16268"/>
                      <a:pt x="0" y="16910"/>
                      <a:pt x="73" y="17508"/>
                    </a:cubicBezTo>
                    <a:cubicBezTo>
                      <a:pt x="73" y="17523"/>
                      <a:pt x="73" y="17552"/>
                      <a:pt x="88" y="17581"/>
                    </a:cubicBezTo>
                    <a:cubicBezTo>
                      <a:pt x="88" y="17611"/>
                      <a:pt x="103" y="17625"/>
                      <a:pt x="103" y="17640"/>
                    </a:cubicBezTo>
                    <a:cubicBezTo>
                      <a:pt x="103" y="17698"/>
                      <a:pt x="146" y="17727"/>
                      <a:pt x="190" y="17727"/>
                    </a:cubicBezTo>
                    <a:cubicBezTo>
                      <a:pt x="642" y="18428"/>
                      <a:pt x="1255" y="19040"/>
                      <a:pt x="1810" y="19639"/>
                    </a:cubicBezTo>
                    <a:cubicBezTo>
                      <a:pt x="2437" y="20339"/>
                      <a:pt x="3094" y="21025"/>
                      <a:pt x="3750" y="21696"/>
                    </a:cubicBezTo>
                    <a:cubicBezTo>
                      <a:pt x="5034" y="23024"/>
                      <a:pt x="6362" y="24293"/>
                      <a:pt x="7748" y="25519"/>
                    </a:cubicBezTo>
                    <a:cubicBezTo>
                      <a:pt x="7734" y="25548"/>
                      <a:pt x="7734" y="25563"/>
                      <a:pt x="7734" y="25578"/>
                    </a:cubicBezTo>
                    <a:cubicBezTo>
                      <a:pt x="7573" y="31823"/>
                      <a:pt x="7559" y="38083"/>
                      <a:pt x="7471" y="44328"/>
                    </a:cubicBezTo>
                    <a:cubicBezTo>
                      <a:pt x="7442" y="46093"/>
                      <a:pt x="7427" y="47859"/>
                      <a:pt x="7413" y="49624"/>
                    </a:cubicBezTo>
                    <a:cubicBezTo>
                      <a:pt x="7398" y="49858"/>
                      <a:pt x="8347" y="49916"/>
                      <a:pt x="8668" y="49946"/>
                    </a:cubicBezTo>
                    <a:cubicBezTo>
                      <a:pt x="9091" y="49989"/>
                      <a:pt x="9514" y="50018"/>
                      <a:pt x="9937" y="50033"/>
                    </a:cubicBezTo>
                    <a:cubicBezTo>
                      <a:pt x="10798" y="50062"/>
                      <a:pt x="11659" y="50091"/>
                      <a:pt x="12505" y="50106"/>
                    </a:cubicBezTo>
                    <a:cubicBezTo>
                      <a:pt x="13179" y="50123"/>
                      <a:pt x="13852" y="50131"/>
                      <a:pt x="14526" y="50131"/>
                    </a:cubicBezTo>
                    <a:cubicBezTo>
                      <a:pt x="15562" y="50131"/>
                      <a:pt x="16599" y="50112"/>
                      <a:pt x="17642" y="50077"/>
                    </a:cubicBezTo>
                    <a:cubicBezTo>
                      <a:pt x="17671" y="50077"/>
                      <a:pt x="17714" y="50062"/>
                      <a:pt x="17758" y="50048"/>
                    </a:cubicBezTo>
                    <a:cubicBezTo>
                      <a:pt x="17963" y="50074"/>
                      <a:pt x="18174" y="50083"/>
                      <a:pt x="18387" y="50083"/>
                    </a:cubicBezTo>
                    <a:cubicBezTo>
                      <a:pt x="18644" y="50083"/>
                      <a:pt x="18904" y="50070"/>
                      <a:pt x="19159" y="50062"/>
                    </a:cubicBezTo>
                    <a:cubicBezTo>
                      <a:pt x="19655" y="50062"/>
                      <a:pt x="20151" y="50048"/>
                      <a:pt x="20662" y="50018"/>
                    </a:cubicBezTo>
                    <a:cubicBezTo>
                      <a:pt x="21654" y="49960"/>
                      <a:pt x="22661" y="49858"/>
                      <a:pt x="23653" y="49741"/>
                    </a:cubicBezTo>
                    <a:cubicBezTo>
                      <a:pt x="23755" y="49727"/>
                      <a:pt x="23828" y="49639"/>
                      <a:pt x="23843" y="49566"/>
                    </a:cubicBezTo>
                    <a:cubicBezTo>
                      <a:pt x="23858" y="49537"/>
                      <a:pt x="23872" y="49508"/>
                      <a:pt x="23872" y="49479"/>
                    </a:cubicBezTo>
                    <a:cubicBezTo>
                      <a:pt x="23974" y="47976"/>
                      <a:pt x="23945" y="46458"/>
                      <a:pt x="23945" y="44941"/>
                    </a:cubicBezTo>
                    <a:cubicBezTo>
                      <a:pt x="23945" y="43423"/>
                      <a:pt x="23945" y="41920"/>
                      <a:pt x="23945" y="40403"/>
                    </a:cubicBezTo>
                    <a:cubicBezTo>
                      <a:pt x="23945" y="37382"/>
                      <a:pt x="23945" y="34347"/>
                      <a:pt x="23945" y="31327"/>
                    </a:cubicBezTo>
                    <a:cubicBezTo>
                      <a:pt x="23930" y="25271"/>
                      <a:pt x="23930" y="19216"/>
                      <a:pt x="23930" y="13160"/>
                    </a:cubicBezTo>
                    <a:cubicBezTo>
                      <a:pt x="23916" y="9746"/>
                      <a:pt x="23901" y="6331"/>
                      <a:pt x="23887" y="2917"/>
                    </a:cubicBezTo>
                    <a:cubicBezTo>
                      <a:pt x="23887" y="2844"/>
                      <a:pt x="23843" y="2800"/>
                      <a:pt x="23785" y="2785"/>
                    </a:cubicBezTo>
                    <a:lnTo>
                      <a:pt x="23770" y="2785"/>
                    </a:lnTo>
                    <a:cubicBezTo>
                      <a:pt x="22384" y="2129"/>
                      <a:pt x="20881" y="1662"/>
                      <a:pt x="19393" y="1268"/>
                    </a:cubicBezTo>
                    <a:cubicBezTo>
                      <a:pt x="17890" y="874"/>
                      <a:pt x="16372" y="568"/>
                      <a:pt x="14825" y="349"/>
                    </a:cubicBezTo>
                    <a:cubicBezTo>
                      <a:pt x="13119" y="114"/>
                      <a:pt x="11400" y="1"/>
                      <a:pt x="9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6689900" y="3934100"/>
                <a:ext cx="18275" cy="1142825"/>
              </a:xfrm>
              <a:custGeom>
                <a:avLst/>
                <a:gdLst/>
                <a:ahLst/>
                <a:cxnLst/>
                <a:rect l="l" t="t" r="r" b="b"/>
                <a:pathLst>
                  <a:path w="731" h="45713" extrusionOk="0">
                    <a:moveTo>
                      <a:pt x="550" y="1"/>
                    </a:moveTo>
                    <a:cubicBezTo>
                      <a:pt x="544" y="1"/>
                      <a:pt x="540" y="5"/>
                      <a:pt x="540" y="12"/>
                    </a:cubicBezTo>
                    <a:cubicBezTo>
                      <a:pt x="336" y="1529"/>
                      <a:pt x="365" y="3091"/>
                      <a:pt x="336" y="4623"/>
                    </a:cubicBezTo>
                    <a:cubicBezTo>
                      <a:pt x="307" y="6155"/>
                      <a:pt x="292" y="7687"/>
                      <a:pt x="278" y="9219"/>
                    </a:cubicBezTo>
                    <a:cubicBezTo>
                      <a:pt x="263" y="12298"/>
                      <a:pt x="234" y="15362"/>
                      <a:pt x="205" y="18427"/>
                    </a:cubicBezTo>
                    <a:cubicBezTo>
                      <a:pt x="161" y="21476"/>
                      <a:pt x="176" y="24526"/>
                      <a:pt x="161" y="27575"/>
                    </a:cubicBezTo>
                    <a:cubicBezTo>
                      <a:pt x="146" y="30625"/>
                      <a:pt x="103" y="33675"/>
                      <a:pt x="88" y="36724"/>
                    </a:cubicBezTo>
                    <a:cubicBezTo>
                      <a:pt x="74" y="38461"/>
                      <a:pt x="44" y="40183"/>
                      <a:pt x="44" y="41919"/>
                    </a:cubicBezTo>
                    <a:cubicBezTo>
                      <a:pt x="44" y="43188"/>
                      <a:pt x="15" y="44443"/>
                      <a:pt x="1" y="45713"/>
                    </a:cubicBezTo>
                    <a:lnTo>
                      <a:pt x="74" y="45713"/>
                    </a:lnTo>
                    <a:cubicBezTo>
                      <a:pt x="103" y="45713"/>
                      <a:pt x="146" y="45698"/>
                      <a:pt x="190" y="45684"/>
                    </a:cubicBezTo>
                    <a:cubicBezTo>
                      <a:pt x="336" y="45698"/>
                      <a:pt x="482" y="45713"/>
                      <a:pt x="643" y="45713"/>
                    </a:cubicBezTo>
                    <a:cubicBezTo>
                      <a:pt x="643" y="44648"/>
                      <a:pt x="628" y="43568"/>
                      <a:pt x="628" y="42503"/>
                    </a:cubicBezTo>
                    <a:cubicBezTo>
                      <a:pt x="643" y="40971"/>
                      <a:pt x="643" y="39424"/>
                      <a:pt x="643" y="37892"/>
                    </a:cubicBezTo>
                    <a:cubicBezTo>
                      <a:pt x="643" y="34827"/>
                      <a:pt x="686" y="31749"/>
                      <a:pt x="672" y="28684"/>
                    </a:cubicBezTo>
                    <a:cubicBezTo>
                      <a:pt x="657" y="22585"/>
                      <a:pt x="701" y="16486"/>
                      <a:pt x="730" y="10387"/>
                    </a:cubicBezTo>
                    <a:cubicBezTo>
                      <a:pt x="730" y="8665"/>
                      <a:pt x="730" y="6928"/>
                      <a:pt x="716" y="5207"/>
                    </a:cubicBezTo>
                    <a:cubicBezTo>
                      <a:pt x="716" y="4331"/>
                      <a:pt x="716" y="3470"/>
                      <a:pt x="686" y="2609"/>
                    </a:cubicBezTo>
                    <a:cubicBezTo>
                      <a:pt x="657" y="1748"/>
                      <a:pt x="672" y="873"/>
                      <a:pt x="570" y="12"/>
                    </a:cubicBezTo>
                    <a:cubicBezTo>
                      <a:pt x="562" y="5"/>
                      <a:pt x="555"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6457550" y="3132175"/>
                <a:ext cx="183125" cy="247900"/>
              </a:xfrm>
              <a:custGeom>
                <a:avLst/>
                <a:gdLst/>
                <a:ahLst/>
                <a:cxnLst/>
                <a:rect l="l" t="t" r="r" b="b"/>
                <a:pathLst>
                  <a:path w="7325" h="9916" extrusionOk="0">
                    <a:moveTo>
                      <a:pt x="3589" y="0"/>
                    </a:moveTo>
                    <a:cubicBezTo>
                      <a:pt x="3481" y="0"/>
                      <a:pt x="3370" y="69"/>
                      <a:pt x="3356" y="206"/>
                    </a:cubicBezTo>
                    <a:cubicBezTo>
                      <a:pt x="3297" y="1009"/>
                      <a:pt x="3327" y="1811"/>
                      <a:pt x="3312" y="2599"/>
                    </a:cubicBezTo>
                    <a:cubicBezTo>
                      <a:pt x="3312" y="2774"/>
                      <a:pt x="3312" y="2935"/>
                      <a:pt x="3312" y="3095"/>
                    </a:cubicBezTo>
                    <a:cubicBezTo>
                      <a:pt x="2276" y="3139"/>
                      <a:pt x="1255" y="3227"/>
                      <a:pt x="248" y="3358"/>
                    </a:cubicBezTo>
                    <a:cubicBezTo>
                      <a:pt x="19" y="3387"/>
                      <a:pt x="0" y="3723"/>
                      <a:pt x="233" y="3723"/>
                    </a:cubicBezTo>
                    <a:cubicBezTo>
                      <a:pt x="238" y="3723"/>
                      <a:pt x="243" y="3723"/>
                      <a:pt x="248" y="3723"/>
                    </a:cubicBezTo>
                    <a:cubicBezTo>
                      <a:pt x="1255" y="3664"/>
                      <a:pt x="2276" y="3592"/>
                      <a:pt x="3297" y="3548"/>
                    </a:cubicBezTo>
                    <a:lnTo>
                      <a:pt x="3297" y="3548"/>
                    </a:lnTo>
                    <a:cubicBezTo>
                      <a:pt x="3297" y="4044"/>
                      <a:pt x="3283" y="4555"/>
                      <a:pt x="3283" y="5065"/>
                    </a:cubicBezTo>
                    <a:cubicBezTo>
                      <a:pt x="3283" y="5853"/>
                      <a:pt x="3283" y="6656"/>
                      <a:pt x="3297" y="7458"/>
                    </a:cubicBezTo>
                    <a:cubicBezTo>
                      <a:pt x="3297" y="7838"/>
                      <a:pt x="3297" y="8232"/>
                      <a:pt x="3312" y="8626"/>
                    </a:cubicBezTo>
                    <a:cubicBezTo>
                      <a:pt x="3312" y="9005"/>
                      <a:pt x="3283" y="9443"/>
                      <a:pt x="3385" y="9822"/>
                    </a:cubicBezTo>
                    <a:cubicBezTo>
                      <a:pt x="3408" y="9882"/>
                      <a:pt x="3469" y="9915"/>
                      <a:pt x="3529" y="9915"/>
                    </a:cubicBezTo>
                    <a:cubicBezTo>
                      <a:pt x="3585" y="9915"/>
                      <a:pt x="3641" y="9886"/>
                      <a:pt x="3662" y="9822"/>
                    </a:cubicBezTo>
                    <a:cubicBezTo>
                      <a:pt x="3735" y="9457"/>
                      <a:pt x="3706" y="9049"/>
                      <a:pt x="3691" y="8684"/>
                    </a:cubicBezTo>
                    <a:cubicBezTo>
                      <a:pt x="3691" y="8290"/>
                      <a:pt x="3691" y="7911"/>
                      <a:pt x="3677" y="7517"/>
                    </a:cubicBezTo>
                    <a:cubicBezTo>
                      <a:pt x="3677" y="6700"/>
                      <a:pt x="3677" y="5882"/>
                      <a:pt x="3691" y="5065"/>
                    </a:cubicBezTo>
                    <a:cubicBezTo>
                      <a:pt x="3691" y="4555"/>
                      <a:pt x="3706" y="4044"/>
                      <a:pt x="3706" y="3519"/>
                    </a:cubicBezTo>
                    <a:cubicBezTo>
                      <a:pt x="4815" y="3475"/>
                      <a:pt x="5939" y="3431"/>
                      <a:pt x="7047" y="3431"/>
                    </a:cubicBezTo>
                    <a:cubicBezTo>
                      <a:pt x="7325" y="3431"/>
                      <a:pt x="7325" y="3008"/>
                      <a:pt x="7047" y="3008"/>
                    </a:cubicBezTo>
                    <a:cubicBezTo>
                      <a:pt x="5939" y="3008"/>
                      <a:pt x="4830" y="3022"/>
                      <a:pt x="3721" y="3066"/>
                    </a:cubicBezTo>
                    <a:cubicBezTo>
                      <a:pt x="3721" y="2935"/>
                      <a:pt x="3721" y="2804"/>
                      <a:pt x="3721" y="2672"/>
                    </a:cubicBezTo>
                    <a:cubicBezTo>
                      <a:pt x="3735" y="1855"/>
                      <a:pt x="3808" y="1038"/>
                      <a:pt x="3808" y="221"/>
                    </a:cubicBezTo>
                    <a:cubicBezTo>
                      <a:pt x="3808" y="73"/>
                      <a:pt x="3700" y="0"/>
                      <a:pt x="35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6396975" y="3987675"/>
                <a:ext cx="142300" cy="221050"/>
              </a:xfrm>
              <a:custGeom>
                <a:avLst/>
                <a:gdLst/>
                <a:ahLst/>
                <a:cxnLst/>
                <a:rect l="l" t="t" r="r" b="b"/>
                <a:pathLst>
                  <a:path w="5692" h="8842" extrusionOk="0">
                    <a:moveTo>
                      <a:pt x="3201" y="1"/>
                    </a:moveTo>
                    <a:cubicBezTo>
                      <a:pt x="2696" y="1"/>
                      <a:pt x="2184" y="153"/>
                      <a:pt x="1766" y="437"/>
                    </a:cubicBezTo>
                    <a:cubicBezTo>
                      <a:pt x="818" y="1079"/>
                      <a:pt x="322" y="2203"/>
                      <a:pt x="161" y="3326"/>
                    </a:cubicBezTo>
                    <a:cubicBezTo>
                      <a:pt x="59" y="4012"/>
                      <a:pt x="1" y="7733"/>
                      <a:pt x="15" y="8623"/>
                    </a:cubicBezTo>
                    <a:cubicBezTo>
                      <a:pt x="15" y="8696"/>
                      <a:pt x="1007" y="8696"/>
                      <a:pt x="1401" y="8725"/>
                    </a:cubicBezTo>
                    <a:cubicBezTo>
                      <a:pt x="1839" y="8754"/>
                      <a:pt x="2262" y="8783"/>
                      <a:pt x="2700" y="8798"/>
                    </a:cubicBezTo>
                    <a:cubicBezTo>
                      <a:pt x="3575" y="8827"/>
                      <a:pt x="4451" y="8842"/>
                      <a:pt x="5312" y="8842"/>
                    </a:cubicBezTo>
                    <a:cubicBezTo>
                      <a:pt x="5356" y="8842"/>
                      <a:pt x="5399" y="8827"/>
                      <a:pt x="5429" y="8798"/>
                    </a:cubicBezTo>
                    <a:cubicBezTo>
                      <a:pt x="5502" y="8783"/>
                      <a:pt x="5691" y="5515"/>
                      <a:pt x="5589" y="3968"/>
                    </a:cubicBezTo>
                    <a:cubicBezTo>
                      <a:pt x="5531" y="2859"/>
                      <a:pt x="5575" y="1371"/>
                      <a:pt x="4670" y="539"/>
                    </a:cubicBezTo>
                    <a:cubicBezTo>
                      <a:pt x="4265" y="172"/>
                      <a:pt x="3736" y="1"/>
                      <a:pt x="3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4763450" y="3672313"/>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625215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624830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6548000" y="3345250"/>
                <a:ext cx="305750" cy="551325"/>
              </a:xfrm>
              <a:custGeom>
                <a:avLst/>
                <a:gdLst/>
                <a:ahLst/>
                <a:cxnLst/>
                <a:rect l="l" t="t" r="r" b="b"/>
                <a:pathLst>
                  <a:path w="12230" h="22053" extrusionOk="0">
                    <a:moveTo>
                      <a:pt x="0" y="0"/>
                    </a:moveTo>
                    <a:cubicBezTo>
                      <a:pt x="103" y="322"/>
                      <a:pt x="219" y="628"/>
                      <a:pt x="321" y="949"/>
                    </a:cubicBezTo>
                    <a:cubicBezTo>
                      <a:pt x="730" y="2262"/>
                      <a:pt x="1139" y="3590"/>
                      <a:pt x="1547" y="4903"/>
                    </a:cubicBezTo>
                    <a:cubicBezTo>
                      <a:pt x="3138" y="10010"/>
                      <a:pt x="4728" y="15117"/>
                      <a:pt x="6348" y="20224"/>
                    </a:cubicBezTo>
                    <a:cubicBezTo>
                      <a:pt x="7267" y="20502"/>
                      <a:pt x="8201" y="20750"/>
                      <a:pt x="9135" y="21042"/>
                    </a:cubicBezTo>
                    <a:cubicBezTo>
                      <a:pt x="9587" y="21188"/>
                      <a:pt x="10039" y="21333"/>
                      <a:pt x="10492" y="21494"/>
                    </a:cubicBezTo>
                    <a:cubicBezTo>
                      <a:pt x="10740" y="21581"/>
                      <a:pt x="10973" y="21669"/>
                      <a:pt x="11221" y="21757"/>
                    </a:cubicBezTo>
                    <a:cubicBezTo>
                      <a:pt x="11426" y="21830"/>
                      <a:pt x="11630" y="21932"/>
                      <a:pt x="11849" y="21990"/>
                    </a:cubicBezTo>
                    <a:cubicBezTo>
                      <a:pt x="11881" y="22034"/>
                      <a:pt x="11926" y="22053"/>
                      <a:pt x="11972" y="22053"/>
                    </a:cubicBezTo>
                    <a:cubicBezTo>
                      <a:pt x="12096" y="22053"/>
                      <a:pt x="12229" y="21920"/>
                      <a:pt x="12155" y="21771"/>
                    </a:cubicBezTo>
                    <a:cubicBezTo>
                      <a:pt x="9179" y="15935"/>
                      <a:pt x="6041" y="10185"/>
                      <a:pt x="2744" y="4509"/>
                    </a:cubicBezTo>
                    <a:cubicBezTo>
                      <a:pt x="2277" y="3707"/>
                      <a:pt x="1824" y="2904"/>
                      <a:pt x="1343" y="2116"/>
                    </a:cubicBezTo>
                    <a:cubicBezTo>
                      <a:pt x="920" y="1416"/>
                      <a:pt x="540" y="6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30"/>
            <p:cNvSpPr/>
            <p:nvPr/>
          </p:nvSpPr>
          <p:spPr>
            <a:xfrm>
              <a:off x="5073675" y="4595550"/>
              <a:ext cx="3394596" cy="702076"/>
            </a:xfrm>
            <a:custGeom>
              <a:avLst/>
              <a:gdLst/>
              <a:ahLst/>
              <a:cxnLst/>
              <a:rect l="l" t="t" r="r" b="b"/>
              <a:pathLst>
                <a:path w="133685" h="25216" extrusionOk="0">
                  <a:moveTo>
                    <a:pt x="46708" y="24347"/>
                  </a:moveTo>
                  <a:cubicBezTo>
                    <a:pt x="68958" y="27220"/>
                    <a:pt x="131458" y="22337"/>
                    <a:pt x="133621" y="18889"/>
                  </a:cubicBezTo>
                  <a:cubicBezTo>
                    <a:pt x="135785" y="15441"/>
                    <a:pt x="81939" y="6534"/>
                    <a:pt x="59689" y="3661"/>
                  </a:cubicBezTo>
                  <a:cubicBezTo>
                    <a:pt x="37440" y="788"/>
                    <a:pt x="2288" y="-1798"/>
                    <a:pt x="124" y="1650"/>
                  </a:cubicBezTo>
                  <a:cubicBezTo>
                    <a:pt x="-2039" y="5098"/>
                    <a:pt x="24459" y="21474"/>
                    <a:pt x="46708" y="24347"/>
                  </a:cubicBezTo>
                  <a:close/>
                </a:path>
              </a:pathLst>
            </a:custGeom>
            <a:solidFill>
              <a:schemeClr val="accent2"/>
            </a:solidFill>
            <a:ln>
              <a:noFill/>
            </a:ln>
          </p:spPr>
          <p:txBody>
            <a:bodyPr/>
            <a:lstStyle/>
            <a:p>
              <a:endParaRPr lang="en-PH"/>
            </a:p>
          </p:txBody>
        </p:sp>
        <p:grpSp>
          <p:nvGrpSpPr>
            <p:cNvPr id="1377" name="Google Shape;1377;p30"/>
            <p:cNvGrpSpPr/>
            <p:nvPr/>
          </p:nvGrpSpPr>
          <p:grpSpPr>
            <a:xfrm rot="-662078" flipH="1">
              <a:off x="7008133" y="4562070"/>
              <a:ext cx="976625" cy="613542"/>
              <a:chOff x="531312" y="4496299"/>
              <a:chExt cx="976637" cy="613549"/>
            </a:xfrm>
          </p:grpSpPr>
          <p:sp>
            <p:nvSpPr>
              <p:cNvPr id="1378" name="Google Shape;1378;p30"/>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30"/>
            <p:cNvGrpSpPr/>
            <p:nvPr/>
          </p:nvGrpSpPr>
          <p:grpSpPr>
            <a:xfrm rot="-949807">
              <a:off x="6605453" y="4708335"/>
              <a:ext cx="632686" cy="454116"/>
              <a:chOff x="7474343" y="4491477"/>
              <a:chExt cx="759630" cy="545231"/>
            </a:xfrm>
          </p:grpSpPr>
          <p:sp>
            <p:nvSpPr>
              <p:cNvPr id="1384" name="Google Shape;1384;p30"/>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30"/>
              <p:cNvGrpSpPr/>
              <p:nvPr/>
            </p:nvGrpSpPr>
            <p:grpSpPr>
              <a:xfrm>
                <a:off x="7604296" y="4639536"/>
                <a:ext cx="502243" cy="395913"/>
                <a:chOff x="7604296" y="4639536"/>
                <a:chExt cx="502243" cy="395913"/>
              </a:xfrm>
            </p:grpSpPr>
            <p:sp>
              <p:nvSpPr>
                <p:cNvPr id="1386" name="Google Shape;1386;p30"/>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425251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77FE5-687D-CBF5-DC33-9B3DE432DC8C}"/>
              </a:ext>
            </a:extLst>
          </p:cNvPr>
          <p:cNvSpPr>
            <a:spLocks noGrp="1"/>
          </p:cNvSpPr>
          <p:nvPr>
            <p:ph type="title"/>
          </p:nvPr>
        </p:nvSpPr>
        <p:spPr/>
        <p:txBody>
          <a:bodyPr/>
          <a:lstStyle/>
          <a:p>
            <a:r>
              <a:rPr lang="en-US" dirty="0"/>
              <a:t>THE PROTESTANT REFORMATION</a:t>
            </a:r>
            <a:endParaRPr lang="en-PH" dirty="0"/>
          </a:p>
        </p:txBody>
      </p:sp>
      <p:sp>
        <p:nvSpPr>
          <p:cNvPr id="3" name="Text Placeholder 2">
            <a:extLst>
              <a:ext uri="{FF2B5EF4-FFF2-40B4-BE49-F238E27FC236}">
                <a16:creationId xmlns:a16="http://schemas.microsoft.com/office/drawing/2014/main" id="{A0ACE193-4EC3-BC34-CF0B-736C28E43AF7}"/>
              </a:ext>
            </a:extLst>
          </p:cNvPr>
          <p:cNvSpPr>
            <a:spLocks noGrp="1"/>
          </p:cNvSpPr>
          <p:nvPr>
            <p:ph type="body" idx="1"/>
          </p:nvPr>
        </p:nvSpPr>
        <p:spPr>
          <a:xfrm>
            <a:off x="764550" y="1538868"/>
            <a:ext cx="4928400" cy="2877014"/>
          </a:xfrm>
        </p:spPr>
        <p:txBody>
          <a:bodyPr/>
          <a:lstStyle/>
          <a:p>
            <a:r>
              <a:rPr lang="en-PH" sz="1800" dirty="0">
                <a:solidFill>
                  <a:srgbClr val="252525"/>
                </a:solidFill>
                <a:effectLst/>
                <a:latin typeface="Montserrat" panose="00000500000000000000" pitchFamily="2" charset="0"/>
                <a:ea typeface="Calibri" panose="020F0502020204030204" pitchFamily="34" charset="0"/>
              </a:rPr>
              <a:t>The Protestant Reformation was a </a:t>
            </a:r>
            <a:r>
              <a:rPr lang="en-PH" sz="1800" u="sng" dirty="0">
                <a:solidFill>
                  <a:srgbClr val="252525"/>
                </a:solidFill>
                <a:effectLst/>
                <a:latin typeface="Montserrat" panose="00000500000000000000" pitchFamily="2" charset="0"/>
                <a:ea typeface="Calibri" panose="020F0502020204030204" pitchFamily="34" charset="0"/>
              </a:rPr>
              <a:t>response</a:t>
            </a:r>
            <a:r>
              <a:rPr lang="en-PH" sz="1800" dirty="0">
                <a:solidFill>
                  <a:srgbClr val="252525"/>
                </a:solidFill>
                <a:effectLst/>
                <a:latin typeface="Montserrat" panose="00000500000000000000" pitchFamily="2" charset="0"/>
                <a:ea typeface="Calibri" panose="020F0502020204030204" pitchFamily="34" charset="0"/>
              </a:rPr>
              <a:t> to perceived abuses and doctrinal disagreements within the Roman Catholic Church. </a:t>
            </a:r>
          </a:p>
          <a:p>
            <a:pPr marL="139700" indent="0">
              <a:buNone/>
            </a:pPr>
            <a:endParaRPr lang="en-PH" sz="1800" dirty="0">
              <a:solidFill>
                <a:srgbClr val="252525"/>
              </a:solidFill>
              <a:effectLst/>
              <a:latin typeface="Montserrat" panose="00000500000000000000" pitchFamily="2" charset="0"/>
              <a:ea typeface="Calibri" panose="020F0502020204030204" pitchFamily="34" charset="0"/>
            </a:endParaRPr>
          </a:p>
          <a:p>
            <a:r>
              <a:rPr lang="en-PH" sz="1800" dirty="0">
                <a:solidFill>
                  <a:srgbClr val="252525"/>
                </a:solidFill>
                <a:effectLst/>
                <a:latin typeface="Montserrat" panose="00000500000000000000" pitchFamily="2" charset="0"/>
                <a:ea typeface="Calibri" panose="020F0502020204030204" pitchFamily="34" charset="0"/>
              </a:rPr>
              <a:t>It sparked a series of religious and ideological shifts that challenged centuries-old traditions and gave birth to various Protestant denominations.</a:t>
            </a:r>
            <a:endParaRPr lang="en-PH" sz="1800" dirty="0">
              <a:solidFill>
                <a:schemeClr val="accent6">
                  <a:lumMod val="10000"/>
                </a:schemeClr>
              </a:solidFill>
              <a:latin typeface="Montserrat" panose="00000500000000000000" pitchFamily="2" charset="0"/>
            </a:endParaRPr>
          </a:p>
        </p:txBody>
      </p:sp>
      <p:pic>
        <p:nvPicPr>
          <p:cNvPr id="5" name="Google Shape;1449;p31">
            <a:extLst>
              <a:ext uri="{FF2B5EF4-FFF2-40B4-BE49-F238E27FC236}">
                <a16:creationId xmlns:a16="http://schemas.microsoft.com/office/drawing/2014/main" id="{AD39EAE6-B8EA-8CB3-CE31-F75EE30A30D4}"/>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222363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oogle Shape;1231;p28">
            <a:extLst>
              <a:ext uri="{FF2B5EF4-FFF2-40B4-BE49-F238E27FC236}">
                <a16:creationId xmlns:a16="http://schemas.microsoft.com/office/drawing/2014/main" id="{9131607B-6787-5F9F-B574-1151A575F889}"/>
              </a:ext>
            </a:extLst>
          </p:cNvPr>
          <p:cNvGrpSpPr/>
          <p:nvPr/>
        </p:nvGrpSpPr>
        <p:grpSpPr>
          <a:xfrm>
            <a:off x="2397724" y="2943489"/>
            <a:ext cx="1216075" cy="683587"/>
            <a:chOff x="3895263" y="1347100"/>
            <a:chExt cx="1216075" cy="683587"/>
          </a:xfrm>
        </p:grpSpPr>
        <p:grpSp>
          <p:nvGrpSpPr>
            <p:cNvPr id="43" name="Google Shape;1232;p28">
              <a:extLst>
                <a:ext uri="{FF2B5EF4-FFF2-40B4-BE49-F238E27FC236}">
                  <a16:creationId xmlns:a16="http://schemas.microsoft.com/office/drawing/2014/main" id="{6E62F747-6CFB-CFA2-3369-B52616747D2E}"/>
                </a:ext>
              </a:extLst>
            </p:cNvPr>
            <p:cNvGrpSpPr/>
            <p:nvPr/>
          </p:nvGrpSpPr>
          <p:grpSpPr>
            <a:xfrm>
              <a:off x="3895263" y="1729788"/>
              <a:ext cx="1216075" cy="300900"/>
              <a:chOff x="3895263" y="1729788"/>
              <a:chExt cx="1216075" cy="300900"/>
            </a:xfrm>
          </p:grpSpPr>
          <p:sp>
            <p:nvSpPr>
              <p:cNvPr id="49" name="Google Shape;1233;p28">
                <a:extLst>
                  <a:ext uri="{FF2B5EF4-FFF2-40B4-BE49-F238E27FC236}">
                    <a16:creationId xmlns:a16="http://schemas.microsoft.com/office/drawing/2014/main" id="{7E28E8E9-30EB-8F76-247D-3CFEF75CA55E}"/>
                  </a:ext>
                </a:extLst>
              </p:cNvPr>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4;p28">
                <a:extLst>
                  <a:ext uri="{FF2B5EF4-FFF2-40B4-BE49-F238E27FC236}">
                    <a16:creationId xmlns:a16="http://schemas.microsoft.com/office/drawing/2014/main" id="{AFA510AF-2B70-C2ED-A7AF-95EC0DFDBA38}"/>
                  </a:ext>
                </a:extLst>
              </p:cNvPr>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1235;p28">
              <a:extLst>
                <a:ext uri="{FF2B5EF4-FFF2-40B4-BE49-F238E27FC236}">
                  <a16:creationId xmlns:a16="http://schemas.microsoft.com/office/drawing/2014/main" id="{D3BD520B-D51B-A80B-8F04-0FF50644B35F}"/>
                </a:ext>
              </a:extLst>
            </p:cNvPr>
            <p:cNvGrpSpPr/>
            <p:nvPr/>
          </p:nvGrpSpPr>
          <p:grpSpPr>
            <a:xfrm>
              <a:off x="4029188" y="1347100"/>
              <a:ext cx="948230" cy="532721"/>
              <a:chOff x="4045515" y="190749"/>
              <a:chExt cx="1180125" cy="663000"/>
            </a:xfrm>
          </p:grpSpPr>
          <p:sp>
            <p:nvSpPr>
              <p:cNvPr id="46" name="Google Shape;1236;p28">
                <a:extLst>
                  <a:ext uri="{FF2B5EF4-FFF2-40B4-BE49-F238E27FC236}">
                    <a16:creationId xmlns:a16="http://schemas.microsoft.com/office/drawing/2014/main" id="{0630C51C-52B8-B4E0-93AF-EED9238B0871}"/>
                  </a:ext>
                </a:extLst>
              </p:cNvPr>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37;p28">
                <a:extLst>
                  <a:ext uri="{FF2B5EF4-FFF2-40B4-BE49-F238E27FC236}">
                    <a16:creationId xmlns:a16="http://schemas.microsoft.com/office/drawing/2014/main" id="{A103E5AC-878A-AE6C-A3F6-9E0C15D42637}"/>
                  </a:ext>
                </a:extLst>
              </p:cNvPr>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38;p28">
                <a:extLst>
                  <a:ext uri="{FF2B5EF4-FFF2-40B4-BE49-F238E27FC236}">
                    <a16:creationId xmlns:a16="http://schemas.microsoft.com/office/drawing/2014/main" id="{82907678-1946-5115-9A85-D67CAF9B4F62}"/>
                  </a:ext>
                </a:extLst>
              </p:cNvPr>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239;p28">
              <a:extLst>
                <a:ext uri="{FF2B5EF4-FFF2-40B4-BE49-F238E27FC236}">
                  <a16:creationId xmlns:a16="http://schemas.microsoft.com/office/drawing/2014/main" id="{F3A9C33D-6309-B8DE-D27B-23E0C3F251FB}"/>
                </a:ext>
              </a:extLst>
            </p:cNvPr>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231;p28">
            <a:extLst>
              <a:ext uri="{FF2B5EF4-FFF2-40B4-BE49-F238E27FC236}">
                <a16:creationId xmlns:a16="http://schemas.microsoft.com/office/drawing/2014/main" id="{41504A04-6502-98B4-6F3E-94453359386F}"/>
              </a:ext>
            </a:extLst>
          </p:cNvPr>
          <p:cNvGrpSpPr/>
          <p:nvPr/>
        </p:nvGrpSpPr>
        <p:grpSpPr>
          <a:xfrm>
            <a:off x="5545577" y="1328120"/>
            <a:ext cx="1216075" cy="683587"/>
            <a:chOff x="3895263" y="1347100"/>
            <a:chExt cx="1216075" cy="683587"/>
          </a:xfrm>
        </p:grpSpPr>
        <p:grpSp>
          <p:nvGrpSpPr>
            <p:cNvPr id="34" name="Google Shape;1232;p28">
              <a:extLst>
                <a:ext uri="{FF2B5EF4-FFF2-40B4-BE49-F238E27FC236}">
                  <a16:creationId xmlns:a16="http://schemas.microsoft.com/office/drawing/2014/main" id="{CED861B8-881E-F7F6-C415-A6A0CE4AB854}"/>
                </a:ext>
              </a:extLst>
            </p:cNvPr>
            <p:cNvGrpSpPr/>
            <p:nvPr/>
          </p:nvGrpSpPr>
          <p:grpSpPr>
            <a:xfrm>
              <a:off x="3895263" y="1729788"/>
              <a:ext cx="1216075" cy="300900"/>
              <a:chOff x="3895263" y="1729788"/>
              <a:chExt cx="1216075" cy="300900"/>
            </a:xfrm>
          </p:grpSpPr>
          <p:sp>
            <p:nvSpPr>
              <p:cNvPr id="40" name="Google Shape;1233;p28">
                <a:extLst>
                  <a:ext uri="{FF2B5EF4-FFF2-40B4-BE49-F238E27FC236}">
                    <a16:creationId xmlns:a16="http://schemas.microsoft.com/office/drawing/2014/main" id="{24AD3793-82BC-8F38-90F1-668BA920198F}"/>
                  </a:ext>
                </a:extLst>
              </p:cNvPr>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4;p28">
                <a:extLst>
                  <a:ext uri="{FF2B5EF4-FFF2-40B4-BE49-F238E27FC236}">
                    <a16:creationId xmlns:a16="http://schemas.microsoft.com/office/drawing/2014/main" id="{FEEFE55A-4325-9431-2F30-E4C3742A9726}"/>
                  </a:ext>
                </a:extLst>
              </p:cNvPr>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1235;p28">
              <a:extLst>
                <a:ext uri="{FF2B5EF4-FFF2-40B4-BE49-F238E27FC236}">
                  <a16:creationId xmlns:a16="http://schemas.microsoft.com/office/drawing/2014/main" id="{C16427E9-8030-9FEC-D3F8-4CF105F5296B}"/>
                </a:ext>
              </a:extLst>
            </p:cNvPr>
            <p:cNvGrpSpPr/>
            <p:nvPr/>
          </p:nvGrpSpPr>
          <p:grpSpPr>
            <a:xfrm>
              <a:off x="4029188" y="1347100"/>
              <a:ext cx="948230" cy="532721"/>
              <a:chOff x="4045515" y="190749"/>
              <a:chExt cx="1180125" cy="663000"/>
            </a:xfrm>
          </p:grpSpPr>
          <p:sp>
            <p:nvSpPr>
              <p:cNvPr id="37" name="Google Shape;1236;p28">
                <a:extLst>
                  <a:ext uri="{FF2B5EF4-FFF2-40B4-BE49-F238E27FC236}">
                    <a16:creationId xmlns:a16="http://schemas.microsoft.com/office/drawing/2014/main" id="{107A0B2B-1BD8-9718-EF50-9F361733A7FD}"/>
                  </a:ext>
                </a:extLst>
              </p:cNvPr>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7;p28">
                <a:extLst>
                  <a:ext uri="{FF2B5EF4-FFF2-40B4-BE49-F238E27FC236}">
                    <a16:creationId xmlns:a16="http://schemas.microsoft.com/office/drawing/2014/main" id="{960B425B-E9D1-F743-8EFC-0E89964A0CD4}"/>
                  </a:ext>
                </a:extLst>
              </p:cNvPr>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8;p28">
                <a:extLst>
                  <a:ext uri="{FF2B5EF4-FFF2-40B4-BE49-F238E27FC236}">
                    <a16:creationId xmlns:a16="http://schemas.microsoft.com/office/drawing/2014/main" id="{9A163F4D-C4F8-AAE7-C0C8-D9C9ED014699}"/>
                  </a:ext>
                </a:extLst>
              </p:cNvPr>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1239;p28">
              <a:extLst>
                <a:ext uri="{FF2B5EF4-FFF2-40B4-BE49-F238E27FC236}">
                  <a16:creationId xmlns:a16="http://schemas.microsoft.com/office/drawing/2014/main" id="{FD9EFCF3-D9E1-7BF0-F939-D377EC581DF0}"/>
                </a:ext>
              </a:extLst>
            </p:cNvPr>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231;p28">
            <a:extLst>
              <a:ext uri="{FF2B5EF4-FFF2-40B4-BE49-F238E27FC236}">
                <a16:creationId xmlns:a16="http://schemas.microsoft.com/office/drawing/2014/main" id="{96BF770B-CD53-38B8-9119-BA7FFC27916E}"/>
              </a:ext>
            </a:extLst>
          </p:cNvPr>
          <p:cNvGrpSpPr/>
          <p:nvPr/>
        </p:nvGrpSpPr>
        <p:grpSpPr>
          <a:xfrm>
            <a:off x="2382350" y="1377876"/>
            <a:ext cx="1216075" cy="683587"/>
            <a:chOff x="3895263" y="1347100"/>
            <a:chExt cx="1216075" cy="683587"/>
          </a:xfrm>
        </p:grpSpPr>
        <p:grpSp>
          <p:nvGrpSpPr>
            <p:cNvPr id="25" name="Google Shape;1232;p28">
              <a:extLst>
                <a:ext uri="{FF2B5EF4-FFF2-40B4-BE49-F238E27FC236}">
                  <a16:creationId xmlns:a16="http://schemas.microsoft.com/office/drawing/2014/main" id="{24A36A2C-3585-8EBD-7C16-82D575F4D9D5}"/>
                </a:ext>
              </a:extLst>
            </p:cNvPr>
            <p:cNvGrpSpPr/>
            <p:nvPr/>
          </p:nvGrpSpPr>
          <p:grpSpPr>
            <a:xfrm>
              <a:off x="3895263" y="1729788"/>
              <a:ext cx="1216075" cy="300900"/>
              <a:chOff x="3895263" y="1729788"/>
              <a:chExt cx="1216075" cy="300900"/>
            </a:xfrm>
          </p:grpSpPr>
          <p:sp>
            <p:nvSpPr>
              <p:cNvPr id="31" name="Google Shape;1233;p28">
                <a:extLst>
                  <a:ext uri="{FF2B5EF4-FFF2-40B4-BE49-F238E27FC236}">
                    <a16:creationId xmlns:a16="http://schemas.microsoft.com/office/drawing/2014/main" id="{FD88E135-1705-AFDE-D034-EE15F5AED0F2}"/>
                  </a:ext>
                </a:extLst>
              </p:cNvPr>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4;p28">
                <a:extLst>
                  <a:ext uri="{FF2B5EF4-FFF2-40B4-BE49-F238E27FC236}">
                    <a16:creationId xmlns:a16="http://schemas.microsoft.com/office/drawing/2014/main" id="{B03E1D44-3CB4-561E-4FBF-69662E20925A}"/>
                  </a:ext>
                </a:extLst>
              </p:cNvPr>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1235;p28">
              <a:extLst>
                <a:ext uri="{FF2B5EF4-FFF2-40B4-BE49-F238E27FC236}">
                  <a16:creationId xmlns:a16="http://schemas.microsoft.com/office/drawing/2014/main" id="{14A46424-43B3-3D3F-4193-53406788C7F8}"/>
                </a:ext>
              </a:extLst>
            </p:cNvPr>
            <p:cNvGrpSpPr/>
            <p:nvPr/>
          </p:nvGrpSpPr>
          <p:grpSpPr>
            <a:xfrm>
              <a:off x="4029188" y="1347100"/>
              <a:ext cx="948230" cy="532721"/>
              <a:chOff x="4045515" y="190749"/>
              <a:chExt cx="1180125" cy="663000"/>
            </a:xfrm>
          </p:grpSpPr>
          <p:sp>
            <p:nvSpPr>
              <p:cNvPr id="28" name="Google Shape;1236;p28">
                <a:extLst>
                  <a:ext uri="{FF2B5EF4-FFF2-40B4-BE49-F238E27FC236}">
                    <a16:creationId xmlns:a16="http://schemas.microsoft.com/office/drawing/2014/main" id="{79879C11-7E4B-C516-B445-75D3F2DB6EE4}"/>
                  </a:ext>
                </a:extLst>
              </p:cNvPr>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7;p28">
                <a:extLst>
                  <a:ext uri="{FF2B5EF4-FFF2-40B4-BE49-F238E27FC236}">
                    <a16:creationId xmlns:a16="http://schemas.microsoft.com/office/drawing/2014/main" id="{657EF82E-DC92-7657-267E-FC91D15213CE}"/>
                  </a:ext>
                </a:extLst>
              </p:cNvPr>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8;p28">
                <a:extLst>
                  <a:ext uri="{FF2B5EF4-FFF2-40B4-BE49-F238E27FC236}">
                    <a16:creationId xmlns:a16="http://schemas.microsoft.com/office/drawing/2014/main" id="{FF9664A1-0443-5951-0AE7-EC4F4B4A210B}"/>
                  </a:ext>
                </a:extLst>
              </p:cNvPr>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1239;p28">
              <a:extLst>
                <a:ext uri="{FF2B5EF4-FFF2-40B4-BE49-F238E27FC236}">
                  <a16:creationId xmlns:a16="http://schemas.microsoft.com/office/drawing/2014/main" id="{A82B73C2-F778-7EF2-4207-5FB7C0CD9AC9}"/>
                </a:ext>
              </a:extLst>
            </p:cNvPr>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1">
            <a:extLst>
              <a:ext uri="{FF2B5EF4-FFF2-40B4-BE49-F238E27FC236}">
                <a16:creationId xmlns:a16="http://schemas.microsoft.com/office/drawing/2014/main" id="{0221B944-683F-E43B-7799-38CEFC4E17E2}"/>
              </a:ext>
            </a:extLst>
          </p:cNvPr>
          <p:cNvSpPr>
            <a:spLocks noGrp="1"/>
          </p:cNvSpPr>
          <p:nvPr>
            <p:ph type="title"/>
          </p:nvPr>
        </p:nvSpPr>
        <p:spPr>
          <a:xfrm>
            <a:off x="2551862" y="1482802"/>
            <a:ext cx="907800" cy="402300"/>
          </a:xfrm>
        </p:spPr>
        <p:txBody>
          <a:bodyPr/>
          <a:lstStyle/>
          <a:p>
            <a:r>
              <a:rPr lang="en-PH" dirty="0"/>
              <a:t>05</a:t>
            </a:r>
          </a:p>
        </p:txBody>
      </p:sp>
      <p:sp>
        <p:nvSpPr>
          <p:cNvPr id="3" name="Subtitle 2">
            <a:extLst>
              <a:ext uri="{FF2B5EF4-FFF2-40B4-BE49-F238E27FC236}">
                <a16:creationId xmlns:a16="http://schemas.microsoft.com/office/drawing/2014/main" id="{719F3348-37C1-6506-95AD-05729683EA94}"/>
              </a:ext>
            </a:extLst>
          </p:cNvPr>
          <p:cNvSpPr>
            <a:spLocks noGrp="1"/>
          </p:cNvSpPr>
          <p:nvPr>
            <p:ph type="subTitle" idx="1"/>
          </p:nvPr>
        </p:nvSpPr>
        <p:spPr/>
        <p:txBody>
          <a:bodyPr/>
          <a:lstStyle/>
          <a:p>
            <a:r>
              <a:rPr lang="en-PH" dirty="0"/>
              <a:t>MODERN DEVELOPMENT AND DIVERSITY</a:t>
            </a:r>
          </a:p>
        </p:txBody>
      </p:sp>
      <p:sp>
        <p:nvSpPr>
          <p:cNvPr id="4" name="Title 3">
            <a:extLst>
              <a:ext uri="{FF2B5EF4-FFF2-40B4-BE49-F238E27FC236}">
                <a16:creationId xmlns:a16="http://schemas.microsoft.com/office/drawing/2014/main" id="{89CAB03D-C951-93C4-AB95-AB6A042FA934}"/>
              </a:ext>
            </a:extLst>
          </p:cNvPr>
          <p:cNvSpPr>
            <a:spLocks noGrp="1"/>
          </p:cNvSpPr>
          <p:nvPr>
            <p:ph type="title" idx="2"/>
          </p:nvPr>
        </p:nvSpPr>
        <p:spPr/>
        <p:txBody>
          <a:bodyPr/>
          <a:lstStyle/>
          <a:p>
            <a:r>
              <a:rPr lang="en-PH" dirty="0"/>
              <a:t>06</a:t>
            </a:r>
          </a:p>
        </p:txBody>
      </p:sp>
      <p:sp>
        <p:nvSpPr>
          <p:cNvPr id="5" name="Subtitle 4">
            <a:extLst>
              <a:ext uri="{FF2B5EF4-FFF2-40B4-BE49-F238E27FC236}">
                <a16:creationId xmlns:a16="http://schemas.microsoft.com/office/drawing/2014/main" id="{E9F70ED2-3488-0CC7-8E99-5F253AC07BA5}"/>
              </a:ext>
            </a:extLst>
          </p:cNvPr>
          <p:cNvSpPr>
            <a:spLocks noGrp="1"/>
          </p:cNvSpPr>
          <p:nvPr>
            <p:ph type="subTitle" idx="3"/>
          </p:nvPr>
        </p:nvSpPr>
        <p:spPr/>
        <p:txBody>
          <a:bodyPr/>
          <a:lstStyle/>
          <a:p>
            <a:r>
              <a:rPr lang="en-PH" dirty="0"/>
              <a:t>THE CHURCH IN GLOBAL CONTEXT</a:t>
            </a:r>
          </a:p>
        </p:txBody>
      </p:sp>
      <p:sp>
        <p:nvSpPr>
          <p:cNvPr id="6" name="Title 5">
            <a:extLst>
              <a:ext uri="{FF2B5EF4-FFF2-40B4-BE49-F238E27FC236}">
                <a16:creationId xmlns:a16="http://schemas.microsoft.com/office/drawing/2014/main" id="{94C1568E-74AF-C861-5691-3D4B0A078D21}"/>
              </a:ext>
            </a:extLst>
          </p:cNvPr>
          <p:cNvSpPr>
            <a:spLocks noGrp="1"/>
          </p:cNvSpPr>
          <p:nvPr>
            <p:ph type="title" idx="4"/>
          </p:nvPr>
        </p:nvSpPr>
        <p:spPr/>
        <p:txBody>
          <a:bodyPr/>
          <a:lstStyle/>
          <a:p>
            <a:r>
              <a:rPr lang="en-PH" dirty="0"/>
              <a:t>07</a:t>
            </a:r>
          </a:p>
        </p:txBody>
      </p:sp>
      <p:sp>
        <p:nvSpPr>
          <p:cNvPr id="7" name="Subtitle 6">
            <a:extLst>
              <a:ext uri="{FF2B5EF4-FFF2-40B4-BE49-F238E27FC236}">
                <a16:creationId xmlns:a16="http://schemas.microsoft.com/office/drawing/2014/main" id="{E9E90805-E7A9-9E63-3476-FBCED471B99F}"/>
              </a:ext>
            </a:extLst>
          </p:cNvPr>
          <p:cNvSpPr>
            <a:spLocks noGrp="1"/>
          </p:cNvSpPr>
          <p:nvPr>
            <p:ph type="subTitle" idx="5"/>
          </p:nvPr>
        </p:nvSpPr>
        <p:spPr/>
        <p:txBody>
          <a:bodyPr/>
          <a:lstStyle/>
          <a:p>
            <a:r>
              <a:rPr lang="en-PH" dirty="0"/>
              <a:t>CONCLUSION</a:t>
            </a:r>
          </a:p>
        </p:txBody>
      </p:sp>
      <p:sp>
        <p:nvSpPr>
          <p:cNvPr id="8" name="Title 7">
            <a:extLst>
              <a:ext uri="{FF2B5EF4-FFF2-40B4-BE49-F238E27FC236}">
                <a16:creationId xmlns:a16="http://schemas.microsoft.com/office/drawing/2014/main" id="{2B838F80-9D12-7D99-25FA-12CF35064AFC}"/>
              </a:ext>
            </a:extLst>
          </p:cNvPr>
          <p:cNvSpPr>
            <a:spLocks noGrp="1"/>
          </p:cNvSpPr>
          <p:nvPr>
            <p:ph type="title" idx="6"/>
          </p:nvPr>
        </p:nvSpPr>
        <p:spPr/>
        <p:txBody>
          <a:bodyPr/>
          <a:lstStyle/>
          <a:p>
            <a:endParaRPr lang="en-PH"/>
          </a:p>
        </p:txBody>
      </p:sp>
      <p:sp>
        <p:nvSpPr>
          <p:cNvPr id="9" name="Subtitle 8">
            <a:extLst>
              <a:ext uri="{FF2B5EF4-FFF2-40B4-BE49-F238E27FC236}">
                <a16:creationId xmlns:a16="http://schemas.microsoft.com/office/drawing/2014/main" id="{D5E6B804-960A-0D31-C5C4-1D4467527658}"/>
              </a:ext>
            </a:extLst>
          </p:cNvPr>
          <p:cNvSpPr>
            <a:spLocks noGrp="1"/>
          </p:cNvSpPr>
          <p:nvPr>
            <p:ph type="subTitle" idx="7"/>
          </p:nvPr>
        </p:nvSpPr>
        <p:spPr/>
        <p:txBody>
          <a:bodyPr/>
          <a:lstStyle/>
          <a:p>
            <a:endParaRPr lang="en-PH"/>
          </a:p>
        </p:txBody>
      </p:sp>
      <p:sp>
        <p:nvSpPr>
          <p:cNvPr id="10" name="Title 9">
            <a:extLst>
              <a:ext uri="{FF2B5EF4-FFF2-40B4-BE49-F238E27FC236}">
                <a16:creationId xmlns:a16="http://schemas.microsoft.com/office/drawing/2014/main" id="{E58CADA4-E946-E174-1545-22B3476CC4E2}"/>
              </a:ext>
            </a:extLst>
          </p:cNvPr>
          <p:cNvSpPr>
            <a:spLocks noGrp="1"/>
          </p:cNvSpPr>
          <p:nvPr>
            <p:ph type="title" idx="8"/>
          </p:nvPr>
        </p:nvSpPr>
        <p:spPr/>
        <p:txBody>
          <a:bodyPr/>
          <a:lstStyle/>
          <a:p>
            <a:endParaRPr lang="en-PH" dirty="0"/>
          </a:p>
        </p:txBody>
      </p:sp>
      <p:sp>
        <p:nvSpPr>
          <p:cNvPr id="11" name="Subtitle 10">
            <a:extLst>
              <a:ext uri="{FF2B5EF4-FFF2-40B4-BE49-F238E27FC236}">
                <a16:creationId xmlns:a16="http://schemas.microsoft.com/office/drawing/2014/main" id="{76B67930-8F5A-03B4-BF54-80FB5154CA86}"/>
              </a:ext>
            </a:extLst>
          </p:cNvPr>
          <p:cNvSpPr>
            <a:spLocks noGrp="1"/>
          </p:cNvSpPr>
          <p:nvPr>
            <p:ph type="subTitle" idx="9"/>
          </p:nvPr>
        </p:nvSpPr>
        <p:spPr/>
        <p:txBody>
          <a:bodyPr/>
          <a:lstStyle/>
          <a:p>
            <a:r>
              <a:rPr lang="en-PH" dirty="0"/>
              <a:t>Section</a:t>
            </a:r>
          </a:p>
        </p:txBody>
      </p:sp>
      <p:sp>
        <p:nvSpPr>
          <p:cNvPr id="12" name="Subtitle 11">
            <a:extLst>
              <a:ext uri="{FF2B5EF4-FFF2-40B4-BE49-F238E27FC236}">
                <a16:creationId xmlns:a16="http://schemas.microsoft.com/office/drawing/2014/main" id="{C0A008D3-03C4-36E8-C6C2-5F867979D344}"/>
              </a:ext>
            </a:extLst>
          </p:cNvPr>
          <p:cNvSpPr>
            <a:spLocks noGrp="1"/>
          </p:cNvSpPr>
          <p:nvPr>
            <p:ph type="subTitle" idx="13"/>
          </p:nvPr>
        </p:nvSpPr>
        <p:spPr/>
        <p:txBody>
          <a:bodyPr/>
          <a:lstStyle/>
          <a:p>
            <a:r>
              <a:rPr lang="en-PH" dirty="0"/>
              <a:t>Section</a:t>
            </a:r>
          </a:p>
        </p:txBody>
      </p:sp>
      <p:sp>
        <p:nvSpPr>
          <p:cNvPr id="13" name="Subtitle 12">
            <a:extLst>
              <a:ext uri="{FF2B5EF4-FFF2-40B4-BE49-F238E27FC236}">
                <a16:creationId xmlns:a16="http://schemas.microsoft.com/office/drawing/2014/main" id="{3255C8AF-61ED-025C-7878-34F32A084458}"/>
              </a:ext>
            </a:extLst>
          </p:cNvPr>
          <p:cNvSpPr>
            <a:spLocks noGrp="1"/>
          </p:cNvSpPr>
          <p:nvPr>
            <p:ph type="subTitle" idx="14"/>
          </p:nvPr>
        </p:nvSpPr>
        <p:spPr/>
        <p:txBody>
          <a:bodyPr/>
          <a:lstStyle/>
          <a:p>
            <a:r>
              <a:rPr lang="en-PH" dirty="0"/>
              <a:t>Section</a:t>
            </a:r>
          </a:p>
        </p:txBody>
      </p:sp>
      <p:sp>
        <p:nvSpPr>
          <p:cNvPr id="14" name="Subtitle 13">
            <a:extLst>
              <a:ext uri="{FF2B5EF4-FFF2-40B4-BE49-F238E27FC236}">
                <a16:creationId xmlns:a16="http://schemas.microsoft.com/office/drawing/2014/main" id="{2C46E282-29C2-22C2-B3E0-C65CEAB3381A}"/>
              </a:ext>
            </a:extLst>
          </p:cNvPr>
          <p:cNvSpPr>
            <a:spLocks noGrp="1"/>
          </p:cNvSpPr>
          <p:nvPr>
            <p:ph type="subTitle" idx="15"/>
          </p:nvPr>
        </p:nvSpPr>
        <p:spPr/>
        <p:txBody>
          <a:bodyPr/>
          <a:lstStyle/>
          <a:p>
            <a:endParaRPr lang="en-PH" dirty="0"/>
          </a:p>
        </p:txBody>
      </p:sp>
    </p:spTree>
    <p:extLst>
      <p:ext uri="{BB962C8B-B14F-4D97-AF65-F5344CB8AC3E}">
        <p14:creationId xmlns:p14="http://schemas.microsoft.com/office/powerpoint/2010/main" val="877967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644E-525C-8C01-2727-EDE743ECC969}"/>
              </a:ext>
            </a:extLst>
          </p:cNvPr>
          <p:cNvSpPr>
            <a:spLocks noGrp="1"/>
          </p:cNvSpPr>
          <p:nvPr>
            <p:ph type="title"/>
          </p:nvPr>
        </p:nvSpPr>
        <p:spPr/>
        <p:txBody>
          <a:bodyPr/>
          <a:lstStyle/>
          <a:p>
            <a:r>
              <a:rPr lang="en-US" dirty="0"/>
              <a:t>MARTIN LUTHER (1483 – 1546 AD)</a:t>
            </a:r>
            <a:endParaRPr lang="en-PH" dirty="0"/>
          </a:p>
        </p:txBody>
      </p:sp>
      <p:sp>
        <p:nvSpPr>
          <p:cNvPr id="3" name="Text Placeholder 2">
            <a:extLst>
              <a:ext uri="{FF2B5EF4-FFF2-40B4-BE49-F238E27FC236}">
                <a16:creationId xmlns:a16="http://schemas.microsoft.com/office/drawing/2014/main" id="{D2715B62-64D7-3080-DF5D-75009E008A8A}"/>
              </a:ext>
            </a:extLst>
          </p:cNvPr>
          <p:cNvSpPr>
            <a:spLocks noGrp="1"/>
          </p:cNvSpPr>
          <p:nvPr>
            <p:ph type="body" idx="1"/>
          </p:nvPr>
        </p:nvSpPr>
        <p:spPr>
          <a:xfrm>
            <a:off x="764550" y="1443300"/>
            <a:ext cx="4928400" cy="1508056"/>
          </a:xfrm>
        </p:spPr>
        <p:txBody>
          <a:bodyPr/>
          <a:lstStyle/>
          <a:p>
            <a:r>
              <a:rPr lang="en-US" sz="1800" dirty="0">
                <a:solidFill>
                  <a:schemeClr val="accent6">
                    <a:lumMod val="10000"/>
                  </a:schemeClr>
                </a:solidFill>
              </a:rPr>
              <a:t>Martin Luther is the forefront of the Protestant Revolution. </a:t>
            </a:r>
          </a:p>
          <a:p>
            <a:r>
              <a:rPr lang="en-US" sz="1800" dirty="0">
                <a:solidFill>
                  <a:schemeClr val="accent6">
                    <a:lumMod val="10000"/>
                  </a:schemeClr>
                </a:solidFill>
              </a:rPr>
              <a:t>An Augustinian Monk, professor, theologian</a:t>
            </a:r>
          </a:p>
          <a:p>
            <a:r>
              <a:rPr lang="en-US" sz="1800" dirty="0">
                <a:solidFill>
                  <a:schemeClr val="accent6">
                    <a:lumMod val="10000"/>
                  </a:schemeClr>
                </a:solidFill>
              </a:rPr>
              <a:t>95 Theses in Wittenberg 1517 – topics of debate like selling of indulgences, the Pope has no power over Purgatory(who can be saved and condemned)</a:t>
            </a:r>
          </a:p>
          <a:p>
            <a:r>
              <a:rPr lang="en-US" sz="1800" dirty="0">
                <a:solidFill>
                  <a:schemeClr val="accent6">
                    <a:lumMod val="10000"/>
                  </a:schemeClr>
                </a:solidFill>
              </a:rPr>
              <a:t>Translating the Bible from Ancient Greek texts to German and Latin</a:t>
            </a:r>
          </a:p>
          <a:p>
            <a:pPr marL="139700" indent="0">
              <a:buNone/>
            </a:pPr>
            <a:endParaRPr lang="en-US" sz="1800" dirty="0">
              <a:solidFill>
                <a:schemeClr val="accent6">
                  <a:lumMod val="10000"/>
                </a:schemeClr>
              </a:solidFill>
            </a:endParaRPr>
          </a:p>
          <a:p>
            <a:pPr marL="139700" indent="0">
              <a:buNone/>
            </a:pPr>
            <a:endParaRPr lang="en-US" sz="1800" dirty="0">
              <a:solidFill>
                <a:schemeClr val="accent6">
                  <a:lumMod val="10000"/>
                </a:schemeClr>
              </a:solidFill>
            </a:endParaRPr>
          </a:p>
          <a:p>
            <a:endParaRPr lang="en-PH"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E788BCD0-885B-D5FC-D04F-4C0F5B650149}"/>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135300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7534-6919-625E-17B7-2AF0E9C20FFE}"/>
              </a:ext>
            </a:extLst>
          </p:cNvPr>
          <p:cNvSpPr>
            <a:spLocks noGrp="1"/>
          </p:cNvSpPr>
          <p:nvPr>
            <p:ph type="title"/>
          </p:nvPr>
        </p:nvSpPr>
        <p:spPr/>
        <p:txBody>
          <a:bodyPr/>
          <a:lstStyle/>
          <a:p>
            <a:r>
              <a:rPr lang="en-US" dirty="0"/>
              <a:t>JOHN CALVIN (1509-1564 AD)</a:t>
            </a:r>
            <a:endParaRPr lang="en-PH" dirty="0"/>
          </a:p>
        </p:txBody>
      </p:sp>
      <p:sp>
        <p:nvSpPr>
          <p:cNvPr id="3" name="Text Placeholder 2">
            <a:extLst>
              <a:ext uri="{FF2B5EF4-FFF2-40B4-BE49-F238E27FC236}">
                <a16:creationId xmlns:a16="http://schemas.microsoft.com/office/drawing/2014/main" id="{33BDD0BF-19C4-2CF3-475B-E698FFF48199}"/>
              </a:ext>
            </a:extLst>
          </p:cNvPr>
          <p:cNvSpPr>
            <a:spLocks noGrp="1"/>
          </p:cNvSpPr>
          <p:nvPr>
            <p:ph type="body" idx="1"/>
          </p:nvPr>
        </p:nvSpPr>
        <p:spPr>
          <a:xfrm>
            <a:off x="764550" y="1443299"/>
            <a:ext cx="4928400" cy="3574749"/>
          </a:xfrm>
        </p:spPr>
        <p:txBody>
          <a:bodyPr/>
          <a:lstStyle/>
          <a:p>
            <a:r>
              <a:rPr lang="en-US" sz="1800" dirty="0">
                <a:solidFill>
                  <a:schemeClr val="accent6">
                    <a:lumMod val="10000"/>
                  </a:schemeClr>
                </a:solidFill>
              </a:rPr>
              <a:t>A French Theologian</a:t>
            </a:r>
          </a:p>
          <a:p>
            <a:r>
              <a:rPr lang="en-US" sz="1800" dirty="0">
                <a:solidFill>
                  <a:schemeClr val="accent6">
                    <a:lumMod val="10000"/>
                  </a:schemeClr>
                </a:solidFill>
              </a:rPr>
              <a:t>Emphasized the sovereignty of God and the concept of </a:t>
            </a:r>
            <a:r>
              <a:rPr lang="en-US" sz="1800" u="sng" dirty="0">
                <a:solidFill>
                  <a:schemeClr val="accent6">
                    <a:lumMod val="10000"/>
                  </a:schemeClr>
                </a:solidFill>
              </a:rPr>
              <a:t>Predestination</a:t>
            </a:r>
            <a:r>
              <a:rPr lang="en-US" sz="1800" dirty="0">
                <a:solidFill>
                  <a:schemeClr val="accent6">
                    <a:lumMod val="10000"/>
                  </a:schemeClr>
                </a:solidFill>
              </a:rPr>
              <a:t> – the belief that God has already chosen who would be saved and be condemned. </a:t>
            </a:r>
          </a:p>
          <a:p>
            <a:r>
              <a:rPr lang="en-US" sz="1800" dirty="0">
                <a:solidFill>
                  <a:schemeClr val="accent6">
                    <a:lumMod val="10000"/>
                  </a:schemeClr>
                </a:solidFill>
              </a:rPr>
              <a:t>The establishment of Presbyterian and Reformed Church</a:t>
            </a:r>
          </a:p>
          <a:p>
            <a:pPr marL="139700" indent="0">
              <a:buNone/>
            </a:pPr>
            <a:endParaRPr lang="en-US" sz="1800" dirty="0">
              <a:solidFill>
                <a:schemeClr val="accent6">
                  <a:lumMod val="10000"/>
                </a:schemeClr>
              </a:solidFill>
            </a:endParaRPr>
          </a:p>
          <a:p>
            <a:r>
              <a:rPr lang="en-US" sz="1800" b="1" dirty="0">
                <a:solidFill>
                  <a:schemeClr val="accent6">
                    <a:lumMod val="10000"/>
                  </a:schemeClr>
                </a:solidFill>
              </a:rPr>
              <a:t>The Institutes of the Christian Religion </a:t>
            </a:r>
            <a:r>
              <a:rPr lang="en-US" sz="1800" dirty="0">
                <a:solidFill>
                  <a:schemeClr val="accent6">
                    <a:lumMod val="10000"/>
                  </a:schemeClr>
                </a:solidFill>
              </a:rPr>
              <a:t>book – foundational text for Protestant thought</a:t>
            </a:r>
            <a:endParaRPr lang="en-PH"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75D02981-7B22-2517-BF92-1315DCA5BD14}"/>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3074639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0361-9AA4-5E22-3D3F-CF1EF3CFE86B}"/>
              </a:ext>
            </a:extLst>
          </p:cNvPr>
          <p:cNvSpPr>
            <a:spLocks noGrp="1"/>
          </p:cNvSpPr>
          <p:nvPr>
            <p:ph type="title"/>
          </p:nvPr>
        </p:nvSpPr>
        <p:spPr/>
        <p:txBody>
          <a:bodyPr/>
          <a:lstStyle/>
          <a:p>
            <a:r>
              <a:rPr lang="en-US" dirty="0"/>
              <a:t>HENRY VIII (1491-1547 AD)</a:t>
            </a:r>
            <a:endParaRPr lang="en-PH" dirty="0"/>
          </a:p>
        </p:txBody>
      </p:sp>
      <p:sp>
        <p:nvSpPr>
          <p:cNvPr id="3" name="Text Placeholder 2">
            <a:extLst>
              <a:ext uri="{FF2B5EF4-FFF2-40B4-BE49-F238E27FC236}">
                <a16:creationId xmlns:a16="http://schemas.microsoft.com/office/drawing/2014/main" id="{CCF64539-9A28-4922-A14B-7C7F73EAB7E9}"/>
              </a:ext>
            </a:extLst>
          </p:cNvPr>
          <p:cNvSpPr>
            <a:spLocks noGrp="1"/>
          </p:cNvSpPr>
          <p:nvPr>
            <p:ph type="body" idx="1"/>
          </p:nvPr>
        </p:nvSpPr>
        <p:spPr>
          <a:xfrm>
            <a:off x="764550" y="1443300"/>
            <a:ext cx="4928400" cy="3700200"/>
          </a:xfrm>
        </p:spPr>
        <p:txBody>
          <a:bodyPr/>
          <a:lstStyle/>
          <a:p>
            <a:r>
              <a:rPr lang="en-US" sz="1800" dirty="0">
                <a:solidFill>
                  <a:schemeClr val="accent6">
                    <a:lumMod val="10000"/>
                  </a:schemeClr>
                </a:solidFill>
              </a:rPr>
              <a:t>King of England – April 22, 1509 until his death</a:t>
            </a:r>
          </a:p>
          <a:p>
            <a:pPr marL="139700" indent="0">
              <a:buNone/>
            </a:pPr>
            <a:endParaRPr lang="en-US" sz="1800" dirty="0">
              <a:solidFill>
                <a:schemeClr val="accent6">
                  <a:lumMod val="10000"/>
                </a:schemeClr>
              </a:solidFill>
            </a:endParaRPr>
          </a:p>
          <a:p>
            <a:r>
              <a:rPr lang="en-US" sz="1800" dirty="0">
                <a:solidFill>
                  <a:schemeClr val="accent6">
                    <a:lumMod val="10000"/>
                  </a:schemeClr>
                </a:solidFill>
              </a:rPr>
              <a:t>The issue to annul his marriage to Catherine of Aragon led to a clash with the Catholic Church.</a:t>
            </a:r>
          </a:p>
          <a:p>
            <a:endParaRPr lang="en-US" sz="1800" dirty="0">
              <a:solidFill>
                <a:schemeClr val="accent6">
                  <a:lumMod val="10000"/>
                </a:schemeClr>
              </a:solidFill>
            </a:endParaRPr>
          </a:p>
          <a:p>
            <a:r>
              <a:rPr lang="en-US" sz="1800" dirty="0">
                <a:solidFill>
                  <a:schemeClr val="accent6">
                    <a:lumMod val="10000"/>
                  </a:schemeClr>
                </a:solidFill>
              </a:rPr>
              <a:t>Establishment of the Church of England in 1534 and it marks the beginning of the Anglican Church</a:t>
            </a:r>
          </a:p>
        </p:txBody>
      </p:sp>
      <p:pic>
        <p:nvPicPr>
          <p:cNvPr id="5" name="Google Shape;1449;p31">
            <a:extLst>
              <a:ext uri="{FF2B5EF4-FFF2-40B4-BE49-F238E27FC236}">
                <a16:creationId xmlns:a16="http://schemas.microsoft.com/office/drawing/2014/main" id="{B2A31AA0-373C-A597-6BDD-BDFC11BF74AB}"/>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1569382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42FB-7E56-3FFB-0211-B4EAB7EC7C53}"/>
              </a:ext>
            </a:extLst>
          </p:cNvPr>
          <p:cNvSpPr>
            <a:spLocks noGrp="1"/>
          </p:cNvSpPr>
          <p:nvPr>
            <p:ph type="title"/>
          </p:nvPr>
        </p:nvSpPr>
        <p:spPr/>
        <p:txBody>
          <a:bodyPr/>
          <a:lstStyle/>
          <a:p>
            <a:r>
              <a:rPr lang="en-US" dirty="0"/>
              <a:t>THE SPLIT BEHIND CATHOLICISM AND PROTESTANTISM</a:t>
            </a:r>
            <a:endParaRPr lang="en-PH" dirty="0"/>
          </a:p>
        </p:txBody>
      </p:sp>
      <p:sp>
        <p:nvSpPr>
          <p:cNvPr id="3" name="Text Placeholder 2">
            <a:extLst>
              <a:ext uri="{FF2B5EF4-FFF2-40B4-BE49-F238E27FC236}">
                <a16:creationId xmlns:a16="http://schemas.microsoft.com/office/drawing/2014/main" id="{7CC4E44D-73FB-2CFA-8468-4A2C0CD4F915}"/>
              </a:ext>
            </a:extLst>
          </p:cNvPr>
          <p:cNvSpPr>
            <a:spLocks noGrp="1"/>
          </p:cNvSpPr>
          <p:nvPr>
            <p:ph type="body" idx="1"/>
          </p:nvPr>
        </p:nvSpPr>
        <p:spPr>
          <a:xfrm>
            <a:off x="764550" y="1643041"/>
            <a:ext cx="4928400" cy="3055434"/>
          </a:xfrm>
        </p:spPr>
        <p:txBody>
          <a:bodyPr/>
          <a:lstStyle/>
          <a:p>
            <a:pPr marL="139700" indent="0">
              <a:buNone/>
            </a:pPr>
            <a:r>
              <a:rPr lang="en-US" sz="1800" b="1" u="sng" dirty="0">
                <a:solidFill>
                  <a:schemeClr val="accent6">
                    <a:lumMod val="10000"/>
                  </a:schemeClr>
                </a:solidFill>
              </a:rPr>
              <a:t>Theological Factors </a:t>
            </a:r>
          </a:p>
          <a:p>
            <a:pPr marL="139700" indent="0">
              <a:buNone/>
            </a:pPr>
            <a:endParaRPr lang="en-US" sz="1800" dirty="0">
              <a:solidFill>
                <a:schemeClr val="accent6">
                  <a:lumMod val="10000"/>
                </a:schemeClr>
              </a:solidFill>
            </a:endParaRPr>
          </a:p>
          <a:p>
            <a:pPr marL="139700" indent="0">
              <a:buNone/>
            </a:pPr>
            <a:r>
              <a:rPr lang="en-US" sz="1800" dirty="0">
                <a:solidFill>
                  <a:schemeClr val="accent6">
                    <a:lumMod val="10000"/>
                  </a:schemeClr>
                </a:solidFill>
              </a:rPr>
              <a:t> </a:t>
            </a:r>
            <a:r>
              <a:rPr lang="en-US" sz="1800" b="1" dirty="0">
                <a:solidFill>
                  <a:schemeClr val="accent6">
                    <a:lumMod val="10000"/>
                  </a:schemeClr>
                </a:solidFill>
              </a:rPr>
              <a:t>a</a:t>
            </a:r>
            <a:r>
              <a:rPr lang="en-US" sz="1800" dirty="0">
                <a:solidFill>
                  <a:schemeClr val="accent6">
                    <a:lumMod val="10000"/>
                  </a:schemeClr>
                </a:solidFill>
              </a:rPr>
              <a:t>. </a:t>
            </a:r>
            <a:r>
              <a:rPr lang="en-US" sz="1800" u="sng" dirty="0">
                <a:solidFill>
                  <a:schemeClr val="accent6">
                    <a:lumMod val="10000"/>
                  </a:schemeClr>
                </a:solidFill>
              </a:rPr>
              <a:t>Salvation by Faith alone</a:t>
            </a:r>
          </a:p>
          <a:p>
            <a:pPr marL="139700" indent="0">
              <a:buNone/>
            </a:pPr>
            <a:r>
              <a:rPr lang="en-US" sz="1800" b="1" dirty="0">
                <a:solidFill>
                  <a:schemeClr val="accent6">
                    <a:lumMod val="10000"/>
                  </a:schemeClr>
                </a:solidFill>
              </a:rPr>
              <a:t>For Catholics </a:t>
            </a:r>
            <a:r>
              <a:rPr lang="en-US" sz="1800" dirty="0">
                <a:solidFill>
                  <a:schemeClr val="accent6">
                    <a:lumMod val="10000"/>
                  </a:schemeClr>
                </a:solidFill>
              </a:rPr>
              <a:t>– it requires the necessity of good works, sacraments, and the authority of the clergy for salvation (the clergy providing spiritual guidance and motivation)</a:t>
            </a:r>
          </a:p>
          <a:p>
            <a:pPr marL="139700" indent="0">
              <a:buNone/>
            </a:pPr>
            <a:r>
              <a:rPr lang="en-US" sz="1800" b="1" dirty="0">
                <a:solidFill>
                  <a:schemeClr val="accent6">
                    <a:lumMod val="10000"/>
                  </a:schemeClr>
                </a:solidFill>
              </a:rPr>
              <a:t>For Protestants </a:t>
            </a:r>
            <a:r>
              <a:rPr lang="en-US" sz="1800" dirty="0">
                <a:solidFill>
                  <a:schemeClr val="accent6">
                    <a:lumMod val="10000"/>
                  </a:schemeClr>
                </a:solidFill>
              </a:rPr>
              <a:t>– “sola fide” the belief that salvation came through faith to Jesus Christ alone rather than human merit and religious rituals.</a:t>
            </a:r>
          </a:p>
        </p:txBody>
      </p:sp>
      <p:pic>
        <p:nvPicPr>
          <p:cNvPr id="5" name="Google Shape;1449;p31">
            <a:extLst>
              <a:ext uri="{FF2B5EF4-FFF2-40B4-BE49-F238E27FC236}">
                <a16:creationId xmlns:a16="http://schemas.microsoft.com/office/drawing/2014/main" id="{42C301D0-1736-9398-8976-6C853306114B}"/>
              </a:ext>
            </a:extLst>
          </p:cNvPr>
          <p:cNvPicPr preferRelativeResize="0">
            <a:picLocks noGrp="1"/>
          </p:cNvPicPr>
          <p:nvPr>
            <p:ph type="pic" idx="2"/>
          </p:nvPr>
        </p:nvPicPr>
        <p:blipFill rotWithShape="1">
          <a:blip r:embed="rId2">
            <a:alphaModFix/>
          </a:blip>
          <a:srcRect t="16654" b="16654"/>
          <a:stretch/>
        </p:blipFill>
        <p:spPr>
          <a:xfrm>
            <a:off x="5692950" y="1308100"/>
            <a:ext cx="2525713" cy="2527300"/>
          </a:xfrm>
          <a:prstGeom prst="ellipse">
            <a:avLst/>
          </a:prstGeom>
        </p:spPr>
      </p:pic>
    </p:spTree>
    <p:extLst>
      <p:ext uri="{BB962C8B-B14F-4D97-AF65-F5344CB8AC3E}">
        <p14:creationId xmlns:p14="http://schemas.microsoft.com/office/powerpoint/2010/main" val="1810350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5BF6-8A2B-F86C-0907-085966123121}"/>
              </a:ext>
            </a:extLst>
          </p:cNvPr>
          <p:cNvSpPr>
            <a:spLocks noGrp="1"/>
          </p:cNvSpPr>
          <p:nvPr>
            <p:ph type="title"/>
          </p:nvPr>
        </p:nvSpPr>
        <p:spPr/>
        <p:txBody>
          <a:bodyPr/>
          <a:lstStyle/>
          <a:p>
            <a:r>
              <a:rPr lang="en-US" dirty="0"/>
              <a:t>THE SPLIT BEHIND CATHOLICISM AND PROTESTANTISM</a:t>
            </a:r>
            <a:endParaRPr lang="en-PH" dirty="0"/>
          </a:p>
        </p:txBody>
      </p:sp>
      <p:sp>
        <p:nvSpPr>
          <p:cNvPr id="3" name="Text Placeholder 2">
            <a:extLst>
              <a:ext uri="{FF2B5EF4-FFF2-40B4-BE49-F238E27FC236}">
                <a16:creationId xmlns:a16="http://schemas.microsoft.com/office/drawing/2014/main" id="{972EB1FC-2C43-3D7D-19F6-CD1A6C2F54BD}"/>
              </a:ext>
            </a:extLst>
          </p:cNvPr>
          <p:cNvSpPr>
            <a:spLocks noGrp="1"/>
          </p:cNvSpPr>
          <p:nvPr>
            <p:ph type="body" idx="1"/>
          </p:nvPr>
        </p:nvSpPr>
        <p:spPr>
          <a:xfrm>
            <a:off x="764375" y="1605776"/>
            <a:ext cx="4928400" cy="3441080"/>
          </a:xfrm>
        </p:spPr>
        <p:txBody>
          <a:bodyPr/>
          <a:lstStyle/>
          <a:p>
            <a:pPr marL="139700" indent="0">
              <a:buNone/>
            </a:pPr>
            <a:r>
              <a:rPr lang="en-US" sz="1800" b="1" dirty="0">
                <a:solidFill>
                  <a:schemeClr val="accent6">
                    <a:lumMod val="10000"/>
                  </a:schemeClr>
                </a:solidFill>
              </a:rPr>
              <a:t>b. </a:t>
            </a:r>
            <a:r>
              <a:rPr lang="en-US" sz="1800" u="sng" dirty="0">
                <a:solidFill>
                  <a:schemeClr val="accent6">
                    <a:lumMod val="10000"/>
                  </a:schemeClr>
                </a:solidFill>
              </a:rPr>
              <a:t>Authority of the Scripture</a:t>
            </a:r>
          </a:p>
          <a:p>
            <a:pPr marL="139700" indent="0">
              <a:buNone/>
            </a:pPr>
            <a:endParaRPr lang="en-US" sz="1800" dirty="0">
              <a:solidFill>
                <a:schemeClr val="accent6">
                  <a:lumMod val="10000"/>
                </a:schemeClr>
              </a:solidFill>
            </a:endParaRPr>
          </a:p>
          <a:p>
            <a:pPr marL="139700" indent="0">
              <a:buNone/>
            </a:pPr>
            <a:r>
              <a:rPr lang="en-US" sz="1800" b="1" dirty="0">
                <a:solidFill>
                  <a:schemeClr val="accent6">
                    <a:lumMod val="10000"/>
                  </a:schemeClr>
                </a:solidFill>
              </a:rPr>
              <a:t>For Catholics </a:t>
            </a:r>
            <a:r>
              <a:rPr lang="en-US" sz="1800" dirty="0">
                <a:solidFill>
                  <a:schemeClr val="accent6">
                    <a:lumMod val="10000"/>
                  </a:schemeClr>
                </a:solidFill>
              </a:rPr>
              <a:t>– both Scripture and Tradition were authoritative sources of doctrine (theology)</a:t>
            </a:r>
          </a:p>
          <a:p>
            <a:pPr marL="139700" indent="0">
              <a:buNone/>
            </a:pPr>
            <a:endParaRPr lang="en-US" sz="1800" dirty="0">
              <a:solidFill>
                <a:schemeClr val="accent6">
                  <a:lumMod val="10000"/>
                </a:schemeClr>
              </a:solidFill>
            </a:endParaRPr>
          </a:p>
          <a:p>
            <a:pPr marL="139700" indent="0">
              <a:buNone/>
            </a:pPr>
            <a:r>
              <a:rPr lang="en-US" sz="1800" b="1" dirty="0">
                <a:solidFill>
                  <a:schemeClr val="accent6">
                    <a:lumMod val="10000"/>
                  </a:schemeClr>
                </a:solidFill>
              </a:rPr>
              <a:t>For Protestants </a:t>
            </a:r>
            <a:r>
              <a:rPr lang="en-US" sz="1800" dirty="0">
                <a:solidFill>
                  <a:schemeClr val="accent6">
                    <a:lumMod val="10000"/>
                  </a:schemeClr>
                </a:solidFill>
              </a:rPr>
              <a:t>– “sola scriptura” the belief that scriptures alone should be the ultimate authority for Christian beliefs and practices. If it’s not listed and mentioned in the Scriptures, it is not acceptable</a:t>
            </a:r>
            <a:endParaRPr lang="en-PH"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2894F32A-8554-0534-38C1-8C5DE1BC2B54}"/>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509365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5DE7-A53F-511B-043B-0F142886B0B0}"/>
              </a:ext>
            </a:extLst>
          </p:cNvPr>
          <p:cNvSpPr>
            <a:spLocks noGrp="1"/>
          </p:cNvSpPr>
          <p:nvPr>
            <p:ph type="title"/>
          </p:nvPr>
        </p:nvSpPr>
        <p:spPr/>
        <p:txBody>
          <a:bodyPr/>
          <a:lstStyle/>
          <a:p>
            <a:r>
              <a:rPr lang="en-US" dirty="0"/>
              <a:t>THE SPLIT BEHIND CATHOLICISM AND PROTESTANTISM</a:t>
            </a:r>
            <a:endParaRPr lang="en-PH" dirty="0"/>
          </a:p>
        </p:txBody>
      </p:sp>
      <p:sp>
        <p:nvSpPr>
          <p:cNvPr id="3" name="Text Placeholder 2">
            <a:extLst>
              <a:ext uri="{FF2B5EF4-FFF2-40B4-BE49-F238E27FC236}">
                <a16:creationId xmlns:a16="http://schemas.microsoft.com/office/drawing/2014/main" id="{2C4F053E-E92E-1ACD-E193-3FC8AC7E4EAC}"/>
              </a:ext>
            </a:extLst>
          </p:cNvPr>
          <p:cNvSpPr>
            <a:spLocks noGrp="1"/>
          </p:cNvSpPr>
          <p:nvPr>
            <p:ph type="body" idx="1"/>
          </p:nvPr>
        </p:nvSpPr>
        <p:spPr>
          <a:xfrm>
            <a:off x="764550" y="1717288"/>
            <a:ext cx="4811060" cy="1982912"/>
          </a:xfrm>
        </p:spPr>
        <p:txBody>
          <a:bodyPr/>
          <a:lstStyle/>
          <a:p>
            <a:pPr marL="139700" indent="0">
              <a:buNone/>
            </a:pPr>
            <a:r>
              <a:rPr lang="en-US" sz="1800" b="1" dirty="0">
                <a:solidFill>
                  <a:schemeClr val="accent6">
                    <a:lumMod val="10000"/>
                  </a:schemeClr>
                </a:solidFill>
              </a:rPr>
              <a:t>c. </a:t>
            </a:r>
            <a:r>
              <a:rPr lang="en-US" sz="1800" u="sng" dirty="0">
                <a:solidFill>
                  <a:schemeClr val="accent6">
                    <a:lumMod val="10000"/>
                  </a:schemeClr>
                </a:solidFill>
              </a:rPr>
              <a:t>The Priesthood of all Believers </a:t>
            </a:r>
            <a:r>
              <a:rPr lang="en-US" sz="1800" dirty="0">
                <a:solidFill>
                  <a:schemeClr val="accent6">
                    <a:lumMod val="10000"/>
                  </a:schemeClr>
                </a:solidFill>
              </a:rPr>
              <a:t>– this is the protestant’s belief that all believers has access to God without the need of intermediaries like priests.</a:t>
            </a:r>
          </a:p>
          <a:p>
            <a:pPr marL="139700" indent="0">
              <a:buNone/>
            </a:pPr>
            <a:endParaRPr lang="en-US" sz="1800" dirty="0">
              <a:solidFill>
                <a:schemeClr val="accent6">
                  <a:lumMod val="10000"/>
                </a:schemeClr>
              </a:solidFill>
            </a:endParaRPr>
          </a:p>
          <a:p>
            <a:pPr marL="139700" indent="0">
              <a:buNone/>
            </a:pPr>
            <a:r>
              <a:rPr lang="en-US" sz="1800" b="1" dirty="0">
                <a:solidFill>
                  <a:schemeClr val="accent6">
                    <a:lumMod val="10000"/>
                  </a:schemeClr>
                </a:solidFill>
              </a:rPr>
              <a:t>d. </a:t>
            </a:r>
            <a:r>
              <a:rPr lang="en-US" sz="1800" u="sng" dirty="0">
                <a:solidFill>
                  <a:schemeClr val="accent6">
                    <a:lumMod val="10000"/>
                  </a:schemeClr>
                </a:solidFill>
              </a:rPr>
              <a:t>Sacraments and Rituals </a:t>
            </a:r>
          </a:p>
          <a:p>
            <a:pPr marL="139700" indent="0">
              <a:buNone/>
            </a:pPr>
            <a:endParaRPr lang="en-US" sz="1800" u="sng" dirty="0">
              <a:solidFill>
                <a:schemeClr val="accent6">
                  <a:lumMod val="10000"/>
                </a:schemeClr>
              </a:solidFill>
            </a:endParaRPr>
          </a:p>
          <a:p>
            <a:pPr marL="139700" indent="0">
              <a:buNone/>
            </a:pPr>
            <a:r>
              <a:rPr lang="en-US" sz="1800" b="1" dirty="0">
                <a:solidFill>
                  <a:schemeClr val="accent6">
                    <a:lumMod val="10000"/>
                  </a:schemeClr>
                </a:solidFill>
              </a:rPr>
              <a:t>For Catholics </a:t>
            </a:r>
            <a:r>
              <a:rPr lang="en-US" sz="1800" dirty="0">
                <a:solidFill>
                  <a:schemeClr val="accent6">
                    <a:lumMod val="10000"/>
                  </a:schemeClr>
                </a:solidFill>
              </a:rPr>
              <a:t>– 7 sacraments</a:t>
            </a:r>
          </a:p>
          <a:p>
            <a:pPr marL="139700" indent="0">
              <a:buNone/>
            </a:pPr>
            <a:r>
              <a:rPr lang="en-US" sz="1800" b="1" dirty="0">
                <a:solidFill>
                  <a:schemeClr val="accent6">
                    <a:lumMod val="10000"/>
                  </a:schemeClr>
                </a:solidFill>
              </a:rPr>
              <a:t>For Protestants </a:t>
            </a:r>
            <a:r>
              <a:rPr lang="en-US" sz="1800" dirty="0">
                <a:solidFill>
                  <a:schemeClr val="accent6">
                    <a:lumMod val="10000"/>
                  </a:schemeClr>
                </a:solidFill>
              </a:rPr>
              <a:t>– Baptism and Holy Communion but the theological meanings shifted.</a:t>
            </a:r>
          </a:p>
          <a:p>
            <a:endParaRPr lang="en-PH"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F0FE296E-EB11-B8CA-3FEB-20A6044A58CE}"/>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2389242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5023-CEAB-9ED3-7801-E7B0AD07A9C2}"/>
              </a:ext>
            </a:extLst>
          </p:cNvPr>
          <p:cNvSpPr>
            <a:spLocks noGrp="1"/>
          </p:cNvSpPr>
          <p:nvPr>
            <p:ph type="title"/>
          </p:nvPr>
        </p:nvSpPr>
        <p:spPr/>
        <p:txBody>
          <a:bodyPr/>
          <a:lstStyle/>
          <a:p>
            <a:r>
              <a:rPr lang="en-US" dirty="0"/>
              <a:t>THE SPLIT BEHIND CATHOLICISM AND PROTESTANTISM</a:t>
            </a:r>
            <a:endParaRPr lang="en-PH" dirty="0"/>
          </a:p>
        </p:txBody>
      </p:sp>
      <p:sp>
        <p:nvSpPr>
          <p:cNvPr id="3" name="Text Placeholder 2">
            <a:extLst>
              <a:ext uri="{FF2B5EF4-FFF2-40B4-BE49-F238E27FC236}">
                <a16:creationId xmlns:a16="http://schemas.microsoft.com/office/drawing/2014/main" id="{0C52AE7F-C7C9-927B-51C4-AC85A5CB6052}"/>
              </a:ext>
            </a:extLst>
          </p:cNvPr>
          <p:cNvSpPr>
            <a:spLocks noGrp="1"/>
          </p:cNvSpPr>
          <p:nvPr>
            <p:ph type="body" idx="1"/>
          </p:nvPr>
        </p:nvSpPr>
        <p:spPr>
          <a:xfrm>
            <a:off x="482052" y="1427356"/>
            <a:ext cx="4796191" cy="3412274"/>
          </a:xfrm>
        </p:spPr>
        <p:txBody>
          <a:bodyPr/>
          <a:lstStyle/>
          <a:p>
            <a:pPr marL="139700" indent="0">
              <a:buNone/>
            </a:pPr>
            <a:r>
              <a:rPr lang="en-US" sz="1600" b="1" dirty="0">
                <a:solidFill>
                  <a:schemeClr val="accent6">
                    <a:lumMod val="10000"/>
                  </a:schemeClr>
                </a:solidFill>
              </a:rPr>
              <a:t>Social Factors</a:t>
            </a:r>
          </a:p>
          <a:p>
            <a:pPr marL="139700" indent="0">
              <a:buNone/>
            </a:pPr>
            <a:endParaRPr lang="en-US" sz="1600" dirty="0">
              <a:solidFill>
                <a:schemeClr val="accent6">
                  <a:lumMod val="10000"/>
                </a:schemeClr>
              </a:solidFill>
            </a:endParaRPr>
          </a:p>
          <a:p>
            <a:pPr marL="482600" indent="-342900">
              <a:buAutoNum type="alphaLcPeriod"/>
            </a:pPr>
            <a:r>
              <a:rPr lang="en-US" sz="1600" b="1" u="sng" dirty="0">
                <a:solidFill>
                  <a:schemeClr val="accent6">
                    <a:lumMod val="10000"/>
                  </a:schemeClr>
                </a:solidFill>
              </a:rPr>
              <a:t>Corruption and Abuses </a:t>
            </a:r>
            <a:r>
              <a:rPr lang="en-US" sz="1600" dirty="0">
                <a:solidFill>
                  <a:schemeClr val="accent6">
                    <a:lumMod val="10000"/>
                  </a:schemeClr>
                </a:solidFill>
              </a:rPr>
              <a:t>– sale of indulgences, nepotism, and wealth accumulation</a:t>
            </a:r>
          </a:p>
          <a:p>
            <a:pPr marL="482600" indent="-342900">
              <a:buAutoNum type="alphaLcPeriod"/>
            </a:pPr>
            <a:endParaRPr lang="en-US" sz="1600" dirty="0">
              <a:solidFill>
                <a:schemeClr val="accent6">
                  <a:lumMod val="10000"/>
                </a:schemeClr>
              </a:solidFill>
            </a:endParaRPr>
          </a:p>
          <a:p>
            <a:pPr marL="482600" indent="-342900">
              <a:buAutoNum type="alphaLcPeriod"/>
            </a:pPr>
            <a:r>
              <a:rPr lang="en-US" sz="1600" b="1" u="sng" dirty="0">
                <a:solidFill>
                  <a:schemeClr val="accent6">
                    <a:lumMod val="10000"/>
                  </a:schemeClr>
                </a:solidFill>
              </a:rPr>
              <a:t>Political and National Factors </a:t>
            </a:r>
            <a:r>
              <a:rPr lang="en-US" sz="1600" dirty="0">
                <a:solidFill>
                  <a:schemeClr val="accent6">
                    <a:lumMod val="10000"/>
                  </a:schemeClr>
                </a:solidFill>
              </a:rPr>
              <a:t>– political and national interests saw potential in aligning with reform movements (The use of religion for politics and other national matters to influence). That is why, it led to independence of the Pope’s authority over them.</a:t>
            </a:r>
            <a:endParaRPr lang="en-PH" sz="1600" dirty="0">
              <a:solidFill>
                <a:schemeClr val="accent6">
                  <a:lumMod val="10000"/>
                </a:schemeClr>
              </a:solidFill>
            </a:endParaRPr>
          </a:p>
        </p:txBody>
      </p:sp>
      <p:pic>
        <p:nvPicPr>
          <p:cNvPr id="5" name="Google Shape;1449;p31">
            <a:extLst>
              <a:ext uri="{FF2B5EF4-FFF2-40B4-BE49-F238E27FC236}">
                <a16:creationId xmlns:a16="http://schemas.microsoft.com/office/drawing/2014/main" id="{92F55643-C7F1-4513-46DE-DC8421B68009}"/>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3037260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0FEF-C5DF-ADAE-7FC0-D3511F048F2E}"/>
              </a:ext>
            </a:extLst>
          </p:cNvPr>
          <p:cNvSpPr>
            <a:spLocks noGrp="1"/>
          </p:cNvSpPr>
          <p:nvPr>
            <p:ph type="title"/>
          </p:nvPr>
        </p:nvSpPr>
        <p:spPr/>
        <p:txBody>
          <a:bodyPr/>
          <a:lstStyle/>
          <a:p>
            <a:r>
              <a:rPr lang="en-US" dirty="0"/>
              <a:t>THE SPLIT BEHIND CATHOLICISM AND PROTESTANTISM</a:t>
            </a:r>
            <a:endParaRPr lang="en-PH" dirty="0"/>
          </a:p>
        </p:txBody>
      </p:sp>
      <p:sp>
        <p:nvSpPr>
          <p:cNvPr id="3" name="Text Placeholder 2">
            <a:extLst>
              <a:ext uri="{FF2B5EF4-FFF2-40B4-BE49-F238E27FC236}">
                <a16:creationId xmlns:a16="http://schemas.microsoft.com/office/drawing/2014/main" id="{E304A9F7-1848-1FB8-3171-7860B737FF6A}"/>
              </a:ext>
            </a:extLst>
          </p:cNvPr>
          <p:cNvSpPr>
            <a:spLocks noGrp="1"/>
          </p:cNvSpPr>
          <p:nvPr>
            <p:ph type="body" idx="1"/>
          </p:nvPr>
        </p:nvSpPr>
        <p:spPr>
          <a:xfrm>
            <a:off x="764550" y="1784195"/>
            <a:ext cx="4928400" cy="1916004"/>
          </a:xfrm>
        </p:spPr>
        <p:txBody>
          <a:bodyPr/>
          <a:lstStyle/>
          <a:p>
            <a:pPr marL="139700" indent="0">
              <a:buNone/>
            </a:pPr>
            <a:r>
              <a:rPr lang="en-US" sz="1800" b="1" dirty="0">
                <a:solidFill>
                  <a:schemeClr val="accent6">
                    <a:lumMod val="10000"/>
                  </a:schemeClr>
                </a:solidFill>
              </a:rPr>
              <a:t>c. </a:t>
            </a:r>
            <a:r>
              <a:rPr lang="en-US" sz="1800" u="sng" dirty="0">
                <a:solidFill>
                  <a:schemeClr val="accent6">
                    <a:lumMod val="10000"/>
                  </a:schemeClr>
                </a:solidFill>
              </a:rPr>
              <a:t>Printing Press and Access to Information </a:t>
            </a:r>
            <a:r>
              <a:rPr lang="en-US" sz="1800" dirty="0">
                <a:solidFill>
                  <a:schemeClr val="accent6">
                    <a:lumMod val="10000"/>
                  </a:schemeClr>
                </a:solidFill>
              </a:rPr>
              <a:t>– the invention of Printing Press in spreading Reformation Ideas.</a:t>
            </a:r>
          </a:p>
          <a:p>
            <a:pPr marL="139700" indent="0">
              <a:buNone/>
            </a:pPr>
            <a:endParaRPr lang="en-US" sz="1800" dirty="0">
              <a:solidFill>
                <a:schemeClr val="accent6">
                  <a:lumMod val="10000"/>
                </a:schemeClr>
              </a:solidFill>
            </a:endParaRPr>
          </a:p>
          <a:p>
            <a:pPr marL="139700" indent="0">
              <a:buNone/>
            </a:pPr>
            <a:r>
              <a:rPr lang="en-US" sz="1800" b="1" dirty="0">
                <a:solidFill>
                  <a:schemeClr val="accent6">
                    <a:lumMod val="10000"/>
                  </a:schemeClr>
                </a:solidFill>
              </a:rPr>
              <a:t>d. </a:t>
            </a:r>
            <a:r>
              <a:rPr lang="en-US" sz="1800" u="sng" dirty="0">
                <a:solidFill>
                  <a:schemeClr val="accent6">
                    <a:lumMod val="10000"/>
                  </a:schemeClr>
                </a:solidFill>
              </a:rPr>
              <a:t>Socioeconomic Changes </a:t>
            </a:r>
            <a:r>
              <a:rPr lang="en-US" sz="1800" dirty="0">
                <a:solidFill>
                  <a:schemeClr val="accent6">
                    <a:lumMod val="10000"/>
                  </a:schemeClr>
                </a:solidFill>
              </a:rPr>
              <a:t>– the rise of urban centers and the emergence of a more literate and </a:t>
            </a:r>
            <a:r>
              <a:rPr lang="en-US" sz="1800" dirty="0" err="1">
                <a:solidFill>
                  <a:schemeClr val="accent6">
                    <a:lumMod val="10000"/>
                  </a:schemeClr>
                </a:solidFill>
              </a:rPr>
              <a:t>and</a:t>
            </a:r>
            <a:r>
              <a:rPr lang="en-US" sz="1800" dirty="0">
                <a:solidFill>
                  <a:schemeClr val="accent6">
                    <a:lumMod val="10000"/>
                  </a:schemeClr>
                </a:solidFill>
              </a:rPr>
              <a:t> educated population.</a:t>
            </a:r>
            <a:endParaRPr lang="en-PH" sz="1800" b="1" dirty="0">
              <a:solidFill>
                <a:schemeClr val="accent6">
                  <a:lumMod val="10000"/>
                </a:schemeClr>
              </a:solidFill>
            </a:endParaRPr>
          </a:p>
        </p:txBody>
      </p:sp>
      <p:pic>
        <p:nvPicPr>
          <p:cNvPr id="5" name="Google Shape;1449;p31">
            <a:extLst>
              <a:ext uri="{FF2B5EF4-FFF2-40B4-BE49-F238E27FC236}">
                <a16:creationId xmlns:a16="http://schemas.microsoft.com/office/drawing/2014/main" id="{E926E8C7-8E09-45E9-85E0-0E3D839CBE73}"/>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3745626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2F72-691C-C2C2-6951-49F1EA1FFFE2}"/>
              </a:ext>
            </a:extLst>
          </p:cNvPr>
          <p:cNvSpPr>
            <a:spLocks noGrp="1"/>
          </p:cNvSpPr>
          <p:nvPr>
            <p:ph type="title"/>
          </p:nvPr>
        </p:nvSpPr>
        <p:spPr/>
        <p:txBody>
          <a:bodyPr/>
          <a:lstStyle/>
          <a:p>
            <a:r>
              <a:rPr lang="en-US" dirty="0"/>
              <a:t>THE COUNTER-REFORMATION: THE CHURCH’S RESPONSE</a:t>
            </a:r>
            <a:endParaRPr lang="en-PH" dirty="0"/>
          </a:p>
        </p:txBody>
      </p:sp>
      <p:sp>
        <p:nvSpPr>
          <p:cNvPr id="3" name="Text Placeholder 2">
            <a:extLst>
              <a:ext uri="{FF2B5EF4-FFF2-40B4-BE49-F238E27FC236}">
                <a16:creationId xmlns:a16="http://schemas.microsoft.com/office/drawing/2014/main" id="{D73CD6D4-F7E8-86BA-BE9E-92D4DAD75EE5}"/>
              </a:ext>
            </a:extLst>
          </p:cNvPr>
          <p:cNvSpPr>
            <a:spLocks noGrp="1"/>
          </p:cNvSpPr>
          <p:nvPr>
            <p:ph type="body" idx="1"/>
          </p:nvPr>
        </p:nvSpPr>
        <p:spPr>
          <a:xfrm>
            <a:off x="720000" y="1736078"/>
            <a:ext cx="4928400" cy="2256900"/>
          </a:xfrm>
        </p:spPr>
        <p:txBody>
          <a:bodyPr/>
          <a:lstStyle/>
          <a:p>
            <a:r>
              <a:rPr lang="en-US" sz="1800" b="1" u="sng" dirty="0">
                <a:solidFill>
                  <a:schemeClr val="accent6">
                    <a:lumMod val="10000"/>
                  </a:schemeClr>
                </a:solidFill>
              </a:rPr>
              <a:t>Acknowledging Criticisms </a:t>
            </a:r>
            <a:r>
              <a:rPr lang="en-US" sz="1800" dirty="0">
                <a:solidFill>
                  <a:schemeClr val="accent6">
                    <a:lumMod val="10000"/>
                  </a:schemeClr>
                </a:solidFill>
              </a:rPr>
              <a:t>– recognized the validity of some criticism of the Protestant Reformers. (e.g. corruption, indulgences, nepotism)</a:t>
            </a:r>
          </a:p>
          <a:p>
            <a:endParaRPr lang="en-US" sz="1800" dirty="0">
              <a:solidFill>
                <a:schemeClr val="accent6">
                  <a:lumMod val="10000"/>
                </a:schemeClr>
              </a:solidFill>
            </a:endParaRPr>
          </a:p>
          <a:p>
            <a:r>
              <a:rPr lang="en-US" sz="1800" b="1" u="sng" dirty="0">
                <a:solidFill>
                  <a:schemeClr val="accent6">
                    <a:lumMod val="10000"/>
                  </a:schemeClr>
                </a:solidFill>
              </a:rPr>
              <a:t>Council of Trent (1545-1563) </a:t>
            </a:r>
            <a:r>
              <a:rPr lang="en-US" sz="1800" dirty="0">
                <a:solidFill>
                  <a:schemeClr val="accent6">
                    <a:lumMod val="10000"/>
                  </a:schemeClr>
                </a:solidFill>
              </a:rPr>
              <a:t>– promote spiritual renewal emphasizing the importance of good works, sacraments, and the clergy</a:t>
            </a:r>
          </a:p>
          <a:p>
            <a:endParaRPr lang="en-US" sz="1800" dirty="0">
              <a:solidFill>
                <a:schemeClr val="accent6">
                  <a:lumMod val="10000"/>
                </a:schemeClr>
              </a:solidFill>
            </a:endParaRPr>
          </a:p>
          <a:p>
            <a:endParaRPr lang="en-PH"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F5C423E5-E54F-E65F-DA93-286EBC1D8351}"/>
              </a:ext>
            </a:extLst>
          </p:cNvPr>
          <p:cNvPicPr preferRelativeResize="0">
            <a:picLocks noGrp="1"/>
          </p:cNvPicPr>
          <p:nvPr>
            <p:ph type="pic" idx="2"/>
          </p:nvPr>
        </p:nvPicPr>
        <p:blipFill rotWithShape="1">
          <a:blip r:embed="rId2">
            <a:alphaModFix/>
          </a:blip>
          <a:srcRect t="16654" b="16654"/>
          <a:stretch/>
        </p:blipFill>
        <p:spPr>
          <a:xfrm>
            <a:off x="5897563" y="1443038"/>
            <a:ext cx="2525712" cy="2527300"/>
          </a:xfrm>
          <a:prstGeom prst="ellipse">
            <a:avLst/>
          </a:prstGeom>
        </p:spPr>
      </p:pic>
    </p:spTree>
    <p:extLst>
      <p:ext uri="{BB962C8B-B14F-4D97-AF65-F5344CB8AC3E}">
        <p14:creationId xmlns:p14="http://schemas.microsoft.com/office/powerpoint/2010/main" val="144224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E899-AC84-EC41-B02E-0DA193720B45}"/>
              </a:ext>
            </a:extLst>
          </p:cNvPr>
          <p:cNvSpPr>
            <a:spLocks noGrp="1"/>
          </p:cNvSpPr>
          <p:nvPr>
            <p:ph type="title"/>
          </p:nvPr>
        </p:nvSpPr>
        <p:spPr/>
        <p:txBody>
          <a:bodyPr/>
          <a:lstStyle/>
          <a:p>
            <a:r>
              <a:rPr lang="en-US" dirty="0"/>
              <a:t>THE COUNTER-REFORMATION: THE CHURCH’S RESPONSE</a:t>
            </a:r>
            <a:endParaRPr lang="en-PH" dirty="0"/>
          </a:p>
        </p:txBody>
      </p:sp>
      <p:sp>
        <p:nvSpPr>
          <p:cNvPr id="3" name="Text Placeholder 2">
            <a:extLst>
              <a:ext uri="{FF2B5EF4-FFF2-40B4-BE49-F238E27FC236}">
                <a16:creationId xmlns:a16="http://schemas.microsoft.com/office/drawing/2014/main" id="{C51AB148-27CE-00BD-832E-6EAECF99287B}"/>
              </a:ext>
            </a:extLst>
          </p:cNvPr>
          <p:cNvSpPr>
            <a:spLocks noGrp="1"/>
          </p:cNvSpPr>
          <p:nvPr>
            <p:ph type="body" idx="1"/>
          </p:nvPr>
        </p:nvSpPr>
        <p:spPr>
          <a:xfrm>
            <a:off x="764550" y="1717288"/>
            <a:ext cx="4928400" cy="3426212"/>
          </a:xfrm>
        </p:spPr>
        <p:txBody>
          <a:bodyPr/>
          <a:lstStyle/>
          <a:p>
            <a:r>
              <a:rPr lang="en-US" sz="1600" b="1" u="sng" dirty="0">
                <a:solidFill>
                  <a:schemeClr val="accent6">
                    <a:lumMod val="10000"/>
                  </a:schemeClr>
                </a:solidFill>
              </a:rPr>
              <a:t>Doctrinal Clarifications </a:t>
            </a:r>
            <a:r>
              <a:rPr lang="en-US" sz="1600" dirty="0">
                <a:solidFill>
                  <a:schemeClr val="accent6">
                    <a:lumMod val="10000"/>
                  </a:schemeClr>
                </a:solidFill>
              </a:rPr>
              <a:t>– provides clear doctrinal statements on issues that had caused divisions. It reaffirmed the number of sacraments as seven, the importance of Eucharist, rejecting the idea of salvation by faith alone. </a:t>
            </a:r>
          </a:p>
          <a:p>
            <a:endParaRPr lang="en-US" sz="1600" dirty="0">
              <a:solidFill>
                <a:schemeClr val="accent6">
                  <a:lumMod val="10000"/>
                </a:schemeClr>
              </a:solidFill>
            </a:endParaRPr>
          </a:p>
          <a:p>
            <a:r>
              <a:rPr lang="en-US" sz="1600" b="1" u="sng" dirty="0">
                <a:solidFill>
                  <a:schemeClr val="accent6">
                    <a:lumMod val="10000"/>
                  </a:schemeClr>
                </a:solidFill>
              </a:rPr>
              <a:t>Spiritual Renewal and Education </a:t>
            </a:r>
            <a:r>
              <a:rPr lang="en-US" sz="1600" dirty="0">
                <a:solidFill>
                  <a:schemeClr val="accent6">
                    <a:lumMod val="10000"/>
                  </a:schemeClr>
                </a:solidFill>
              </a:rPr>
              <a:t>– renewing the spirituality within the Catholic Church. The rise of Religious Orders – e.g. Jesuits promoting education and missionary work to counterbalance the Protestant’s emphasis on individual study of Scriptures.</a:t>
            </a:r>
            <a:endParaRPr lang="en-PH" sz="1600" dirty="0">
              <a:solidFill>
                <a:schemeClr val="accent6">
                  <a:lumMod val="10000"/>
                </a:schemeClr>
              </a:solidFill>
            </a:endParaRPr>
          </a:p>
        </p:txBody>
      </p:sp>
      <p:pic>
        <p:nvPicPr>
          <p:cNvPr id="5" name="Google Shape;1449;p31">
            <a:extLst>
              <a:ext uri="{FF2B5EF4-FFF2-40B4-BE49-F238E27FC236}">
                <a16:creationId xmlns:a16="http://schemas.microsoft.com/office/drawing/2014/main" id="{49073521-320D-ABE4-5F9F-CC1008DD221A}"/>
              </a:ext>
            </a:extLst>
          </p:cNvPr>
          <p:cNvPicPr preferRelativeResize="0">
            <a:picLocks noGrp="1"/>
          </p:cNvPicPr>
          <p:nvPr>
            <p:ph type="pic" idx="2"/>
          </p:nvPr>
        </p:nvPicPr>
        <p:blipFill rotWithShape="1">
          <a:blip r:embed="rId2">
            <a:alphaModFix/>
          </a:blip>
          <a:srcRect t="16654" b="16654"/>
          <a:stretch/>
        </p:blipFill>
        <p:spPr>
          <a:xfrm>
            <a:off x="5898287" y="1443300"/>
            <a:ext cx="2525713" cy="2527300"/>
          </a:xfrm>
          <a:prstGeom prst="ellipse">
            <a:avLst/>
          </a:prstGeom>
        </p:spPr>
      </p:pic>
    </p:spTree>
    <p:extLst>
      <p:ext uri="{BB962C8B-B14F-4D97-AF65-F5344CB8AC3E}">
        <p14:creationId xmlns:p14="http://schemas.microsoft.com/office/powerpoint/2010/main" val="191631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grpSp>
        <p:nvGrpSpPr>
          <p:cNvPr id="1310" name="Google Shape;1310;p29"/>
          <p:cNvGrpSpPr/>
          <p:nvPr/>
        </p:nvGrpSpPr>
        <p:grpSpPr>
          <a:xfrm>
            <a:off x="7622698" y="1077187"/>
            <a:ext cx="1205488" cy="369917"/>
            <a:chOff x="7338325" y="315361"/>
            <a:chExt cx="1399290" cy="429338"/>
          </a:xfrm>
        </p:grpSpPr>
        <p:sp>
          <p:nvSpPr>
            <p:cNvPr id="1311" name="Google Shape;1311;p29"/>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29"/>
          <p:cNvGrpSpPr/>
          <p:nvPr/>
        </p:nvGrpSpPr>
        <p:grpSpPr>
          <a:xfrm>
            <a:off x="3705851" y="149699"/>
            <a:ext cx="1737150" cy="385296"/>
            <a:chOff x="1008906" y="269195"/>
            <a:chExt cx="2024650" cy="449063"/>
          </a:xfrm>
        </p:grpSpPr>
        <p:sp>
          <p:nvSpPr>
            <p:cNvPr id="1314" name="Google Shape;1314;p29"/>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29"/>
          <p:cNvGrpSpPr/>
          <p:nvPr/>
        </p:nvGrpSpPr>
        <p:grpSpPr>
          <a:xfrm>
            <a:off x="158765" y="1121910"/>
            <a:ext cx="1185820" cy="321299"/>
            <a:chOff x="7018540" y="2277173"/>
            <a:chExt cx="1185820" cy="321299"/>
          </a:xfrm>
        </p:grpSpPr>
        <p:sp>
          <p:nvSpPr>
            <p:cNvPr id="1317" name="Google Shape;1317;p29"/>
            <p:cNvSpPr/>
            <p:nvPr/>
          </p:nvSpPr>
          <p:spPr>
            <a:xfrm>
              <a:off x="7018540" y="2277173"/>
              <a:ext cx="1185820" cy="321299"/>
            </a:xfrm>
            <a:custGeom>
              <a:avLst/>
              <a:gdLst/>
              <a:ahLst/>
              <a:cxnLst/>
              <a:rect l="l" t="t" r="r" b="b"/>
              <a:pathLst>
                <a:path w="39557" h="10718" extrusionOk="0">
                  <a:moveTo>
                    <a:pt x="18793" y="0"/>
                  </a:moveTo>
                  <a:cubicBezTo>
                    <a:pt x="18410" y="0"/>
                    <a:pt x="18028" y="24"/>
                    <a:pt x="17647" y="72"/>
                  </a:cubicBezTo>
                  <a:cubicBezTo>
                    <a:pt x="13503" y="572"/>
                    <a:pt x="9908" y="3930"/>
                    <a:pt x="9098" y="8026"/>
                  </a:cubicBezTo>
                  <a:cubicBezTo>
                    <a:pt x="8823" y="7813"/>
                    <a:pt x="8497" y="7718"/>
                    <a:pt x="8165" y="7718"/>
                  </a:cubicBezTo>
                  <a:cubicBezTo>
                    <a:pt x="7201" y="7718"/>
                    <a:pt x="6187" y="8517"/>
                    <a:pt x="6240" y="9526"/>
                  </a:cubicBezTo>
                  <a:cubicBezTo>
                    <a:pt x="5601" y="8794"/>
                    <a:pt x="4581" y="8450"/>
                    <a:pt x="3546" y="8450"/>
                  </a:cubicBezTo>
                  <a:cubicBezTo>
                    <a:pt x="1957" y="8450"/>
                    <a:pt x="332" y="9260"/>
                    <a:pt x="1" y="10717"/>
                  </a:cubicBezTo>
                  <a:lnTo>
                    <a:pt x="39557" y="10717"/>
                  </a:lnTo>
                  <a:cubicBezTo>
                    <a:pt x="39437" y="9479"/>
                    <a:pt x="38675" y="8312"/>
                    <a:pt x="37532" y="7788"/>
                  </a:cubicBezTo>
                  <a:cubicBezTo>
                    <a:pt x="37085" y="7575"/>
                    <a:pt x="36596" y="7474"/>
                    <a:pt x="36106" y="7474"/>
                  </a:cubicBezTo>
                  <a:cubicBezTo>
                    <a:pt x="35058" y="7474"/>
                    <a:pt x="34006" y="7937"/>
                    <a:pt x="33341" y="8764"/>
                  </a:cubicBezTo>
                  <a:cubicBezTo>
                    <a:pt x="33627" y="7407"/>
                    <a:pt x="32936" y="5907"/>
                    <a:pt x="31722" y="5240"/>
                  </a:cubicBezTo>
                  <a:cubicBezTo>
                    <a:pt x="31238" y="4965"/>
                    <a:pt x="30690" y="4833"/>
                    <a:pt x="30141" y="4833"/>
                  </a:cubicBezTo>
                  <a:cubicBezTo>
                    <a:pt x="29312" y="4833"/>
                    <a:pt x="28480" y="5133"/>
                    <a:pt x="27864" y="5692"/>
                  </a:cubicBezTo>
                  <a:cubicBezTo>
                    <a:pt x="26264" y="2277"/>
                    <a:pt x="22546" y="0"/>
                    <a:pt x="18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7275268" y="2469119"/>
              <a:ext cx="296747" cy="95239"/>
            </a:xfrm>
            <a:custGeom>
              <a:avLst/>
              <a:gdLst/>
              <a:ahLst/>
              <a:cxnLst/>
              <a:rect l="l" t="t" r="r" b="b"/>
              <a:pathLst>
                <a:path w="9899" h="3177" extrusionOk="0">
                  <a:moveTo>
                    <a:pt x="5151" y="1"/>
                  </a:moveTo>
                  <a:cubicBezTo>
                    <a:pt x="3778" y="1"/>
                    <a:pt x="2680" y="1163"/>
                    <a:pt x="2772" y="2528"/>
                  </a:cubicBezTo>
                  <a:cubicBezTo>
                    <a:pt x="2728" y="2518"/>
                    <a:pt x="2682" y="2513"/>
                    <a:pt x="2636" y="2513"/>
                  </a:cubicBezTo>
                  <a:cubicBezTo>
                    <a:pt x="2462" y="2513"/>
                    <a:pt x="2285" y="2582"/>
                    <a:pt x="2153" y="2695"/>
                  </a:cubicBezTo>
                  <a:cubicBezTo>
                    <a:pt x="1890" y="2431"/>
                    <a:pt x="1555" y="2304"/>
                    <a:pt x="1223" y="2304"/>
                  </a:cubicBezTo>
                  <a:cubicBezTo>
                    <a:pt x="745" y="2304"/>
                    <a:pt x="273" y="2569"/>
                    <a:pt x="34" y="3076"/>
                  </a:cubicBezTo>
                  <a:cubicBezTo>
                    <a:pt x="0" y="3126"/>
                    <a:pt x="50" y="3177"/>
                    <a:pt x="99" y="3177"/>
                  </a:cubicBezTo>
                  <a:cubicBezTo>
                    <a:pt x="119" y="3177"/>
                    <a:pt x="139" y="3168"/>
                    <a:pt x="153" y="3147"/>
                  </a:cubicBezTo>
                  <a:cubicBezTo>
                    <a:pt x="376" y="2740"/>
                    <a:pt x="773" y="2528"/>
                    <a:pt x="1172" y="2528"/>
                  </a:cubicBezTo>
                  <a:cubicBezTo>
                    <a:pt x="1497" y="2528"/>
                    <a:pt x="1823" y="2668"/>
                    <a:pt x="2058" y="2957"/>
                  </a:cubicBezTo>
                  <a:cubicBezTo>
                    <a:pt x="2082" y="2980"/>
                    <a:pt x="2117" y="2992"/>
                    <a:pt x="2150" y="2992"/>
                  </a:cubicBezTo>
                  <a:cubicBezTo>
                    <a:pt x="2183" y="2992"/>
                    <a:pt x="2213" y="2980"/>
                    <a:pt x="2225" y="2957"/>
                  </a:cubicBezTo>
                  <a:cubicBezTo>
                    <a:pt x="2360" y="2822"/>
                    <a:pt x="2507" y="2758"/>
                    <a:pt x="2674" y="2758"/>
                  </a:cubicBezTo>
                  <a:cubicBezTo>
                    <a:pt x="2743" y="2758"/>
                    <a:pt x="2815" y="2769"/>
                    <a:pt x="2891" y="2790"/>
                  </a:cubicBezTo>
                  <a:cubicBezTo>
                    <a:pt x="2909" y="2799"/>
                    <a:pt x="2926" y="2803"/>
                    <a:pt x="2941" y="2803"/>
                  </a:cubicBezTo>
                  <a:cubicBezTo>
                    <a:pt x="3010" y="2803"/>
                    <a:pt x="3054" y="2725"/>
                    <a:pt x="3034" y="2647"/>
                  </a:cubicBezTo>
                  <a:cubicBezTo>
                    <a:pt x="2853" y="1334"/>
                    <a:pt x="3921" y="257"/>
                    <a:pt x="5173" y="257"/>
                  </a:cubicBezTo>
                  <a:cubicBezTo>
                    <a:pt x="5238" y="257"/>
                    <a:pt x="5303" y="260"/>
                    <a:pt x="5368" y="266"/>
                  </a:cubicBezTo>
                  <a:cubicBezTo>
                    <a:pt x="6797" y="361"/>
                    <a:pt x="7726" y="1647"/>
                    <a:pt x="7797" y="3004"/>
                  </a:cubicBezTo>
                  <a:cubicBezTo>
                    <a:pt x="7797" y="3068"/>
                    <a:pt x="7861" y="3121"/>
                    <a:pt x="7924" y="3121"/>
                  </a:cubicBezTo>
                  <a:cubicBezTo>
                    <a:pt x="7956" y="3121"/>
                    <a:pt x="7988" y="3108"/>
                    <a:pt x="8012" y="3076"/>
                  </a:cubicBezTo>
                  <a:cubicBezTo>
                    <a:pt x="8258" y="2789"/>
                    <a:pt x="8606" y="2643"/>
                    <a:pt x="8961" y="2643"/>
                  </a:cubicBezTo>
                  <a:cubicBezTo>
                    <a:pt x="9225" y="2643"/>
                    <a:pt x="9493" y="2723"/>
                    <a:pt x="9726" y="2885"/>
                  </a:cubicBezTo>
                  <a:cubicBezTo>
                    <a:pt x="9745" y="2904"/>
                    <a:pt x="9763" y="2911"/>
                    <a:pt x="9780" y="2911"/>
                  </a:cubicBezTo>
                  <a:cubicBezTo>
                    <a:pt x="9851" y="2911"/>
                    <a:pt x="9898" y="2776"/>
                    <a:pt x="9821" y="2719"/>
                  </a:cubicBezTo>
                  <a:cubicBezTo>
                    <a:pt x="9556" y="2522"/>
                    <a:pt x="9245" y="2427"/>
                    <a:pt x="8936" y="2427"/>
                  </a:cubicBezTo>
                  <a:cubicBezTo>
                    <a:pt x="8608" y="2427"/>
                    <a:pt x="8281" y="2534"/>
                    <a:pt x="8012" y="2742"/>
                  </a:cubicBezTo>
                  <a:cubicBezTo>
                    <a:pt x="7869" y="1290"/>
                    <a:pt x="6797" y="51"/>
                    <a:pt x="5273" y="4"/>
                  </a:cubicBezTo>
                  <a:cubicBezTo>
                    <a:pt x="5232" y="2"/>
                    <a:pt x="5191" y="1"/>
                    <a:pt x="5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7691745" y="2449753"/>
              <a:ext cx="308918" cy="114664"/>
            </a:xfrm>
            <a:custGeom>
              <a:avLst/>
              <a:gdLst/>
              <a:ahLst/>
              <a:cxnLst/>
              <a:rect l="l" t="t" r="r" b="b"/>
              <a:pathLst>
                <a:path w="10305" h="3825" extrusionOk="0">
                  <a:moveTo>
                    <a:pt x="5576" y="0"/>
                  </a:moveTo>
                  <a:cubicBezTo>
                    <a:pt x="4381" y="0"/>
                    <a:pt x="3284" y="891"/>
                    <a:pt x="3025" y="2055"/>
                  </a:cubicBezTo>
                  <a:cubicBezTo>
                    <a:pt x="2673" y="1666"/>
                    <a:pt x="2163" y="1421"/>
                    <a:pt x="1651" y="1421"/>
                  </a:cubicBezTo>
                  <a:cubicBezTo>
                    <a:pt x="1505" y="1421"/>
                    <a:pt x="1358" y="1441"/>
                    <a:pt x="1215" y="1483"/>
                  </a:cubicBezTo>
                  <a:cubicBezTo>
                    <a:pt x="477" y="1698"/>
                    <a:pt x="1" y="2412"/>
                    <a:pt x="1" y="3150"/>
                  </a:cubicBezTo>
                  <a:cubicBezTo>
                    <a:pt x="1" y="3174"/>
                    <a:pt x="19" y="3186"/>
                    <a:pt x="36" y="3186"/>
                  </a:cubicBezTo>
                  <a:cubicBezTo>
                    <a:pt x="54" y="3186"/>
                    <a:pt x="72" y="3174"/>
                    <a:pt x="72" y="3150"/>
                  </a:cubicBezTo>
                  <a:cubicBezTo>
                    <a:pt x="120" y="2460"/>
                    <a:pt x="572" y="1817"/>
                    <a:pt x="1239" y="1626"/>
                  </a:cubicBezTo>
                  <a:cubicBezTo>
                    <a:pt x="1367" y="1594"/>
                    <a:pt x="1497" y="1579"/>
                    <a:pt x="1626" y="1579"/>
                  </a:cubicBezTo>
                  <a:cubicBezTo>
                    <a:pt x="2168" y="1579"/>
                    <a:pt x="2693" y="1850"/>
                    <a:pt x="3001" y="2293"/>
                  </a:cubicBezTo>
                  <a:cubicBezTo>
                    <a:pt x="3012" y="2326"/>
                    <a:pt x="3044" y="2344"/>
                    <a:pt x="3077" y="2344"/>
                  </a:cubicBezTo>
                  <a:cubicBezTo>
                    <a:pt x="3115" y="2344"/>
                    <a:pt x="3155" y="2320"/>
                    <a:pt x="3168" y="2269"/>
                  </a:cubicBezTo>
                  <a:cubicBezTo>
                    <a:pt x="3348" y="1146"/>
                    <a:pt x="4438" y="235"/>
                    <a:pt x="5601" y="235"/>
                  </a:cubicBezTo>
                  <a:cubicBezTo>
                    <a:pt x="5671" y="235"/>
                    <a:pt x="5741" y="238"/>
                    <a:pt x="5811" y="245"/>
                  </a:cubicBezTo>
                  <a:cubicBezTo>
                    <a:pt x="7097" y="388"/>
                    <a:pt x="8050" y="1721"/>
                    <a:pt x="7883" y="2960"/>
                  </a:cubicBezTo>
                  <a:cubicBezTo>
                    <a:pt x="7866" y="3044"/>
                    <a:pt x="7921" y="3128"/>
                    <a:pt x="7988" y="3128"/>
                  </a:cubicBezTo>
                  <a:cubicBezTo>
                    <a:pt x="8016" y="3128"/>
                    <a:pt x="8046" y="3114"/>
                    <a:pt x="8074" y="3079"/>
                  </a:cubicBezTo>
                  <a:cubicBezTo>
                    <a:pt x="8220" y="2933"/>
                    <a:pt x="8396" y="2867"/>
                    <a:pt x="8565" y="2867"/>
                  </a:cubicBezTo>
                  <a:cubicBezTo>
                    <a:pt x="8893" y="2867"/>
                    <a:pt x="9193" y="3115"/>
                    <a:pt x="9193" y="3507"/>
                  </a:cubicBezTo>
                  <a:cubicBezTo>
                    <a:pt x="9209" y="3588"/>
                    <a:pt x="9269" y="3636"/>
                    <a:pt x="9336" y="3636"/>
                  </a:cubicBezTo>
                  <a:cubicBezTo>
                    <a:pt x="9368" y="3636"/>
                    <a:pt x="9401" y="3626"/>
                    <a:pt x="9431" y="3603"/>
                  </a:cubicBezTo>
                  <a:cubicBezTo>
                    <a:pt x="9508" y="3526"/>
                    <a:pt x="9597" y="3492"/>
                    <a:pt x="9685" y="3492"/>
                  </a:cubicBezTo>
                  <a:cubicBezTo>
                    <a:pt x="9843" y="3492"/>
                    <a:pt x="9998" y="3601"/>
                    <a:pt x="10074" y="3769"/>
                  </a:cubicBezTo>
                  <a:cubicBezTo>
                    <a:pt x="10097" y="3808"/>
                    <a:pt x="10131" y="3824"/>
                    <a:pt x="10164" y="3824"/>
                  </a:cubicBezTo>
                  <a:cubicBezTo>
                    <a:pt x="10234" y="3824"/>
                    <a:pt x="10305" y="3755"/>
                    <a:pt x="10289" y="3674"/>
                  </a:cubicBezTo>
                  <a:cubicBezTo>
                    <a:pt x="10218" y="3390"/>
                    <a:pt x="9962" y="3239"/>
                    <a:pt x="9698" y="3239"/>
                  </a:cubicBezTo>
                  <a:cubicBezTo>
                    <a:pt x="9608" y="3239"/>
                    <a:pt x="9516" y="3257"/>
                    <a:pt x="9431" y="3293"/>
                  </a:cubicBezTo>
                  <a:cubicBezTo>
                    <a:pt x="9327" y="2875"/>
                    <a:pt x="8954" y="2609"/>
                    <a:pt x="8566" y="2609"/>
                  </a:cubicBezTo>
                  <a:cubicBezTo>
                    <a:pt x="8424" y="2609"/>
                    <a:pt x="8279" y="2645"/>
                    <a:pt x="8145" y="2722"/>
                  </a:cubicBezTo>
                  <a:cubicBezTo>
                    <a:pt x="8145" y="1459"/>
                    <a:pt x="7240" y="221"/>
                    <a:pt x="5954" y="31"/>
                  </a:cubicBezTo>
                  <a:cubicBezTo>
                    <a:pt x="5828" y="10"/>
                    <a:pt x="5701" y="0"/>
                    <a:pt x="5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29"/>
          <p:cNvSpPr txBox="1">
            <a:spLocks noGrp="1"/>
          </p:cNvSpPr>
          <p:nvPr>
            <p:ph type="subTitle" idx="1"/>
          </p:nvPr>
        </p:nvSpPr>
        <p:spPr>
          <a:xfrm>
            <a:off x="807775" y="1294490"/>
            <a:ext cx="3660900" cy="25051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Understanding the history and significance of the church is vital as it unveils the </a:t>
            </a:r>
            <a:r>
              <a:rPr lang="en-US" sz="1600" u="sng" dirty="0"/>
              <a:t>cultural</a:t>
            </a:r>
            <a:r>
              <a:rPr lang="en-US" sz="1600" dirty="0"/>
              <a:t>, </a:t>
            </a:r>
            <a:r>
              <a:rPr lang="en-US" sz="1600" u="sng" dirty="0"/>
              <a:t>religious</a:t>
            </a:r>
            <a:r>
              <a:rPr lang="en-US" sz="1600" dirty="0"/>
              <a:t>, and </a:t>
            </a:r>
            <a:r>
              <a:rPr lang="en-US" sz="1600" u="sng" dirty="0"/>
              <a:t>moral</a:t>
            </a:r>
            <a:r>
              <a:rPr lang="en-US" sz="1600" dirty="0"/>
              <a:t> foundations that have shaped societies over centuries. It offers insights into the evolution of spiritual beliefs, the interplay between faith and governance, and the origins of ethical values. </a:t>
            </a:r>
            <a:endParaRPr sz="1600" dirty="0"/>
          </a:p>
        </p:txBody>
      </p:sp>
      <p:sp>
        <p:nvSpPr>
          <p:cNvPr id="1321" name="Google Shape;1321;p29"/>
          <p:cNvSpPr txBox="1">
            <a:spLocks noGrp="1"/>
          </p:cNvSpPr>
          <p:nvPr>
            <p:ph type="subTitle" idx="2"/>
          </p:nvPr>
        </p:nvSpPr>
        <p:spPr>
          <a:xfrm>
            <a:off x="4675500" y="1294490"/>
            <a:ext cx="3660900" cy="25051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t>Knowledge of the church's history enables us to appreciate its influence on art, education, and social progress, fostering interfaith dialogue, preserving heritage, and guiding us through lessons of both achievements and mistakes, ultimately enriching our understanding of the complex tapestry of human history.</a:t>
            </a:r>
            <a:endParaRPr sz="1600" dirty="0"/>
          </a:p>
        </p:txBody>
      </p:sp>
      <p:sp>
        <p:nvSpPr>
          <p:cNvPr id="1322" name="Google Shape;132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B47F-7C19-C54A-622B-D96178D31CF8}"/>
              </a:ext>
            </a:extLst>
          </p:cNvPr>
          <p:cNvSpPr>
            <a:spLocks noGrp="1"/>
          </p:cNvSpPr>
          <p:nvPr>
            <p:ph type="title"/>
          </p:nvPr>
        </p:nvSpPr>
        <p:spPr/>
        <p:txBody>
          <a:bodyPr/>
          <a:lstStyle/>
          <a:p>
            <a:r>
              <a:rPr lang="en-US" dirty="0"/>
              <a:t>THE COUNTER-REFORMATION: THE CHURCH’S RESPONSE</a:t>
            </a:r>
            <a:endParaRPr lang="en-PH" dirty="0"/>
          </a:p>
        </p:txBody>
      </p:sp>
      <p:sp>
        <p:nvSpPr>
          <p:cNvPr id="3" name="Text Placeholder 2">
            <a:extLst>
              <a:ext uri="{FF2B5EF4-FFF2-40B4-BE49-F238E27FC236}">
                <a16:creationId xmlns:a16="http://schemas.microsoft.com/office/drawing/2014/main" id="{42FF5E68-2B1A-03E1-9D15-575B487AFF2F}"/>
              </a:ext>
            </a:extLst>
          </p:cNvPr>
          <p:cNvSpPr>
            <a:spLocks noGrp="1"/>
          </p:cNvSpPr>
          <p:nvPr>
            <p:ph type="body" idx="1"/>
          </p:nvPr>
        </p:nvSpPr>
        <p:spPr>
          <a:xfrm>
            <a:off x="764550" y="1687550"/>
            <a:ext cx="4928400" cy="3375104"/>
          </a:xfrm>
        </p:spPr>
        <p:txBody>
          <a:bodyPr/>
          <a:lstStyle/>
          <a:p>
            <a:r>
              <a:rPr lang="en-US" sz="1800" b="1" u="sng" dirty="0">
                <a:solidFill>
                  <a:schemeClr val="accent6">
                    <a:lumMod val="10000"/>
                  </a:schemeClr>
                </a:solidFill>
              </a:rPr>
              <a:t>Art and Culture </a:t>
            </a:r>
            <a:r>
              <a:rPr lang="en-US" sz="1800" dirty="0">
                <a:solidFill>
                  <a:schemeClr val="accent6">
                    <a:lumMod val="10000"/>
                  </a:schemeClr>
                </a:solidFill>
              </a:rPr>
              <a:t>– embraced artistic expression as a tool for evangelization. Grand churches, paintings, sculptures, and music.</a:t>
            </a:r>
          </a:p>
          <a:p>
            <a:pPr marL="139700" indent="0">
              <a:buNone/>
            </a:pPr>
            <a:endParaRPr lang="en-US" sz="1800" dirty="0">
              <a:solidFill>
                <a:schemeClr val="accent6">
                  <a:lumMod val="10000"/>
                </a:schemeClr>
              </a:solidFill>
            </a:endParaRPr>
          </a:p>
          <a:p>
            <a:r>
              <a:rPr lang="en-US" sz="1800" b="1" u="sng" dirty="0">
                <a:solidFill>
                  <a:schemeClr val="accent6">
                    <a:lumMod val="10000"/>
                  </a:schemeClr>
                </a:solidFill>
              </a:rPr>
              <a:t>The Roman Inquisition </a:t>
            </a:r>
            <a:r>
              <a:rPr lang="en-US" sz="1800" dirty="0">
                <a:solidFill>
                  <a:schemeClr val="accent6">
                    <a:lumMod val="10000"/>
                  </a:schemeClr>
                </a:solidFill>
              </a:rPr>
              <a:t>– established to identify and suppress heretical teachings to preserve its core teachings. (e.g. tortures, beheading, hanging) </a:t>
            </a:r>
          </a:p>
          <a:p>
            <a:pPr marL="139700" indent="0">
              <a:buNone/>
            </a:pPr>
            <a:endParaRPr lang="en-US" sz="1800" dirty="0">
              <a:solidFill>
                <a:schemeClr val="accent6">
                  <a:lumMod val="10000"/>
                </a:schemeClr>
              </a:solidFill>
            </a:endParaRPr>
          </a:p>
        </p:txBody>
      </p:sp>
      <p:pic>
        <p:nvPicPr>
          <p:cNvPr id="5" name="Google Shape;1449;p31">
            <a:extLst>
              <a:ext uri="{FF2B5EF4-FFF2-40B4-BE49-F238E27FC236}">
                <a16:creationId xmlns:a16="http://schemas.microsoft.com/office/drawing/2014/main" id="{A04B3B71-B6D9-82DE-54A1-77AA0E88C4CD}"/>
              </a:ext>
            </a:extLst>
          </p:cNvPr>
          <p:cNvPicPr preferRelativeResize="0">
            <a:picLocks noGrp="1"/>
          </p:cNvPicPr>
          <p:nvPr>
            <p:ph type="pic" idx="2"/>
          </p:nvPr>
        </p:nvPicPr>
        <p:blipFill rotWithShape="1">
          <a:blip r:embed="rId2">
            <a:alphaModFix/>
          </a:blip>
          <a:srcRect t="16654" b="16654"/>
          <a:stretch/>
        </p:blipFill>
        <p:spPr>
          <a:xfrm>
            <a:off x="5960404" y="1443300"/>
            <a:ext cx="2525713" cy="2527300"/>
          </a:xfrm>
          <a:prstGeom prst="ellipse">
            <a:avLst/>
          </a:prstGeom>
        </p:spPr>
      </p:pic>
    </p:spTree>
    <p:extLst>
      <p:ext uri="{BB962C8B-B14F-4D97-AF65-F5344CB8AC3E}">
        <p14:creationId xmlns:p14="http://schemas.microsoft.com/office/powerpoint/2010/main" val="1176484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0DCD65F-E818-A3D6-6FD1-9E7F3C1BE597}"/>
              </a:ext>
            </a:extLst>
          </p:cNvPr>
          <p:cNvSpPr>
            <a:spLocks noGrp="1"/>
          </p:cNvSpPr>
          <p:nvPr>
            <p:ph type="body" idx="1"/>
          </p:nvPr>
        </p:nvSpPr>
        <p:spPr>
          <a:xfrm>
            <a:off x="2148468" y="1443300"/>
            <a:ext cx="4653776" cy="2256900"/>
          </a:xfrm>
        </p:spPr>
        <p:txBody>
          <a:bodyPr/>
          <a:lstStyle/>
          <a:p>
            <a:pPr marL="139700" indent="0">
              <a:buNone/>
            </a:pPr>
            <a:r>
              <a:rPr lang="en-US" sz="11500" dirty="0">
                <a:solidFill>
                  <a:schemeClr val="accent6">
                    <a:lumMod val="10000"/>
                  </a:schemeClr>
                </a:solidFill>
              </a:rPr>
              <a:t>Q &amp; A</a:t>
            </a:r>
            <a:endParaRPr lang="en-PH" sz="11500" dirty="0">
              <a:solidFill>
                <a:schemeClr val="accent6">
                  <a:lumMod val="10000"/>
                </a:schemeClr>
              </a:solidFill>
            </a:endParaRPr>
          </a:p>
        </p:txBody>
      </p:sp>
    </p:spTree>
    <p:extLst>
      <p:ext uri="{BB962C8B-B14F-4D97-AF65-F5344CB8AC3E}">
        <p14:creationId xmlns:p14="http://schemas.microsoft.com/office/powerpoint/2010/main" val="2094573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grpSp>
        <p:nvGrpSpPr>
          <p:cNvPr id="1327" name="Google Shape;1327;p30"/>
          <p:cNvGrpSpPr/>
          <p:nvPr/>
        </p:nvGrpSpPr>
        <p:grpSpPr>
          <a:xfrm>
            <a:off x="7445065" y="2494023"/>
            <a:ext cx="1185820" cy="321299"/>
            <a:chOff x="7018540" y="2277173"/>
            <a:chExt cx="1185820" cy="321299"/>
          </a:xfrm>
        </p:grpSpPr>
        <p:sp>
          <p:nvSpPr>
            <p:cNvPr id="1328" name="Google Shape;1328;p30"/>
            <p:cNvSpPr/>
            <p:nvPr/>
          </p:nvSpPr>
          <p:spPr>
            <a:xfrm>
              <a:off x="7018540" y="2277173"/>
              <a:ext cx="1185820" cy="321299"/>
            </a:xfrm>
            <a:custGeom>
              <a:avLst/>
              <a:gdLst/>
              <a:ahLst/>
              <a:cxnLst/>
              <a:rect l="l" t="t" r="r" b="b"/>
              <a:pathLst>
                <a:path w="39557" h="10718" extrusionOk="0">
                  <a:moveTo>
                    <a:pt x="18793" y="0"/>
                  </a:moveTo>
                  <a:cubicBezTo>
                    <a:pt x="18410" y="0"/>
                    <a:pt x="18028" y="24"/>
                    <a:pt x="17647" y="72"/>
                  </a:cubicBezTo>
                  <a:cubicBezTo>
                    <a:pt x="13503" y="572"/>
                    <a:pt x="9908" y="3930"/>
                    <a:pt x="9098" y="8026"/>
                  </a:cubicBezTo>
                  <a:cubicBezTo>
                    <a:pt x="8823" y="7813"/>
                    <a:pt x="8497" y="7718"/>
                    <a:pt x="8165" y="7718"/>
                  </a:cubicBezTo>
                  <a:cubicBezTo>
                    <a:pt x="7201" y="7718"/>
                    <a:pt x="6187" y="8517"/>
                    <a:pt x="6240" y="9526"/>
                  </a:cubicBezTo>
                  <a:cubicBezTo>
                    <a:pt x="5601" y="8794"/>
                    <a:pt x="4581" y="8450"/>
                    <a:pt x="3546" y="8450"/>
                  </a:cubicBezTo>
                  <a:cubicBezTo>
                    <a:pt x="1957" y="8450"/>
                    <a:pt x="332" y="9260"/>
                    <a:pt x="1" y="10717"/>
                  </a:cubicBezTo>
                  <a:lnTo>
                    <a:pt x="39557" y="10717"/>
                  </a:lnTo>
                  <a:cubicBezTo>
                    <a:pt x="39437" y="9479"/>
                    <a:pt x="38675" y="8312"/>
                    <a:pt x="37532" y="7788"/>
                  </a:cubicBezTo>
                  <a:cubicBezTo>
                    <a:pt x="37085" y="7575"/>
                    <a:pt x="36596" y="7474"/>
                    <a:pt x="36106" y="7474"/>
                  </a:cubicBezTo>
                  <a:cubicBezTo>
                    <a:pt x="35058" y="7474"/>
                    <a:pt x="34006" y="7937"/>
                    <a:pt x="33341" y="8764"/>
                  </a:cubicBezTo>
                  <a:cubicBezTo>
                    <a:pt x="33627" y="7407"/>
                    <a:pt x="32936" y="5907"/>
                    <a:pt x="31722" y="5240"/>
                  </a:cubicBezTo>
                  <a:cubicBezTo>
                    <a:pt x="31238" y="4965"/>
                    <a:pt x="30690" y="4833"/>
                    <a:pt x="30141" y="4833"/>
                  </a:cubicBezTo>
                  <a:cubicBezTo>
                    <a:pt x="29312" y="4833"/>
                    <a:pt x="28480" y="5133"/>
                    <a:pt x="27864" y="5692"/>
                  </a:cubicBezTo>
                  <a:cubicBezTo>
                    <a:pt x="26264" y="2277"/>
                    <a:pt x="22546" y="0"/>
                    <a:pt x="18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75268" y="2469119"/>
              <a:ext cx="296747" cy="95239"/>
            </a:xfrm>
            <a:custGeom>
              <a:avLst/>
              <a:gdLst/>
              <a:ahLst/>
              <a:cxnLst/>
              <a:rect l="l" t="t" r="r" b="b"/>
              <a:pathLst>
                <a:path w="9899" h="3177" extrusionOk="0">
                  <a:moveTo>
                    <a:pt x="5151" y="1"/>
                  </a:moveTo>
                  <a:cubicBezTo>
                    <a:pt x="3778" y="1"/>
                    <a:pt x="2680" y="1163"/>
                    <a:pt x="2772" y="2528"/>
                  </a:cubicBezTo>
                  <a:cubicBezTo>
                    <a:pt x="2728" y="2518"/>
                    <a:pt x="2682" y="2513"/>
                    <a:pt x="2636" y="2513"/>
                  </a:cubicBezTo>
                  <a:cubicBezTo>
                    <a:pt x="2462" y="2513"/>
                    <a:pt x="2285" y="2582"/>
                    <a:pt x="2153" y="2695"/>
                  </a:cubicBezTo>
                  <a:cubicBezTo>
                    <a:pt x="1890" y="2431"/>
                    <a:pt x="1555" y="2304"/>
                    <a:pt x="1223" y="2304"/>
                  </a:cubicBezTo>
                  <a:cubicBezTo>
                    <a:pt x="745" y="2304"/>
                    <a:pt x="273" y="2569"/>
                    <a:pt x="34" y="3076"/>
                  </a:cubicBezTo>
                  <a:cubicBezTo>
                    <a:pt x="0" y="3126"/>
                    <a:pt x="50" y="3177"/>
                    <a:pt x="99" y="3177"/>
                  </a:cubicBezTo>
                  <a:cubicBezTo>
                    <a:pt x="119" y="3177"/>
                    <a:pt x="139" y="3168"/>
                    <a:pt x="153" y="3147"/>
                  </a:cubicBezTo>
                  <a:cubicBezTo>
                    <a:pt x="376" y="2740"/>
                    <a:pt x="773" y="2528"/>
                    <a:pt x="1172" y="2528"/>
                  </a:cubicBezTo>
                  <a:cubicBezTo>
                    <a:pt x="1497" y="2528"/>
                    <a:pt x="1823" y="2668"/>
                    <a:pt x="2058" y="2957"/>
                  </a:cubicBezTo>
                  <a:cubicBezTo>
                    <a:pt x="2082" y="2980"/>
                    <a:pt x="2117" y="2992"/>
                    <a:pt x="2150" y="2992"/>
                  </a:cubicBezTo>
                  <a:cubicBezTo>
                    <a:pt x="2183" y="2992"/>
                    <a:pt x="2213" y="2980"/>
                    <a:pt x="2225" y="2957"/>
                  </a:cubicBezTo>
                  <a:cubicBezTo>
                    <a:pt x="2360" y="2822"/>
                    <a:pt x="2507" y="2758"/>
                    <a:pt x="2674" y="2758"/>
                  </a:cubicBezTo>
                  <a:cubicBezTo>
                    <a:pt x="2743" y="2758"/>
                    <a:pt x="2815" y="2769"/>
                    <a:pt x="2891" y="2790"/>
                  </a:cubicBezTo>
                  <a:cubicBezTo>
                    <a:pt x="2909" y="2799"/>
                    <a:pt x="2926" y="2803"/>
                    <a:pt x="2941" y="2803"/>
                  </a:cubicBezTo>
                  <a:cubicBezTo>
                    <a:pt x="3010" y="2803"/>
                    <a:pt x="3054" y="2725"/>
                    <a:pt x="3034" y="2647"/>
                  </a:cubicBezTo>
                  <a:cubicBezTo>
                    <a:pt x="2853" y="1334"/>
                    <a:pt x="3921" y="257"/>
                    <a:pt x="5173" y="257"/>
                  </a:cubicBezTo>
                  <a:cubicBezTo>
                    <a:pt x="5238" y="257"/>
                    <a:pt x="5303" y="260"/>
                    <a:pt x="5368" y="266"/>
                  </a:cubicBezTo>
                  <a:cubicBezTo>
                    <a:pt x="6797" y="361"/>
                    <a:pt x="7726" y="1647"/>
                    <a:pt x="7797" y="3004"/>
                  </a:cubicBezTo>
                  <a:cubicBezTo>
                    <a:pt x="7797" y="3068"/>
                    <a:pt x="7861" y="3121"/>
                    <a:pt x="7924" y="3121"/>
                  </a:cubicBezTo>
                  <a:cubicBezTo>
                    <a:pt x="7956" y="3121"/>
                    <a:pt x="7988" y="3108"/>
                    <a:pt x="8012" y="3076"/>
                  </a:cubicBezTo>
                  <a:cubicBezTo>
                    <a:pt x="8258" y="2789"/>
                    <a:pt x="8606" y="2643"/>
                    <a:pt x="8961" y="2643"/>
                  </a:cubicBezTo>
                  <a:cubicBezTo>
                    <a:pt x="9225" y="2643"/>
                    <a:pt x="9493" y="2723"/>
                    <a:pt x="9726" y="2885"/>
                  </a:cubicBezTo>
                  <a:cubicBezTo>
                    <a:pt x="9745" y="2904"/>
                    <a:pt x="9763" y="2911"/>
                    <a:pt x="9780" y="2911"/>
                  </a:cubicBezTo>
                  <a:cubicBezTo>
                    <a:pt x="9851" y="2911"/>
                    <a:pt x="9898" y="2776"/>
                    <a:pt x="9821" y="2719"/>
                  </a:cubicBezTo>
                  <a:cubicBezTo>
                    <a:pt x="9556" y="2522"/>
                    <a:pt x="9245" y="2427"/>
                    <a:pt x="8936" y="2427"/>
                  </a:cubicBezTo>
                  <a:cubicBezTo>
                    <a:pt x="8608" y="2427"/>
                    <a:pt x="8281" y="2534"/>
                    <a:pt x="8012" y="2742"/>
                  </a:cubicBezTo>
                  <a:cubicBezTo>
                    <a:pt x="7869" y="1290"/>
                    <a:pt x="6797" y="51"/>
                    <a:pt x="5273" y="4"/>
                  </a:cubicBezTo>
                  <a:cubicBezTo>
                    <a:pt x="5232" y="2"/>
                    <a:pt x="5191" y="1"/>
                    <a:pt x="5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691745" y="2449753"/>
              <a:ext cx="308918" cy="114664"/>
            </a:xfrm>
            <a:custGeom>
              <a:avLst/>
              <a:gdLst/>
              <a:ahLst/>
              <a:cxnLst/>
              <a:rect l="l" t="t" r="r" b="b"/>
              <a:pathLst>
                <a:path w="10305" h="3825" extrusionOk="0">
                  <a:moveTo>
                    <a:pt x="5576" y="0"/>
                  </a:moveTo>
                  <a:cubicBezTo>
                    <a:pt x="4381" y="0"/>
                    <a:pt x="3284" y="891"/>
                    <a:pt x="3025" y="2055"/>
                  </a:cubicBezTo>
                  <a:cubicBezTo>
                    <a:pt x="2673" y="1666"/>
                    <a:pt x="2163" y="1421"/>
                    <a:pt x="1651" y="1421"/>
                  </a:cubicBezTo>
                  <a:cubicBezTo>
                    <a:pt x="1505" y="1421"/>
                    <a:pt x="1358" y="1441"/>
                    <a:pt x="1215" y="1483"/>
                  </a:cubicBezTo>
                  <a:cubicBezTo>
                    <a:pt x="477" y="1698"/>
                    <a:pt x="1" y="2412"/>
                    <a:pt x="1" y="3150"/>
                  </a:cubicBezTo>
                  <a:cubicBezTo>
                    <a:pt x="1" y="3174"/>
                    <a:pt x="19" y="3186"/>
                    <a:pt x="36" y="3186"/>
                  </a:cubicBezTo>
                  <a:cubicBezTo>
                    <a:pt x="54" y="3186"/>
                    <a:pt x="72" y="3174"/>
                    <a:pt x="72" y="3150"/>
                  </a:cubicBezTo>
                  <a:cubicBezTo>
                    <a:pt x="120" y="2460"/>
                    <a:pt x="572" y="1817"/>
                    <a:pt x="1239" y="1626"/>
                  </a:cubicBezTo>
                  <a:cubicBezTo>
                    <a:pt x="1367" y="1594"/>
                    <a:pt x="1497" y="1579"/>
                    <a:pt x="1626" y="1579"/>
                  </a:cubicBezTo>
                  <a:cubicBezTo>
                    <a:pt x="2168" y="1579"/>
                    <a:pt x="2693" y="1850"/>
                    <a:pt x="3001" y="2293"/>
                  </a:cubicBezTo>
                  <a:cubicBezTo>
                    <a:pt x="3012" y="2326"/>
                    <a:pt x="3044" y="2344"/>
                    <a:pt x="3077" y="2344"/>
                  </a:cubicBezTo>
                  <a:cubicBezTo>
                    <a:pt x="3115" y="2344"/>
                    <a:pt x="3155" y="2320"/>
                    <a:pt x="3168" y="2269"/>
                  </a:cubicBezTo>
                  <a:cubicBezTo>
                    <a:pt x="3348" y="1146"/>
                    <a:pt x="4438" y="235"/>
                    <a:pt x="5601" y="235"/>
                  </a:cubicBezTo>
                  <a:cubicBezTo>
                    <a:pt x="5671" y="235"/>
                    <a:pt x="5741" y="238"/>
                    <a:pt x="5811" y="245"/>
                  </a:cubicBezTo>
                  <a:cubicBezTo>
                    <a:pt x="7097" y="388"/>
                    <a:pt x="8050" y="1721"/>
                    <a:pt x="7883" y="2960"/>
                  </a:cubicBezTo>
                  <a:cubicBezTo>
                    <a:pt x="7866" y="3044"/>
                    <a:pt x="7921" y="3128"/>
                    <a:pt x="7988" y="3128"/>
                  </a:cubicBezTo>
                  <a:cubicBezTo>
                    <a:pt x="8016" y="3128"/>
                    <a:pt x="8046" y="3114"/>
                    <a:pt x="8074" y="3079"/>
                  </a:cubicBezTo>
                  <a:cubicBezTo>
                    <a:pt x="8220" y="2933"/>
                    <a:pt x="8396" y="2867"/>
                    <a:pt x="8565" y="2867"/>
                  </a:cubicBezTo>
                  <a:cubicBezTo>
                    <a:pt x="8893" y="2867"/>
                    <a:pt x="9193" y="3115"/>
                    <a:pt x="9193" y="3507"/>
                  </a:cubicBezTo>
                  <a:cubicBezTo>
                    <a:pt x="9209" y="3588"/>
                    <a:pt x="9269" y="3636"/>
                    <a:pt x="9336" y="3636"/>
                  </a:cubicBezTo>
                  <a:cubicBezTo>
                    <a:pt x="9368" y="3636"/>
                    <a:pt x="9401" y="3626"/>
                    <a:pt x="9431" y="3603"/>
                  </a:cubicBezTo>
                  <a:cubicBezTo>
                    <a:pt x="9508" y="3526"/>
                    <a:pt x="9597" y="3492"/>
                    <a:pt x="9685" y="3492"/>
                  </a:cubicBezTo>
                  <a:cubicBezTo>
                    <a:pt x="9843" y="3492"/>
                    <a:pt x="9998" y="3601"/>
                    <a:pt x="10074" y="3769"/>
                  </a:cubicBezTo>
                  <a:cubicBezTo>
                    <a:pt x="10097" y="3808"/>
                    <a:pt x="10131" y="3824"/>
                    <a:pt x="10164" y="3824"/>
                  </a:cubicBezTo>
                  <a:cubicBezTo>
                    <a:pt x="10234" y="3824"/>
                    <a:pt x="10305" y="3755"/>
                    <a:pt x="10289" y="3674"/>
                  </a:cubicBezTo>
                  <a:cubicBezTo>
                    <a:pt x="10218" y="3390"/>
                    <a:pt x="9962" y="3239"/>
                    <a:pt x="9698" y="3239"/>
                  </a:cubicBezTo>
                  <a:cubicBezTo>
                    <a:pt x="9608" y="3239"/>
                    <a:pt x="9516" y="3257"/>
                    <a:pt x="9431" y="3293"/>
                  </a:cubicBezTo>
                  <a:cubicBezTo>
                    <a:pt x="9327" y="2875"/>
                    <a:pt x="8954" y="2609"/>
                    <a:pt x="8566" y="2609"/>
                  </a:cubicBezTo>
                  <a:cubicBezTo>
                    <a:pt x="8424" y="2609"/>
                    <a:pt x="8279" y="2645"/>
                    <a:pt x="8145" y="2722"/>
                  </a:cubicBezTo>
                  <a:cubicBezTo>
                    <a:pt x="8145" y="1459"/>
                    <a:pt x="7240" y="221"/>
                    <a:pt x="5954" y="31"/>
                  </a:cubicBezTo>
                  <a:cubicBezTo>
                    <a:pt x="5828" y="10"/>
                    <a:pt x="5701" y="0"/>
                    <a:pt x="5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30"/>
          <p:cNvGrpSpPr/>
          <p:nvPr/>
        </p:nvGrpSpPr>
        <p:grpSpPr>
          <a:xfrm>
            <a:off x="7338325" y="315361"/>
            <a:ext cx="1399290" cy="429338"/>
            <a:chOff x="7338325" y="315361"/>
            <a:chExt cx="1399290" cy="429338"/>
          </a:xfrm>
        </p:grpSpPr>
        <p:sp>
          <p:nvSpPr>
            <p:cNvPr id="1332" name="Google Shape;1332;p30"/>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0"/>
          <p:cNvGrpSpPr/>
          <p:nvPr/>
        </p:nvGrpSpPr>
        <p:grpSpPr>
          <a:xfrm>
            <a:off x="1008906" y="269195"/>
            <a:ext cx="2024650" cy="449063"/>
            <a:chOff x="1008906" y="269195"/>
            <a:chExt cx="2024650" cy="449063"/>
          </a:xfrm>
        </p:grpSpPr>
        <p:sp>
          <p:nvSpPr>
            <p:cNvPr id="1335" name="Google Shape;1335;p30"/>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30"/>
          <p:cNvGrpSpPr/>
          <p:nvPr/>
        </p:nvGrpSpPr>
        <p:grpSpPr>
          <a:xfrm>
            <a:off x="3647271" y="701923"/>
            <a:ext cx="1849407" cy="1039600"/>
            <a:chOff x="3895263" y="1347100"/>
            <a:chExt cx="1216075" cy="683587"/>
          </a:xfrm>
        </p:grpSpPr>
        <p:grpSp>
          <p:nvGrpSpPr>
            <p:cNvPr id="1338" name="Google Shape;1338;p30"/>
            <p:cNvGrpSpPr/>
            <p:nvPr/>
          </p:nvGrpSpPr>
          <p:grpSpPr>
            <a:xfrm>
              <a:off x="3895263" y="1729788"/>
              <a:ext cx="1216075" cy="300900"/>
              <a:chOff x="3895263" y="1729788"/>
              <a:chExt cx="1216075" cy="300900"/>
            </a:xfrm>
          </p:grpSpPr>
          <p:sp>
            <p:nvSpPr>
              <p:cNvPr id="1339" name="Google Shape;1339;p30"/>
              <p:cNvSpPr/>
              <p:nvPr/>
            </p:nvSpPr>
            <p:spPr>
              <a:xfrm rot="10800000">
                <a:off x="4810438"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30"/>
              <p:cNvSpPr/>
              <p:nvPr/>
            </p:nvSpPr>
            <p:spPr>
              <a:xfrm rot="10800000">
                <a:off x="3895263" y="1729788"/>
                <a:ext cx="300900" cy="300900"/>
              </a:xfrm>
              <a:prstGeom prst="pie">
                <a:avLst>
                  <a:gd name="adj1" fmla="val 0"/>
                  <a:gd name="adj2" fmla="val 1076505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41" name="Google Shape;1341;p30"/>
            <p:cNvGrpSpPr/>
            <p:nvPr/>
          </p:nvGrpSpPr>
          <p:grpSpPr>
            <a:xfrm>
              <a:off x="4029188" y="1347100"/>
              <a:ext cx="948230" cy="532721"/>
              <a:chOff x="4045515" y="190749"/>
              <a:chExt cx="1180125" cy="663000"/>
            </a:xfrm>
          </p:grpSpPr>
          <p:sp>
            <p:nvSpPr>
              <p:cNvPr id="1342" name="Google Shape;1342;p30"/>
              <p:cNvSpPr/>
              <p:nvPr/>
            </p:nvSpPr>
            <p:spPr>
              <a:xfrm>
                <a:off x="4045515"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30"/>
              <p:cNvSpPr/>
              <p:nvPr/>
            </p:nvSpPr>
            <p:spPr>
              <a:xfrm>
                <a:off x="4293135" y="190749"/>
                <a:ext cx="684900" cy="663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30"/>
              <p:cNvSpPr/>
              <p:nvPr/>
            </p:nvSpPr>
            <p:spPr>
              <a:xfrm>
                <a:off x="4787040" y="408950"/>
                <a:ext cx="438600" cy="4050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5" name="Google Shape;1345;p30"/>
            <p:cNvSpPr/>
            <p:nvPr/>
          </p:nvSpPr>
          <p:spPr>
            <a:xfrm>
              <a:off x="4044525" y="1749050"/>
              <a:ext cx="948300" cy="130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46" name="Google Shape;1346;p30"/>
          <p:cNvSpPr txBox="1">
            <a:spLocks noGrp="1"/>
          </p:cNvSpPr>
          <p:nvPr>
            <p:ph type="subTitle" idx="1"/>
          </p:nvPr>
        </p:nvSpPr>
        <p:spPr>
          <a:xfrm>
            <a:off x="2298775" y="2562925"/>
            <a:ext cx="4546500" cy="36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ORIGINS AND EARLY HISTORY OF THE CHURCH</a:t>
            </a:r>
          </a:p>
        </p:txBody>
      </p:sp>
      <p:sp>
        <p:nvSpPr>
          <p:cNvPr id="1347" name="Google Shape;1347;p30"/>
          <p:cNvSpPr txBox="1">
            <a:spLocks noGrp="1"/>
          </p:cNvSpPr>
          <p:nvPr>
            <p:ph type="title"/>
          </p:nvPr>
        </p:nvSpPr>
        <p:spPr>
          <a:xfrm>
            <a:off x="2298725" y="1753375"/>
            <a:ext cx="45465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SECTION</a:t>
            </a:r>
            <a:endParaRPr dirty="0"/>
          </a:p>
        </p:txBody>
      </p:sp>
      <p:sp>
        <p:nvSpPr>
          <p:cNvPr id="1348" name="Google Shape;1348;p30"/>
          <p:cNvSpPr txBox="1">
            <a:spLocks noGrp="1"/>
          </p:cNvSpPr>
          <p:nvPr>
            <p:ph type="title" idx="2"/>
          </p:nvPr>
        </p:nvSpPr>
        <p:spPr>
          <a:xfrm>
            <a:off x="4173574" y="940274"/>
            <a:ext cx="796800" cy="5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1349" name="Google Shape;1349;p30"/>
          <p:cNvCxnSpPr/>
          <p:nvPr/>
        </p:nvCxnSpPr>
        <p:spPr>
          <a:xfrm>
            <a:off x="2442025" y="2478050"/>
            <a:ext cx="4266000" cy="0"/>
          </a:xfrm>
          <a:prstGeom prst="straightConnector1">
            <a:avLst/>
          </a:prstGeom>
          <a:noFill/>
          <a:ln w="19050" cap="flat" cmpd="sng">
            <a:solidFill>
              <a:schemeClr val="dk1"/>
            </a:solidFill>
            <a:prstDash val="solid"/>
            <a:round/>
            <a:headEnd type="none" w="med" len="med"/>
            <a:tailEnd type="none" w="med" len="med"/>
          </a:ln>
        </p:spPr>
      </p:cxnSp>
      <p:grpSp>
        <p:nvGrpSpPr>
          <p:cNvPr id="1350" name="Google Shape;1350;p30"/>
          <p:cNvGrpSpPr/>
          <p:nvPr/>
        </p:nvGrpSpPr>
        <p:grpSpPr>
          <a:xfrm>
            <a:off x="5073675" y="2333668"/>
            <a:ext cx="3753309" cy="2963959"/>
            <a:chOff x="5073675" y="2333668"/>
            <a:chExt cx="3753309" cy="2963959"/>
          </a:xfrm>
        </p:grpSpPr>
        <p:grpSp>
          <p:nvGrpSpPr>
            <p:cNvPr id="1351" name="Google Shape;1351;p30"/>
            <p:cNvGrpSpPr/>
            <p:nvPr/>
          </p:nvGrpSpPr>
          <p:grpSpPr>
            <a:xfrm>
              <a:off x="5670326" y="2333668"/>
              <a:ext cx="3156659" cy="2653717"/>
              <a:chOff x="4763450" y="3132175"/>
              <a:chExt cx="2466525" cy="2073541"/>
            </a:xfrm>
          </p:grpSpPr>
          <p:sp>
            <p:nvSpPr>
              <p:cNvPr id="1352" name="Google Shape;1352;p30"/>
              <p:cNvSpPr/>
              <p:nvPr/>
            </p:nvSpPr>
            <p:spPr>
              <a:xfrm>
                <a:off x="4794225" y="3687713"/>
                <a:ext cx="2411939" cy="1497196"/>
              </a:xfrm>
              <a:custGeom>
                <a:avLst/>
                <a:gdLst/>
                <a:ahLst/>
                <a:cxnLst/>
                <a:rect l="l" t="t" r="r" b="b"/>
                <a:pathLst>
                  <a:path w="95108" h="55186" extrusionOk="0">
                    <a:moveTo>
                      <a:pt x="21627" y="0"/>
                    </a:moveTo>
                    <a:cubicBezTo>
                      <a:pt x="21586" y="0"/>
                      <a:pt x="21544" y="17"/>
                      <a:pt x="21508" y="56"/>
                    </a:cubicBezTo>
                    <a:cubicBezTo>
                      <a:pt x="18634" y="3281"/>
                      <a:pt x="15818" y="6549"/>
                      <a:pt x="13016" y="9818"/>
                    </a:cubicBezTo>
                    <a:cubicBezTo>
                      <a:pt x="10200" y="13116"/>
                      <a:pt x="7413" y="16442"/>
                      <a:pt x="4655" y="19769"/>
                    </a:cubicBezTo>
                    <a:cubicBezTo>
                      <a:pt x="3882" y="20703"/>
                      <a:pt x="3123" y="21637"/>
                      <a:pt x="2364" y="22571"/>
                    </a:cubicBezTo>
                    <a:cubicBezTo>
                      <a:pt x="1649" y="23446"/>
                      <a:pt x="876" y="24322"/>
                      <a:pt x="278" y="25285"/>
                    </a:cubicBezTo>
                    <a:cubicBezTo>
                      <a:pt x="266" y="25284"/>
                      <a:pt x="255" y="25283"/>
                      <a:pt x="243" y="25283"/>
                    </a:cubicBezTo>
                    <a:cubicBezTo>
                      <a:pt x="136" y="25283"/>
                      <a:pt x="30" y="25344"/>
                      <a:pt x="30" y="25489"/>
                    </a:cubicBezTo>
                    <a:cubicBezTo>
                      <a:pt x="30" y="33062"/>
                      <a:pt x="44" y="40635"/>
                      <a:pt x="30" y="48208"/>
                    </a:cubicBezTo>
                    <a:cubicBezTo>
                      <a:pt x="30" y="50353"/>
                      <a:pt x="0" y="52484"/>
                      <a:pt x="88" y="54629"/>
                    </a:cubicBezTo>
                    <a:cubicBezTo>
                      <a:pt x="97" y="54710"/>
                      <a:pt x="161" y="54752"/>
                      <a:pt x="226" y="54752"/>
                    </a:cubicBezTo>
                    <a:cubicBezTo>
                      <a:pt x="267" y="54752"/>
                      <a:pt x="308" y="54735"/>
                      <a:pt x="336" y="54702"/>
                    </a:cubicBezTo>
                    <a:cubicBezTo>
                      <a:pt x="1229" y="54716"/>
                      <a:pt x="2123" y="54721"/>
                      <a:pt x="3018" y="54721"/>
                    </a:cubicBezTo>
                    <a:cubicBezTo>
                      <a:pt x="4945" y="54721"/>
                      <a:pt x="6876" y="54697"/>
                      <a:pt x="8799" y="54687"/>
                    </a:cubicBezTo>
                    <a:cubicBezTo>
                      <a:pt x="11659" y="54687"/>
                      <a:pt x="14504" y="54702"/>
                      <a:pt x="17350" y="54716"/>
                    </a:cubicBezTo>
                    <a:cubicBezTo>
                      <a:pt x="23055" y="54745"/>
                      <a:pt x="28760" y="54818"/>
                      <a:pt x="34466" y="54921"/>
                    </a:cubicBezTo>
                    <a:cubicBezTo>
                      <a:pt x="37661" y="54979"/>
                      <a:pt x="40857" y="55096"/>
                      <a:pt x="44052" y="55125"/>
                    </a:cubicBezTo>
                    <a:lnTo>
                      <a:pt x="44125" y="55125"/>
                    </a:lnTo>
                    <a:cubicBezTo>
                      <a:pt x="44867" y="55172"/>
                      <a:pt x="45613" y="55185"/>
                      <a:pt x="46358" y="55185"/>
                    </a:cubicBezTo>
                    <a:cubicBezTo>
                      <a:pt x="47211" y="55185"/>
                      <a:pt x="48063" y="55169"/>
                      <a:pt x="48911" y="55169"/>
                    </a:cubicBezTo>
                    <a:cubicBezTo>
                      <a:pt x="49229" y="55171"/>
                      <a:pt x="49547" y="55173"/>
                      <a:pt x="49866" y="55173"/>
                    </a:cubicBezTo>
                    <a:cubicBezTo>
                      <a:pt x="51215" y="55173"/>
                      <a:pt x="52570" y="55151"/>
                      <a:pt x="53916" y="55139"/>
                    </a:cubicBezTo>
                    <a:cubicBezTo>
                      <a:pt x="57199" y="55125"/>
                      <a:pt x="60482" y="55110"/>
                      <a:pt x="63765" y="55066"/>
                    </a:cubicBezTo>
                    <a:cubicBezTo>
                      <a:pt x="70390" y="55008"/>
                      <a:pt x="77000" y="54964"/>
                      <a:pt x="83610" y="54891"/>
                    </a:cubicBezTo>
                    <a:cubicBezTo>
                      <a:pt x="87331" y="54862"/>
                      <a:pt x="91052" y="54804"/>
                      <a:pt x="94772" y="54775"/>
                    </a:cubicBezTo>
                    <a:cubicBezTo>
                      <a:pt x="94860" y="54760"/>
                      <a:pt x="94904" y="54716"/>
                      <a:pt x="94933" y="54643"/>
                    </a:cubicBezTo>
                    <a:cubicBezTo>
                      <a:pt x="94991" y="54629"/>
                      <a:pt x="95050" y="54570"/>
                      <a:pt x="95050" y="54483"/>
                    </a:cubicBezTo>
                    <a:cubicBezTo>
                      <a:pt x="95108" y="49026"/>
                      <a:pt x="95050" y="43554"/>
                      <a:pt x="95020" y="38096"/>
                    </a:cubicBezTo>
                    <a:cubicBezTo>
                      <a:pt x="95020" y="36637"/>
                      <a:pt x="95020" y="35178"/>
                      <a:pt x="95006" y="33719"/>
                    </a:cubicBezTo>
                    <a:cubicBezTo>
                      <a:pt x="95079" y="33661"/>
                      <a:pt x="95093" y="33529"/>
                      <a:pt x="95006" y="33471"/>
                    </a:cubicBezTo>
                    <a:lnTo>
                      <a:pt x="95006" y="33442"/>
                    </a:lnTo>
                    <a:cubicBezTo>
                      <a:pt x="95006" y="33320"/>
                      <a:pt x="94915" y="33262"/>
                      <a:pt x="94820" y="33262"/>
                    </a:cubicBezTo>
                    <a:cubicBezTo>
                      <a:pt x="94778" y="33262"/>
                      <a:pt x="94735" y="33273"/>
                      <a:pt x="94699" y="33296"/>
                    </a:cubicBezTo>
                    <a:cubicBezTo>
                      <a:pt x="94233" y="33048"/>
                      <a:pt x="93751" y="32843"/>
                      <a:pt x="93284" y="32625"/>
                    </a:cubicBezTo>
                    <a:cubicBezTo>
                      <a:pt x="92700" y="32347"/>
                      <a:pt x="92131" y="32070"/>
                      <a:pt x="91562" y="31793"/>
                    </a:cubicBezTo>
                    <a:cubicBezTo>
                      <a:pt x="90410" y="31238"/>
                      <a:pt x="89257" y="30655"/>
                      <a:pt x="88104" y="30056"/>
                    </a:cubicBezTo>
                    <a:cubicBezTo>
                      <a:pt x="85857" y="28889"/>
                      <a:pt x="83639" y="27678"/>
                      <a:pt x="81436" y="26394"/>
                    </a:cubicBezTo>
                    <a:cubicBezTo>
                      <a:pt x="80356" y="25752"/>
                      <a:pt x="79262" y="25124"/>
                      <a:pt x="78138" y="24555"/>
                    </a:cubicBezTo>
                    <a:cubicBezTo>
                      <a:pt x="78138" y="24497"/>
                      <a:pt x="78109" y="24424"/>
                      <a:pt x="78050" y="24380"/>
                    </a:cubicBezTo>
                    <a:cubicBezTo>
                      <a:pt x="76387" y="23286"/>
                      <a:pt x="74665" y="22294"/>
                      <a:pt x="72929" y="21331"/>
                    </a:cubicBezTo>
                    <a:cubicBezTo>
                      <a:pt x="71178" y="20353"/>
                      <a:pt x="69412" y="19419"/>
                      <a:pt x="67618" y="18529"/>
                    </a:cubicBezTo>
                    <a:cubicBezTo>
                      <a:pt x="64072" y="16763"/>
                      <a:pt x="60453" y="15085"/>
                      <a:pt x="56791" y="13568"/>
                    </a:cubicBezTo>
                    <a:cubicBezTo>
                      <a:pt x="53099" y="12021"/>
                      <a:pt x="49378" y="10547"/>
                      <a:pt x="45643" y="9147"/>
                    </a:cubicBezTo>
                    <a:cubicBezTo>
                      <a:pt x="41878" y="7731"/>
                      <a:pt x="38113" y="6360"/>
                      <a:pt x="34349" y="4988"/>
                    </a:cubicBezTo>
                    <a:cubicBezTo>
                      <a:pt x="30613" y="3602"/>
                      <a:pt x="26878" y="2186"/>
                      <a:pt x="23143" y="800"/>
                    </a:cubicBezTo>
                    <a:cubicBezTo>
                      <a:pt x="22690" y="640"/>
                      <a:pt x="22252" y="465"/>
                      <a:pt x="21800" y="290"/>
                    </a:cubicBezTo>
                    <a:cubicBezTo>
                      <a:pt x="21877" y="157"/>
                      <a:pt x="21755" y="0"/>
                      <a:pt x="2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5928225" y="4115363"/>
                <a:ext cx="1277875" cy="1090353"/>
              </a:xfrm>
              <a:custGeom>
                <a:avLst/>
                <a:gdLst/>
                <a:ahLst/>
                <a:cxnLst/>
                <a:rect l="l" t="t" r="r" b="b"/>
                <a:pathLst>
                  <a:path w="51115" h="34565" extrusionOk="0">
                    <a:moveTo>
                      <a:pt x="2340" y="1"/>
                    </a:moveTo>
                    <a:cubicBezTo>
                      <a:pt x="2112" y="1"/>
                      <a:pt x="1886" y="11"/>
                      <a:pt x="1664" y="38"/>
                    </a:cubicBezTo>
                    <a:cubicBezTo>
                      <a:pt x="1182" y="111"/>
                      <a:pt x="774" y="345"/>
                      <a:pt x="511" y="768"/>
                    </a:cubicBezTo>
                    <a:cubicBezTo>
                      <a:pt x="263" y="1191"/>
                      <a:pt x="205" y="1702"/>
                      <a:pt x="190" y="2183"/>
                    </a:cubicBezTo>
                    <a:cubicBezTo>
                      <a:pt x="161" y="2898"/>
                      <a:pt x="176" y="3613"/>
                      <a:pt x="161" y="4314"/>
                    </a:cubicBezTo>
                    <a:cubicBezTo>
                      <a:pt x="146" y="7349"/>
                      <a:pt x="132" y="10369"/>
                      <a:pt x="117" y="13390"/>
                    </a:cubicBezTo>
                    <a:cubicBezTo>
                      <a:pt x="88" y="19445"/>
                      <a:pt x="44" y="25501"/>
                      <a:pt x="15" y="31556"/>
                    </a:cubicBezTo>
                    <a:cubicBezTo>
                      <a:pt x="0" y="32534"/>
                      <a:pt x="15" y="33526"/>
                      <a:pt x="30" y="34504"/>
                    </a:cubicBezTo>
                    <a:lnTo>
                      <a:pt x="117" y="34504"/>
                    </a:lnTo>
                    <a:cubicBezTo>
                      <a:pt x="866" y="34551"/>
                      <a:pt x="1612" y="34564"/>
                      <a:pt x="2356" y="34564"/>
                    </a:cubicBezTo>
                    <a:cubicBezTo>
                      <a:pt x="3207" y="34564"/>
                      <a:pt x="4055" y="34548"/>
                      <a:pt x="4903" y="34548"/>
                    </a:cubicBezTo>
                    <a:cubicBezTo>
                      <a:pt x="5221" y="34550"/>
                      <a:pt x="5539" y="34552"/>
                      <a:pt x="5858" y="34552"/>
                    </a:cubicBezTo>
                    <a:cubicBezTo>
                      <a:pt x="7207" y="34552"/>
                      <a:pt x="8562" y="34530"/>
                      <a:pt x="9908" y="34518"/>
                    </a:cubicBezTo>
                    <a:cubicBezTo>
                      <a:pt x="13191" y="34504"/>
                      <a:pt x="16474" y="34489"/>
                      <a:pt x="19757" y="34445"/>
                    </a:cubicBezTo>
                    <a:cubicBezTo>
                      <a:pt x="26382" y="34387"/>
                      <a:pt x="32992" y="34343"/>
                      <a:pt x="39602" y="34270"/>
                    </a:cubicBezTo>
                    <a:cubicBezTo>
                      <a:pt x="43323" y="34241"/>
                      <a:pt x="47044" y="34183"/>
                      <a:pt x="50764" y="34154"/>
                    </a:cubicBezTo>
                    <a:cubicBezTo>
                      <a:pt x="50852" y="34139"/>
                      <a:pt x="50896" y="34095"/>
                      <a:pt x="50925" y="34022"/>
                    </a:cubicBezTo>
                    <a:cubicBezTo>
                      <a:pt x="50983" y="34008"/>
                      <a:pt x="51042" y="33949"/>
                      <a:pt x="51042" y="33862"/>
                    </a:cubicBezTo>
                    <a:cubicBezTo>
                      <a:pt x="51115" y="28405"/>
                      <a:pt x="51042" y="22933"/>
                      <a:pt x="51012" y="17475"/>
                    </a:cubicBezTo>
                    <a:cubicBezTo>
                      <a:pt x="51012" y="16016"/>
                      <a:pt x="51012" y="14557"/>
                      <a:pt x="50998" y="13098"/>
                    </a:cubicBezTo>
                    <a:cubicBezTo>
                      <a:pt x="51071" y="13040"/>
                      <a:pt x="51085" y="12908"/>
                      <a:pt x="50998" y="12850"/>
                    </a:cubicBezTo>
                    <a:lnTo>
                      <a:pt x="50998" y="12821"/>
                    </a:lnTo>
                    <a:cubicBezTo>
                      <a:pt x="50998" y="12699"/>
                      <a:pt x="50907" y="12641"/>
                      <a:pt x="50812" y="12641"/>
                    </a:cubicBezTo>
                    <a:cubicBezTo>
                      <a:pt x="50770" y="12641"/>
                      <a:pt x="50727" y="12652"/>
                      <a:pt x="50691" y="12675"/>
                    </a:cubicBezTo>
                    <a:cubicBezTo>
                      <a:pt x="50225" y="12427"/>
                      <a:pt x="49743" y="12222"/>
                      <a:pt x="49276" y="12004"/>
                    </a:cubicBezTo>
                    <a:cubicBezTo>
                      <a:pt x="48692" y="11726"/>
                      <a:pt x="48123" y="11449"/>
                      <a:pt x="47554" y="11172"/>
                    </a:cubicBezTo>
                    <a:cubicBezTo>
                      <a:pt x="46402" y="10617"/>
                      <a:pt x="45249" y="10034"/>
                      <a:pt x="44096" y="9435"/>
                    </a:cubicBezTo>
                    <a:cubicBezTo>
                      <a:pt x="42433" y="8575"/>
                      <a:pt x="40769" y="7670"/>
                      <a:pt x="39120" y="6736"/>
                    </a:cubicBezTo>
                    <a:cubicBezTo>
                      <a:pt x="38974" y="6707"/>
                      <a:pt x="38829" y="6678"/>
                      <a:pt x="38683" y="6634"/>
                    </a:cubicBezTo>
                    <a:cubicBezTo>
                      <a:pt x="32875" y="5306"/>
                      <a:pt x="27068" y="3905"/>
                      <a:pt x="21246" y="2665"/>
                    </a:cubicBezTo>
                    <a:cubicBezTo>
                      <a:pt x="15482" y="1425"/>
                      <a:pt x="9689" y="359"/>
                      <a:pt x="3794" y="68"/>
                    </a:cubicBezTo>
                    <a:cubicBezTo>
                      <a:pt x="3326" y="48"/>
                      <a:pt x="2830"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5364500" y="3675700"/>
                <a:ext cx="1865475" cy="866000"/>
              </a:xfrm>
              <a:custGeom>
                <a:avLst/>
                <a:gdLst/>
                <a:ahLst/>
                <a:cxnLst/>
                <a:rect l="l" t="t" r="r" b="b"/>
                <a:pathLst>
                  <a:path w="74619" h="34640"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820" y="7590"/>
                      <a:pt x="8425" y="9385"/>
                      <a:pt x="10015" y="11209"/>
                    </a:cubicBezTo>
                    <a:cubicBezTo>
                      <a:pt x="13182" y="14886"/>
                      <a:pt x="16348" y="18563"/>
                      <a:pt x="19441" y="22298"/>
                    </a:cubicBezTo>
                    <a:cubicBezTo>
                      <a:pt x="21207" y="24414"/>
                      <a:pt x="22870" y="26734"/>
                      <a:pt x="24607" y="28865"/>
                    </a:cubicBezTo>
                    <a:cubicBezTo>
                      <a:pt x="24665" y="28938"/>
                      <a:pt x="28065" y="29346"/>
                      <a:pt x="29656" y="29550"/>
                    </a:cubicBezTo>
                    <a:cubicBezTo>
                      <a:pt x="31246" y="29769"/>
                      <a:pt x="32851" y="29974"/>
                      <a:pt x="34442" y="30193"/>
                    </a:cubicBezTo>
                    <a:cubicBezTo>
                      <a:pt x="37666" y="30616"/>
                      <a:pt x="40935" y="31185"/>
                      <a:pt x="44174" y="31564"/>
                    </a:cubicBezTo>
                    <a:cubicBezTo>
                      <a:pt x="50580" y="32323"/>
                      <a:pt x="56927" y="32907"/>
                      <a:pt x="63347" y="33563"/>
                    </a:cubicBezTo>
                    <a:cubicBezTo>
                      <a:pt x="66849" y="33913"/>
                      <a:pt x="70351" y="34249"/>
                      <a:pt x="73853" y="34585"/>
                    </a:cubicBezTo>
                    <a:cubicBezTo>
                      <a:pt x="73906" y="34620"/>
                      <a:pt x="73965" y="34639"/>
                      <a:pt x="74022" y="34639"/>
                    </a:cubicBezTo>
                    <a:cubicBezTo>
                      <a:pt x="74059" y="34639"/>
                      <a:pt x="74096" y="34631"/>
                      <a:pt x="74131" y="34614"/>
                    </a:cubicBezTo>
                    <a:cubicBezTo>
                      <a:pt x="74174" y="34614"/>
                      <a:pt x="74218" y="34628"/>
                      <a:pt x="74262" y="34628"/>
                    </a:cubicBezTo>
                    <a:cubicBezTo>
                      <a:pt x="74272" y="34629"/>
                      <a:pt x="74282" y="34630"/>
                      <a:pt x="74292" y="34630"/>
                    </a:cubicBezTo>
                    <a:cubicBezTo>
                      <a:pt x="74585" y="34630"/>
                      <a:pt x="74619" y="34216"/>
                      <a:pt x="74379" y="34088"/>
                    </a:cubicBezTo>
                    <a:cubicBezTo>
                      <a:pt x="74364" y="34045"/>
                      <a:pt x="74335" y="34016"/>
                      <a:pt x="74306" y="33986"/>
                    </a:cubicBezTo>
                    <a:cubicBezTo>
                      <a:pt x="73766" y="33461"/>
                      <a:pt x="73270" y="32877"/>
                      <a:pt x="72774" y="32323"/>
                    </a:cubicBezTo>
                    <a:cubicBezTo>
                      <a:pt x="72263" y="31754"/>
                      <a:pt x="71767" y="31199"/>
                      <a:pt x="71256" y="30645"/>
                    </a:cubicBezTo>
                    <a:cubicBezTo>
                      <a:pt x="70235" y="29536"/>
                      <a:pt x="69213" y="28427"/>
                      <a:pt x="68206" y="27303"/>
                    </a:cubicBezTo>
                    <a:cubicBezTo>
                      <a:pt x="66193" y="25085"/>
                      <a:pt x="64164" y="22897"/>
                      <a:pt x="62165" y="20679"/>
                    </a:cubicBezTo>
                    <a:cubicBezTo>
                      <a:pt x="61027" y="19409"/>
                      <a:pt x="59948" y="18081"/>
                      <a:pt x="58722" y="16914"/>
                    </a:cubicBezTo>
                    <a:cubicBezTo>
                      <a:pt x="58658" y="16856"/>
                      <a:pt x="58591" y="16833"/>
                      <a:pt x="58529" y="16833"/>
                    </a:cubicBezTo>
                    <a:cubicBezTo>
                      <a:pt x="58449" y="16833"/>
                      <a:pt x="58377" y="16871"/>
                      <a:pt x="58328" y="16929"/>
                    </a:cubicBezTo>
                    <a:cubicBezTo>
                      <a:pt x="54622" y="15907"/>
                      <a:pt x="50886" y="15003"/>
                      <a:pt x="47165" y="13981"/>
                    </a:cubicBezTo>
                    <a:cubicBezTo>
                      <a:pt x="43357" y="12945"/>
                      <a:pt x="39549" y="11909"/>
                      <a:pt x="35755" y="10815"/>
                    </a:cubicBezTo>
                    <a:cubicBezTo>
                      <a:pt x="28153" y="8655"/>
                      <a:pt x="20594" y="6408"/>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4763450" y="3672300"/>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5093225" y="4279325"/>
                <a:ext cx="524600" cy="775000"/>
              </a:xfrm>
              <a:custGeom>
                <a:avLst/>
                <a:gdLst/>
                <a:ahLst/>
                <a:cxnLst/>
                <a:rect l="l" t="t" r="r" b="b"/>
                <a:pathLst>
                  <a:path w="20984" h="31000" extrusionOk="0">
                    <a:moveTo>
                      <a:pt x="10561" y="0"/>
                    </a:moveTo>
                    <a:cubicBezTo>
                      <a:pt x="8615" y="0"/>
                      <a:pt x="6718" y="621"/>
                      <a:pt x="5107" y="1743"/>
                    </a:cubicBezTo>
                    <a:cubicBezTo>
                      <a:pt x="3327" y="2983"/>
                      <a:pt x="1941" y="4705"/>
                      <a:pt x="1153" y="6733"/>
                    </a:cubicBezTo>
                    <a:cubicBezTo>
                      <a:pt x="278" y="9053"/>
                      <a:pt x="146" y="11519"/>
                      <a:pt x="103" y="13985"/>
                    </a:cubicBezTo>
                    <a:cubicBezTo>
                      <a:pt x="59" y="16072"/>
                      <a:pt x="0" y="26126"/>
                      <a:pt x="59" y="30824"/>
                    </a:cubicBezTo>
                    <a:cubicBezTo>
                      <a:pt x="2291" y="30839"/>
                      <a:pt x="4524" y="30839"/>
                      <a:pt x="6742" y="30853"/>
                    </a:cubicBezTo>
                    <a:cubicBezTo>
                      <a:pt x="11382" y="30882"/>
                      <a:pt x="16022" y="30926"/>
                      <a:pt x="20647" y="30999"/>
                    </a:cubicBezTo>
                    <a:cubicBezTo>
                      <a:pt x="20735" y="24214"/>
                      <a:pt x="20983" y="10950"/>
                      <a:pt x="20414" y="8601"/>
                    </a:cubicBezTo>
                    <a:cubicBezTo>
                      <a:pt x="19874" y="6339"/>
                      <a:pt x="18853" y="4121"/>
                      <a:pt x="17116" y="2531"/>
                    </a:cubicBezTo>
                    <a:cubicBezTo>
                      <a:pt x="15497" y="1043"/>
                      <a:pt x="13366" y="167"/>
                      <a:pt x="11178" y="21"/>
                    </a:cubicBezTo>
                    <a:cubicBezTo>
                      <a:pt x="10972" y="7"/>
                      <a:pt x="10766" y="0"/>
                      <a:pt x="10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5130425" y="4315950"/>
                <a:ext cx="449075" cy="738000"/>
              </a:xfrm>
              <a:custGeom>
                <a:avLst/>
                <a:gdLst/>
                <a:ahLst/>
                <a:cxnLst/>
                <a:rect l="l" t="t" r="r" b="b"/>
                <a:pathLst>
                  <a:path w="17963" h="29520" extrusionOk="0">
                    <a:moveTo>
                      <a:pt x="9120" y="1"/>
                    </a:moveTo>
                    <a:cubicBezTo>
                      <a:pt x="7472" y="1"/>
                      <a:pt x="5867" y="511"/>
                      <a:pt x="4466" y="1489"/>
                    </a:cubicBezTo>
                    <a:cubicBezTo>
                      <a:pt x="2890" y="2583"/>
                      <a:pt x="1708" y="4072"/>
                      <a:pt x="1051" y="5794"/>
                    </a:cubicBezTo>
                    <a:cubicBezTo>
                      <a:pt x="234" y="7939"/>
                      <a:pt x="117" y="10302"/>
                      <a:pt x="88" y="12550"/>
                    </a:cubicBezTo>
                    <a:cubicBezTo>
                      <a:pt x="45" y="15176"/>
                      <a:pt x="1" y="24909"/>
                      <a:pt x="45" y="29374"/>
                    </a:cubicBezTo>
                    <a:cubicBezTo>
                      <a:pt x="1781" y="29374"/>
                      <a:pt x="3517" y="29374"/>
                      <a:pt x="5254" y="29388"/>
                    </a:cubicBezTo>
                    <a:cubicBezTo>
                      <a:pt x="9398" y="29403"/>
                      <a:pt x="13556" y="29447"/>
                      <a:pt x="17700" y="29520"/>
                    </a:cubicBezTo>
                    <a:cubicBezTo>
                      <a:pt x="17700" y="28790"/>
                      <a:pt x="17715" y="28002"/>
                      <a:pt x="17729" y="27156"/>
                    </a:cubicBezTo>
                    <a:cubicBezTo>
                      <a:pt x="17802" y="20954"/>
                      <a:pt x="17963" y="9398"/>
                      <a:pt x="17496" y="7486"/>
                    </a:cubicBezTo>
                    <a:cubicBezTo>
                      <a:pt x="16942" y="5166"/>
                      <a:pt x="15978" y="3371"/>
                      <a:pt x="14636" y="2146"/>
                    </a:cubicBezTo>
                    <a:cubicBezTo>
                      <a:pt x="13279" y="905"/>
                      <a:pt x="11484" y="147"/>
                      <a:pt x="9602" y="30"/>
                    </a:cubicBezTo>
                    <a:cubicBezTo>
                      <a:pt x="9441" y="15"/>
                      <a:pt x="9281" y="15"/>
                      <a:pt x="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5259200" y="3951350"/>
                <a:ext cx="217075" cy="226375"/>
              </a:xfrm>
              <a:custGeom>
                <a:avLst/>
                <a:gdLst/>
                <a:ahLst/>
                <a:cxnLst/>
                <a:rect l="l" t="t" r="r" b="b"/>
                <a:pathLst>
                  <a:path w="8683" h="9055" extrusionOk="0">
                    <a:moveTo>
                      <a:pt x="4377" y="0"/>
                    </a:moveTo>
                    <a:cubicBezTo>
                      <a:pt x="3143" y="0"/>
                      <a:pt x="2011" y="637"/>
                      <a:pt x="1241" y="1613"/>
                    </a:cubicBezTo>
                    <a:cubicBezTo>
                      <a:pt x="380" y="2736"/>
                      <a:pt x="1" y="4210"/>
                      <a:pt x="292" y="5596"/>
                    </a:cubicBezTo>
                    <a:cubicBezTo>
                      <a:pt x="570" y="6924"/>
                      <a:pt x="1372" y="8164"/>
                      <a:pt x="2627" y="8734"/>
                    </a:cubicBezTo>
                    <a:cubicBezTo>
                      <a:pt x="3116" y="8952"/>
                      <a:pt x="3634" y="9054"/>
                      <a:pt x="4153" y="9054"/>
                    </a:cubicBezTo>
                    <a:cubicBezTo>
                      <a:pt x="5121" y="9054"/>
                      <a:pt x="6089" y="8700"/>
                      <a:pt x="6859" y="8091"/>
                    </a:cubicBezTo>
                    <a:cubicBezTo>
                      <a:pt x="8055" y="7128"/>
                      <a:pt x="8683" y="5494"/>
                      <a:pt x="8566" y="3977"/>
                    </a:cubicBezTo>
                    <a:cubicBezTo>
                      <a:pt x="8449" y="2401"/>
                      <a:pt x="7632" y="912"/>
                      <a:pt x="6085" y="373"/>
                    </a:cubicBezTo>
                    <a:cubicBezTo>
                      <a:pt x="5969" y="343"/>
                      <a:pt x="5866" y="314"/>
                      <a:pt x="5764" y="285"/>
                    </a:cubicBezTo>
                    <a:cubicBezTo>
                      <a:pt x="5472" y="168"/>
                      <a:pt x="5166" y="81"/>
                      <a:pt x="4889" y="37"/>
                    </a:cubicBezTo>
                    <a:cubicBezTo>
                      <a:pt x="4717" y="12"/>
                      <a:pt x="4546" y="0"/>
                      <a:pt x="4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4918850" y="4460050"/>
                <a:ext cx="71900" cy="388000"/>
              </a:xfrm>
              <a:custGeom>
                <a:avLst/>
                <a:gdLst/>
                <a:ahLst/>
                <a:cxnLst/>
                <a:rect l="l" t="t" r="r" b="b"/>
                <a:pathLst>
                  <a:path w="2876" h="15520" extrusionOk="0">
                    <a:moveTo>
                      <a:pt x="1641" y="0"/>
                    </a:moveTo>
                    <a:cubicBezTo>
                      <a:pt x="929" y="0"/>
                      <a:pt x="472" y="696"/>
                      <a:pt x="351" y="1343"/>
                    </a:cubicBezTo>
                    <a:cubicBezTo>
                      <a:pt x="263" y="1810"/>
                      <a:pt x="263" y="2291"/>
                      <a:pt x="249" y="2773"/>
                    </a:cubicBezTo>
                    <a:cubicBezTo>
                      <a:pt x="220" y="3327"/>
                      <a:pt x="190" y="3882"/>
                      <a:pt x="176" y="4436"/>
                    </a:cubicBezTo>
                    <a:cubicBezTo>
                      <a:pt x="147" y="5560"/>
                      <a:pt x="103" y="6669"/>
                      <a:pt x="88" y="7792"/>
                    </a:cubicBezTo>
                    <a:cubicBezTo>
                      <a:pt x="44" y="10288"/>
                      <a:pt x="1" y="12812"/>
                      <a:pt x="147" y="15307"/>
                    </a:cubicBezTo>
                    <a:cubicBezTo>
                      <a:pt x="147" y="15322"/>
                      <a:pt x="147" y="15336"/>
                      <a:pt x="161" y="15351"/>
                    </a:cubicBezTo>
                    <a:cubicBezTo>
                      <a:pt x="161" y="15365"/>
                      <a:pt x="161" y="15365"/>
                      <a:pt x="161" y="15380"/>
                    </a:cubicBezTo>
                    <a:cubicBezTo>
                      <a:pt x="161" y="15380"/>
                      <a:pt x="161" y="15380"/>
                      <a:pt x="161" y="15395"/>
                    </a:cubicBezTo>
                    <a:cubicBezTo>
                      <a:pt x="172" y="15427"/>
                      <a:pt x="199" y="15444"/>
                      <a:pt x="225" y="15444"/>
                    </a:cubicBezTo>
                    <a:cubicBezTo>
                      <a:pt x="233" y="15444"/>
                      <a:pt x="241" y="15442"/>
                      <a:pt x="249" y="15438"/>
                    </a:cubicBezTo>
                    <a:cubicBezTo>
                      <a:pt x="453" y="15482"/>
                      <a:pt x="643" y="15482"/>
                      <a:pt x="847" y="15482"/>
                    </a:cubicBezTo>
                    <a:cubicBezTo>
                      <a:pt x="1037" y="15497"/>
                      <a:pt x="1241" y="15511"/>
                      <a:pt x="1431" y="15511"/>
                    </a:cubicBezTo>
                    <a:lnTo>
                      <a:pt x="2029" y="15511"/>
                    </a:lnTo>
                    <a:cubicBezTo>
                      <a:pt x="2110" y="15511"/>
                      <a:pt x="2202" y="15519"/>
                      <a:pt x="2293" y="15519"/>
                    </a:cubicBezTo>
                    <a:cubicBezTo>
                      <a:pt x="2415" y="15519"/>
                      <a:pt x="2535" y="15505"/>
                      <a:pt x="2627" y="15438"/>
                    </a:cubicBezTo>
                    <a:cubicBezTo>
                      <a:pt x="2656" y="15424"/>
                      <a:pt x="2671" y="15409"/>
                      <a:pt x="2686" y="15395"/>
                    </a:cubicBezTo>
                    <a:cubicBezTo>
                      <a:pt x="2715" y="15365"/>
                      <a:pt x="2744" y="15307"/>
                      <a:pt x="2744" y="15249"/>
                    </a:cubicBezTo>
                    <a:cubicBezTo>
                      <a:pt x="2758" y="12987"/>
                      <a:pt x="2773" y="10725"/>
                      <a:pt x="2802" y="8464"/>
                    </a:cubicBezTo>
                    <a:cubicBezTo>
                      <a:pt x="2802" y="7355"/>
                      <a:pt x="2817" y="6231"/>
                      <a:pt x="2817" y="5107"/>
                    </a:cubicBezTo>
                    <a:cubicBezTo>
                      <a:pt x="2817" y="4028"/>
                      <a:pt x="2875" y="2933"/>
                      <a:pt x="2788" y="1854"/>
                    </a:cubicBezTo>
                    <a:cubicBezTo>
                      <a:pt x="2744" y="1197"/>
                      <a:pt x="2642" y="161"/>
                      <a:pt x="1825" y="15"/>
                    </a:cubicBezTo>
                    <a:cubicBezTo>
                      <a:pt x="1762" y="5"/>
                      <a:pt x="1701" y="0"/>
                      <a:pt x="1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5727950" y="4451225"/>
                <a:ext cx="78825" cy="399750"/>
              </a:xfrm>
              <a:custGeom>
                <a:avLst/>
                <a:gdLst/>
                <a:ahLst/>
                <a:cxnLst/>
                <a:rect l="l" t="t" r="r" b="b"/>
                <a:pathLst>
                  <a:path w="3153" h="15990" extrusionOk="0">
                    <a:moveTo>
                      <a:pt x="1762" y="0"/>
                    </a:moveTo>
                    <a:cubicBezTo>
                      <a:pt x="1000" y="0"/>
                      <a:pt x="486" y="718"/>
                      <a:pt x="365" y="1375"/>
                    </a:cubicBezTo>
                    <a:cubicBezTo>
                      <a:pt x="263" y="1856"/>
                      <a:pt x="263" y="2352"/>
                      <a:pt x="249" y="2849"/>
                    </a:cubicBezTo>
                    <a:cubicBezTo>
                      <a:pt x="220" y="3418"/>
                      <a:pt x="205" y="4001"/>
                      <a:pt x="176" y="4570"/>
                    </a:cubicBezTo>
                    <a:cubicBezTo>
                      <a:pt x="147" y="5723"/>
                      <a:pt x="103" y="6861"/>
                      <a:pt x="88" y="8014"/>
                    </a:cubicBezTo>
                    <a:cubicBezTo>
                      <a:pt x="44" y="10597"/>
                      <a:pt x="1" y="13194"/>
                      <a:pt x="176" y="15777"/>
                    </a:cubicBezTo>
                    <a:cubicBezTo>
                      <a:pt x="176" y="15791"/>
                      <a:pt x="176" y="15806"/>
                      <a:pt x="176" y="15821"/>
                    </a:cubicBezTo>
                    <a:cubicBezTo>
                      <a:pt x="176" y="15821"/>
                      <a:pt x="176" y="15835"/>
                      <a:pt x="176" y="15835"/>
                    </a:cubicBezTo>
                    <a:cubicBezTo>
                      <a:pt x="176" y="15850"/>
                      <a:pt x="190" y="15850"/>
                      <a:pt x="190" y="15850"/>
                    </a:cubicBezTo>
                    <a:cubicBezTo>
                      <a:pt x="190" y="15864"/>
                      <a:pt x="190" y="15864"/>
                      <a:pt x="190" y="15864"/>
                    </a:cubicBezTo>
                    <a:cubicBezTo>
                      <a:pt x="201" y="15897"/>
                      <a:pt x="229" y="15914"/>
                      <a:pt x="254" y="15914"/>
                    </a:cubicBezTo>
                    <a:cubicBezTo>
                      <a:pt x="262" y="15914"/>
                      <a:pt x="271" y="15912"/>
                      <a:pt x="278" y="15908"/>
                    </a:cubicBezTo>
                    <a:cubicBezTo>
                      <a:pt x="497" y="15952"/>
                      <a:pt x="716" y="15952"/>
                      <a:pt x="935" y="15952"/>
                    </a:cubicBezTo>
                    <a:cubicBezTo>
                      <a:pt x="1153" y="15966"/>
                      <a:pt x="1372" y="15981"/>
                      <a:pt x="1577" y="15981"/>
                    </a:cubicBezTo>
                    <a:lnTo>
                      <a:pt x="2233" y="15981"/>
                    </a:lnTo>
                    <a:cubicBezTo>
                      <a:pt x="2327" y="15981"/>
                      <a:pt x="2429" y="15989"/>
                      <a:pt x="2530" y="15989"/>
                    </a:cubicBezTo>
                    <a:cubicBezTo>
                      <a:pt x="2664" y="15989"/>
                      <a:pt x="2796" y="15975"/>
                      <a:pt x="2904" y="15908"/>
                    </a:cubicBezTo>
                    <a:cubicBezTo>
                      <a:pt x="2919" y="15893"/>
                      <a:pt x="2934" y="15879"/>
                      <a:pt x="2948" y="15850"/>
                    </a:cubicBezTo>
                    <a:cubicBezTo>
                      <a:pt x="2992" y="15821"/>
                      <a:pt x="3021" y="15777"/>
                      <a:pt x="3021" y="15704"/>
                    </a:cubicBezTo>
                    <a:cubicBezTo>
                      <a:pt x="3036" y="13384"/>
                      <a:pt x="3050" y="11049"/>
                      <a:pt x="3065" y="8729"/>
                    </a:cubicBezTo>
                    <a:cubicBezTo>
                      <a:pt x="3065" y="7576"/>
                      <a:pt x="3080" y="6424"/>
                      <a:pt x="3080" y="5271"/>
                    </a:cubicBezTo>
                    <a:cubicBezTo>
                      <a:pt x="3094" y="4147"/>
                      <a:pt x="3152" y="3024"/>
                      <a:pt x="3050" y="1900"/>
                    </a:cubicBezTo>
                    <a:cubicBezTo>
                      <a:pt x="2992" y="1229"/>
                      <a:pt x="2875" y="164"/>
                      <a:pt x="1971" y="18"/>
                    </a:cubicBezTo>
                    <a:cubicBezTo>
                      <a:pt x="1899" y="6"/>
                      <a:pt x="1829"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055775" y="4703650"/>
                <a:ext cx="62400" cy="134350"/>
              </a:xfrm>
              <a:custGeom>
                <a:avLst/>
                <a:gdLst/>
                <a:ahLst/>
                <a:cxnLst/>
                <a:rect l="l" t="t" r="r" b="b"/>
                <a:pathLst>
                  <a:path w="2496" h="5374" extrusionOk="0">
                    <a:moveTo>
                      <a:pt x="1449" y="1"/>
                    </a:moveTo>
                    <a:cubicBezTo>
                      <a:pt x="1223" y="1"/>
                      <a:pt x="993" y="92"/>
                      <a:pt x="803" y="281"/>
                    </a:cubicBezTo>
                    <a:cubicBezTo>
                      <a:pt x="307" y="762"/>
                      <a:pt x="161" y="1623"/>
                      <a:pt x="103" y="2280"/>
                    </a:cubicBezTo>
                    <a:cubicBezTo>
                      <a:pt x="30" y="3214"/>
                      <a:pt x="30" y="5125"/>
                      <a:pt x="15" y="5184"/>
                    </a:cubicBezTo>
                    <a:cubicBezTo>
                      <a:pt x="15" y="5213"/>
                      <a:pt x="1" y="5300"/>
                      <a:pt x="45" y="5315"/>
                    </a:cubicBezTo>
                    <a:cubicBezTo>
                      <a:pt x="132" y="5359"/>
                      <a:pt x="205" y="5344"/>
                      <a:pt x="293" y="5359"/>
                    </a:cubicBezTo>
                    <a:lnTo>
                      <a:pt x="614" y="5359"/>
                    </a:lnTo>
                    <a:cubicBezTo>
                      <a:pt x="818" y="5359"/>
                      <a:pt x="1008" y="5373"/>
                      <a:pt x="1212" y="5373"/>
                    </a:cubicBezTo>
                    <a:cubicBezTo>
                      <a:pt x="1402" y="5373"/>
                      <a:pt x="1591" y="5373"/>
                      <a:pt x="1796" y="5359"/>
                    </a:cubicBezTo>
                    <a:lnTo>
                      <a:pt x="2117" y="5359"/>
                    </a:lnTo>
                    <a:cubicBezTo>
                      <a:pt x="2160" y="5359"/>
                      <a:pt x="2204" y="5362"/>
                      <a:pt x="2248" y="5362"/>
                    </a:cubicBezTo>
                    <a:cubicBezTo>
                      <a:pt x="2292" y="5362"/>
                      <a:pt x="2336" y="5359"/>
                      <a:pt x="2379" y="5344"/>
                    </a:cubicBezTo>
                    <a:cubicBezTo>
                      <a:pt x="2380" y="5344"/>
                      <a:pt x="2380" y="5344"/>
                      <a:pt x="2380" y="5344"/>
                    </a:cubicBezTo>
                    <a:cubicBezTo>
                      <a:pt x="2424" y="5344"/>
                      <a:pt x="2496" y="3167"/>
                      <a:pt x="2481" y="2718"/>
                    </a:cubicBezTo>
                    <a:cubicBezTo>
                      <a:pt x="2467" y="2295"/>
                      <a:pt x="2467" y="1857"/>
                      <a:pt x="2452" y="1434"/>
                    </a:cubicBezTo>
                    <a:cubicBezTo>
                      <a:pt x="2438" y="1098"/>
                      <a:pt x="2408" y="748"/>
                      <a:pt x="2219" y="456"/>
                    </a:cubicBezTo>
                    <a:cubicBezTo>
                      <a:pt x="2037" y="158"/>
                      <a:pt x="1746" y="1"/>
                      <a:pt x="1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6921900" y="4696950"/>
                <a:ext cx="66425" cy="143225"/>
              </a:xfrm>
              <a:custGeom>
                <a:avLst/>
                <a:gdLst/>
                <a:ahLst/>
                <a:cxnLst/>
                <a:rect l="l" t="t" r="r" b="b"/>
                <a:pathLst>
                  <a:path w="2657" h="5729" extrusionOk="0">
                    <a:moveTo>
                      <a:pt x="1544" y="0"/>
                    </a:moveTo>
                    <a:cubicBezTo>
                      <a:pt x="1303" y="0"/>
                      <a:pt x="1056" y="98"/>
                      <a:pt x="847" y="301"/>
                    </a:cubicBezTo>
                    <a:cubicBezTo>
                      <a:pt x="336" y="812"/>
                      <a:pt x="161" y="1731"/>
                      <a:pt x="103" y="2417"/>
                    </a:cubicBezTo>
                    <a:cubicBezTo>
                      <a:pt x="30" y="3423"/>
                      <a:pt x="15" y="5466"/>
                      <a:pt x="15" y="5525"/>
                    </a:cubicBezTo>
                    <a:cubicBezTo>
                      <a:pt x="15" y="5539"/>
                      <a:pt x="1" y="5641"/>
                      <a:pt x="45" y="5671"/>
                    </a:cubicBezTo>
                    <a:cubicBezTo>
                      <a:pt x="97" y="5697"/>
                      <a:pt x="150" y="5702"/>
                      <a:pt x="205" y="5702"/>
                    </a:cubicBezTo>
                    <a:cubicBezTo>
                      <a:pt x="242" y="5702"/>
                      <a:pt x="281" y="5700"/>
                      <a:pt x="322" y="5700"/>
                    </a:cubicBezTo>
                    <a:lnTo>
                      <a:pt x="657" y="5714"/>
                    </a:lnTo>
                    <a:cubicBezTo>
                      <a:pt x="862" y="5714"/>
                      <a:pt x="1066" y="5729"/>
                      <a:pt x="1285" y="5729"/>
                    </a:cubicBezTo>
                    <a:cubicBezTo>
                      <a:pt x="1489" y="5729"/>
                      <a:pt x="1693" y="5714"/>
                      <a:pt x="1912" y="5714"/>
                    </a:cubicBezTo>
                    <a:lnTo>
                      <a:pt x="2248" y="5714"/>
                    </a:lnTo>
                    <a:cubicBezTo>
                      <a:pt x="2292" y="5707"/>
                      <a:pt x="2339" y="5707"/>
                      <a:pt x="2386" y="5707"/>
                    </a:cubicBezTo>
                    <a:cubicBezTo>
                      <a:pt x="2434" y="5707"/>
                      <a:pt x="2481" y="5707"/>
                      <a:pt x="2525" y="5700"/>
                    </a:cubicBezTo>
                    <a:cubicBezTo>
                      <a:pt x="2525" y="5700"/>
                      <a:pt x="2525" y="5700"/>
                      <a:pt x="2526" y="5700"/>
                    </a:cubicBezTo>
                    <a:cubicBezTo>
                      <a:pt x="2584" y="5700"/>
                      <a:pt x="2656" y="3378"/>
                      <a:pt x="2642" y="2898"/>
                    </a:cubicBezTo>
                    <a:cubicBezTo>
                      <a:pt x="2627" y="2431"/>
                      <a:pt x="2627" y="1979"/>
                      <a:pt x="2598" y="1527"/>
                    </a:cubicBezTo>
                    <a:cubicBezTo>
                      <a:pt x="2583" y="1176"/>
                      <a:pt x="2554" y="797"/>
                      <a:pt x="2365" y="490"/>
                    </a:cubicBezTo>
                    <a:cubicBezTo>
                      <a:pt x="2166" y="168"/>
                      <a:pt x="1860" y="0"/>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5333625" y="4341375"/>
                <a:ext cx="16425" cy="710025"/>
              </a:xfrm>
              <a:custGeom>
                <a:avLst/>
                <a:gdLst/>
                <a:ahLst/>
                <a:cxnLst/>
                <a:rect l="l" t="t" r="r" b="b"/>
                <a:pathLst>
                  <a:path w="657" h="28401" extrusionOk="0">
                    <a:moveTo>
                      <a:pt x="528" y="1"/>
                    </a:moveTo>
                    <a:cubicBezTo>
                      <a:pt x="498" y="1"/>
                      <a:pt x="467" y="23"/>
                      <a:pt x="467" y="64"/>
                    </a:cubicBezTo>
                    <a:cubicBezTo>
                      <a:pt x="234" y="3799"/>
                      <a:pt x="248" y="7564"/>
                      <a:pt x="190" y="11314"/>
                    </a:cubicBezTo>
                    <a:cubicBezTo>
                      <a:pt x="117" y="15078"/>
                      <a:pt x="44" y="18828"/>
                      <a:pt x="44" y="22578"/>
                    </a:cubicBezTo>
                    <a:cubicBezTo>
                      <a:pt x="44" y="24519"/>
                      <a:pt x="15" y="26460"/>
                      <a:pt x="0" y="28386"/>
                    </a:cubicBezTo>
                    <a:cubicBezTo>
                      <a:pt x="132" y="28386"/>
                      <a:pt x="277" y="28400"/>
                      <a:pt x="409" y="28400"/>
                    </a:cubicBezTo>
                    <a:cubicBezTo>
                      <a:pt x="540" y="21090"/>
                      <a:pt x="598" y="13780"/>
                      <a:pt x="628" y="6469"/>
                    </a:cubicBezTo>
                    <a:cubicBezTo>
                      <a:pt x="628" y="4339"/>
                      <a:pt x="657" y="2194"/>
                      <a:pt x="584" y="49"/>
                    </a:cubicBezTo>
                    <a:cubicBezTo>
                      <a:pt x="577" y="16"/>
                      <a:pt x="55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5372650" y="4727450"/>
                <a:ext cx="23375" cy="18250"/>
              </a:xfrm>
              <a:custGeom>
                <a:avLst/>
                <a:gdLst/>
                <a:ahLst/>
                <a:cxnLst/>
                <a:rect l="l" t="t" r="r" b="b"/>
                <a:pathLst>
                  <a:path w="935" h="730" extrusionOk="0">
                    <a:moveTo>
                      <a:pt x="467" y="0"/>
                    </a:moveTo>
                    <a:cubicBezTo>
                      <a:pt x="1" y="0"/>
                      <a:pt x="1"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288025" y="4727450"/>
                <a:ext cx="23375" cy="18250"/>
              </a:xfrm>
              <a:custGeom>
                <a:avLst/>
                <a:gdLst/>
                <a:ahLst/>
                <a:cxnLst/>
                <a:rect l="l" t="t" r="r" b="b"/>
                <a:pathLst>
                  <a:path w="935" h="730" extrusionOk="0">
                    <a:moveTo>
                      <a:pt x="467" y="0"/>
                    </a:moveTo>
                    <a:cubicBezTo>
                      <a:pt x="0" y="0"/>
                      <a:pt x="0"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6250700" y="3825000"/>
                <a:ext cx="599375" cy="1253300"/>
              </a:xfrm>
              <a:custGeom>
                <a:avLst/>
                <a:gdLst/>
                <a:ahLst/>
                <a:cxnLst/>
                <a:rect l="l" t="t" r="r" b="b"/>
                <a:pathLst>
                  <a:path w="23975" h="50132" extrusionOk="0">
                    <a:moveTo>
                      <a:pt x="9680" y="1"/>
                    </a:moveTo>
                    <a:cubicBezTo>
                      <a:pt x="8295" y="1"/>
                      <a:pt x="6910" y="74"/>
                      <a:pt x="5531" y="217"/>
                    </a:cubicBezTo>
                    <a:cubicBezTo>
                      <a:pt x="3823" y="407"/>
                      <a:pt x="2029" y="626"/>
                      <a:pt x="409" y="1195"/>
                    </a:cubicBezTo>
                    <a:cubicBezTo>
                      <a:pt x="391" y="1189"/>
                      <a:pt x="373" y="1186"/>
                      <a:pt x="354" y="1186"/>
                    </a:cubicBezTo>
                    <a:cubicBezTo>
                      <a:pt x="279" y="1186"/>
                      <a:pt x="205" y="1233"/>
                      <a:pt x="205" y="1326"/>
                    </a:cubicBezTo>
                    <a:cubicBezTo>
                      <a:pt x="146" y="4070"/>
                      <a:pt x="146" y="6798"/>
                      <a:pt x="117" y="9541"/>
                    </a:cubicBezTo>
                    <a:cubicBezTo>
                      <a:pt x="103" y="10898"/>
                      <a:pt x="103" y="12255"/>
                      <a:pt x="88" y="13612"/>
                    </a:cubicBezTo>
                    <a:cubicBezTo>
                      <a:pt x="73" y="14298"/>
                      <a:pt x="73" y="14984"/>
                      <a:pt x="59" y="15670"/>
                    </a:cubicBezTo>
                    <a:cubicBezTo>
                      <a:pt x="59" y="16268"/>
                      <a:pt x="0" y="16910"/>
                      <a:pt x="73" y="17508"/>
                    </a:cubicBezTo>
                    <a:cubicBezTo>
                      <a:pt x="73" y="17523"/>
                      <a:pt x="73" y="17552"/>
                      <a:pt x="88" y="17581"/>
                    </a:cubicBezTo>
                    <a:cubicBezTo>
                      <a:pt x="88" y="17611"/>
                      <a:pt x="103" y="17625"/>
                      <a:pt x="103" y="17640"/>
                    </a:cubicBezTo>
                    <a:cubicBezTo>
                      <a:pt x="103" y="17698"/>
                      <a:pt x="146" y="17727"/>
                      <a:pt x="190" y="17727"/>
                    </a:cubicBezTo>
                    <a:cubicBezTo>
                      <a:pt x="642" y="18428"/>
                      <a:pt x="1255" y="19040"/>
                      <a:pt x="1810" y="19639"/>
                    </a:cubicBezTo>
                    <a:cubicBezTo>
                      <a:pt x="2437" y="20339"/>
                      <a:pt x="3094" y="21025"/>
                      <a:pt x="3750" y="21696"/>
                    </a:cubicBezTo>
                    <a:cubicBezTo>
                      <a:pt x="5034" y="23024"/>
                      <a:pt x="6362" y="24293"/>
                      <a:pt x="7748" y="25519"/>
                    </a:cubicBezTo>
                    <a:cubicBezTo>
                      <a:pt x="7734" y="25548"/>
                      <a:pt x="7734" y="25563"/>
                      <a:pt x="7734" y="25578"/>
                    </a:cubicBezTo>
                    <a:cubicBezTo>
                      <a:pt x="7573" y="31823"/>
                      <a:pt x="7559" y="38083"/>
                      <a:pt x="7471" y="44328"/>
                    </a:cubicBezTo>
                    <a:cubicBezTo>
                      <a:pt x="7442" y="46093"/>
                      <a:pt x="7427" y="47859"/>
                      <a:pt x="7413" y="49624"/>
                    </a:cubicBezTo>
                    <a:cubicBezTo>
                      <a:pt x="7398" y="49858"/>
                      <a:pt x="8347" y="49916"/>
                      <a:pt x="8668" y="49946"/>
                    </a:cubicBezTo>
                    <a:cubicBezTo>
                      <a:pt x="9091" y="49989"/>
                      <a:pt x="9514" y="50018"/>
                      <a:pt x="9937" y="50033"/>
                    </a:cubicBezTo>
                    <a:cubicBezTo>
                      <a:pt x="10798" y="50062"/>
                      <a:pt x="11659" y="50091"/>
                      <a:pt x="12505" y="50106"/>
                    </a:cubicBezTo>
                    <a:cubicBezTo>
                      <a:pt x="13179" y="50123"/>
                      <a:pt x="13852" y="50131"/>
                      <a:pt x="14526" y="50131"/>
                    </a:cubicBezTo>
                    <a:cubicBezTo>
                      <a:pt x="15562" y="50131"/>
                      <a:pt x="16599" y="50112"/>
                      <a:pt x="17642" y="50077"/>
                    </a:cubicBezTo>
                    <a:cubicBezTo>
                      <a:pt x="17671" y="50077"/>
                      <a:pt x="17714" y="50062"/>
                      <a:pt x="17758" y="50048"/>
                    </a:cubicBezTo>
                    <a:cubicBezTo>
                      <a:pt x="17963" y="50074"/>
                      <a:pt x="18174" y="50083"/>
                      <a:pt x="18387" y="50083"/>
                    </a:cubicBezTo>
                    <a:cubicBezTo>
                      <a:pt x="18644" y="50083"/>
                      <a:pt x="18904" y="50070"/>
                      <a:pt x="19159" y="50062"/>
                    </a:cubicBezTo>
                    <a:cubicBezTo>
                      <a:pt x="19655" y="50062"/>
                      <a:pt x="20151" y="50048"/>
                      <a:pt x="20662" y="50018"/>
                    </a:cubicBezTo>
                    <a:cubicBezTo>
                      <a:pt x="21654" y="49960"/>
                      <a:pt x="22661" y="49858"/>
                      <a:pt x="23653" y="49741"/>
                    </a:cubicBezTo>
                    <a:cubicBezTo>
                      <a:pt x="23755" y="49727"/>
                      <a:pt x="23828" y="49639"/>
                      <a:pt x="23843" y="49566"/>
                    </a:cubicBezTo>
                    <a:cubicBezTo>
                      <a:pt x="23858" y="49537"/>
                      <a:pt x="23872" y="49508"/>
                      <a:pt x="23872" y="49479"/>
                    </a:cubicBezTo>
                    <a:cubicBezTo>
                      <a:pt x="23974" y="47976"/>
                      <a:pt x="23945" y="46458"/>
                      <a:pt x="23945" y="44941"/>
                    </a:cubicBezTo>
                    <a:cubicBezTo>
                      <a:pt x="23945" y="43423"/>
                      <a:pt x="23945" y="41920"/>
                      <a:pt x="23945" y="40403"/>
                    </a:cubicBezTo>
                    <a:cubicBezTo>
                      <a:pt x="23945" y="37382"/>
                      <a:pt x="23945" y="34347"/>
                      <a:pt x="23945" y="31327"/>
                    </a:cubicBezTo>
                    <a:cubicBezTo>
                      <a:pt x="23930" y="25271"/>
                      <a:pt x="23930" y="19216"/>
                      <a:pt x="23930" y="13160"/>
                    </a:cubicBezTo>
                    <a:cubicBezTo>
                      <a:pt x="23916" y="9746"/>
                      <a:pt x="23901" y="6331"/>
                      <a:pt x="23887" y="2917"/>
                    </a:cubicBezTo>
                    <a:cubicBezTo>
                      <a:pt x="23887" y="2844"/>
                      <a:pt x="23843" y="2800"/>
                      <a:pt x="23785" y="2785"/>
                    </a:cubicBezTo>
                    <a:lnTo>
                      <a:pt x="23770" y="2785"/>
                    </a:lnTo>
                    <a:cubicBezTo>
                      <a:pt x="22384" y="2129"/>
                      <a:pt x="20881" y="1662"/>
                      <a:pt x="19393" y="1268"/>
                    </a:cubicBezTo>
                    <a:cubicBezTo>
                      <a:pt x="17890" y="874"/>
                      <a:pt x="16372" y="568"/>
                      <a:pt x="14825" y="349"/>
                    </a:cubicBezTo>
                    <a:cubicBezTo>
                      <a:pt x="13119" y="114"/>
                      <a:pt x="11400" y="1"/>
                      <a:pt x="9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6689900" y="3934100"/>
                <a:ext cx="18275" cy="1142825"/>
              </a:xfrm>
              <a:custGeom>
                <a:avLst/>
                <a:gdLst/>
                <a:ahLst/>
                <a:cxnLst/>
                <a:rect l="l" t="t" r="r" b="b"/>
                <a:pathLst>
                  <a:path w="731" h="45713" extrusionOk="0">
                    <a:moveTo>
                      <a:pt x="550" y="1"/>
                    </a:moveTo>
                    <a:cubicBezTo>
                      <a:pt x="544" y="1"/>
                      <a:pt x="540" y="5"/>
                      <a:pt x="540" y="12"/>
                    </a:cubicBezTo>
                    <a:cubicBezTo>
                      <a:pt x="336" y="1529"/>
                      <a:pt x="365" y="3091"/>
                      <a:pt x="336" y="4623"/>
                    </a:cubicBezTo>
                    <a:cubicBezTo>
                      <a:pt x="307" y="6155"/>
                      <a:pt x="292" y="7687"/>
                      <a:pt x="278" y="9219"/>
                    </a:cubicBezTo>
                    <a:cubicBezTo>
                      <a:pt x="263" y="12298"/>
                      <a:pt x="234" y="15362"/>
                      <a:pt x="205" y="18427"/>
                    </a:cubicBezTo>
                    <a:cubicBezTo>
                      <a:pt x="161" y="21476"/>
                      <a:pt x="176" y="24526"/>
                      <a:pt x="161" y="27575"/>
                    </a:cubicBezTo>
                    <a:cubicBezTo>
                      <a:pt x="146" y="30625"/>
                      <a:pt x="103" y="33675"/>
                      <a:pt x="88" y="36724"/>
                    </a:cubicBezTo>
                    <a:cubicBezTo>
                      <a:pt x="74" y="38461"/>
                      <a:pt x="44" y="40183"/>
                      <a:pt x="44" y="41919"/>
                    </a:cubicBezTo>
                    <a:cubicBezTo>
                      <a:pt x="44" y="43188"/>
                      <a:pt x="15" y="44443"/>
                      <a:pt x="1" y="45713"/>
                    </a:cubicBezTo>
                    <a:lnTo>
                      <a:pt x="74" y="45713"/>
                    </a:lnTo>
                    <a:cubicBezTo>
                      <a:pt x="103" y="45713"/>
                      <a:pt x="146" y="45698"/>
                      <a:pt x="190" y="45684"/>
                    </a:cubicBezTo>
                    <a:cubicBezTo>
                      <a:pt x="336" y="45698"/>
                      <a:pt x="482" y="45713"/>
                      <a:pt x="643" y="45713"/>
                    </a:cubicBezTo>
                    <a:cubicBezTo>
                      <a:pt x="643" y="44648"/>
                      <a:pt x="628" y="43568"/>
                      <a:pt x="628" y="42503"/>
                    </a:cubicBezTo>
                    <a:cubicBezTo>
                      <a:pt x="643" y="40971"/>
                      <a:pt x="643" y="39424"/>
                      <a:pt x="643" y="37892"/>
                    </a:cubicBezTo>
                    <a:cubicBezTo>
                      <a:pt x="643" y="34827"/>
                      <a:pt x="686" y="31749"/>
                      <a:pt x="672" y="28684"/>
                    </a:cubicBezTo>
                    <a:cubicBezTo>
                      <a:pt x="657" y="22585"/>
                      <a:pt x="701" y="16486"/>
                      <a:pt x="730" y="10387"/>
                    </a:cubicBezTo>
                    <a:cubicBezTo>
                      <a:pt x="730" y="8665"/>
                      <a:pt x="730" y="6928"/>
                      <a:pt x="716" y="5207"/>
                    </a:cubicBezTo>
                    <a:cubicBezTo>
                      <a:pt x="716" y="4331"/>
                      <a:pt x="716" y="3470"/>
                      <a:pt x="686" y="2609"/>
                    </a:cubicBezTo>
                    <a:cubicBezTo>
                      <a:pt x="657" y="1748"/>
                      <a:pt x="672" y="873"/>
                      <a:pt x="570" y="12"/>
                    </a:cubicBezTo>
                    <a:cubicBezTo>
                      <a:pt x="562" y="5"/>
                      <a:pt x="555"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6457550" y="3132175"/>
                <a:ext cx="183125" cy="247900"/>
              </a:xfrm>
              <a:custGeom>
                <a:avLst/>
                <a:gdLst/>
                <a:ahLst/>
                <a:cxnLst/>
                <a:rect l="l" t="t" r="r" b="b"/>
                <a:pathLst>
                  <a:path w="7325" h="9916" extrusionOk="0">
                    <a:moveTo>
                      <a:pt x="3589" y="0"/>
                    </a:moveTo>
                    <a:cubicBezTo>
                      <a:pt x="3481" y="0"/>
                      <a:pt x="3370" y="69"/>
                      <a:pt x="3356" y="206"/>
                    </a:cubicBezTo>
                    <a:cubicBezTo>
                      <a:pt x="3297" y="1009"/>
                      <a:pt x="3327" y="1811"/>
                      <a:pt x="3312" y="2599"/>
                    </a:cubicBezTo>
                    <a:cubicBezTo>
                      <a:pt x="3312" y="2774"/>
                      <a:pt x="3312" y="2935"/>
                      <a:pt x="3312" y="3095"/>
                    </a:cubicBezTo>
                    <a:cubicBezTo>
                      <a:pt x="2276" y="3139"/>
                      <a:pt x="1255" y="3227"/>
                      <a:pt x="248" y="3358"/>
                    </a:cubicBezTo>
                    <a:cubicBezTo>
                      <a:pt x="19" y="3387"/>
                      <a:pt x="0" y="3723"/>
                      <a:pt x="233" y="3723"/>
                    </a:cubicBezTo>
                    <a:cubicBezTo>
                      <a:pt x="238" y="3723"/>
                      <a:pt x="243" y="3723"/>
                      <a:pt x="248" y="3723"/>
                    </a:cubicBezTo>
                    <a:cubicBezTo>
                      <a:pt x="1255" y="3664"/>
                      <a:pt x="2276" y="3592"/>
                      <a:pt x="3297" y="3548"/>
                    </a:cubicBezTo>
                    <a:lnTo>
                      <a:pt x="3297" y="3548"/>
                    </a:lnTo>
                    <a:cubicBezTo>
                      <a:pt x="3297" y="4044"/>
                      <a:pt x="3283" y="4555"/>
                      <a:pt x="3283" y="5065"/>
                    </a:cubicBezTo>
                    <a:cubicBezTo>
                      <a:pt x="3283" y="5853"/>
                      <a:pt x="3283" y="6656"/>
                      <a:pt x="3297" y="7458"/>
                    </a:cubicBezTo>
                    <a:cubicBezTo>
                      <a:pt x="3297" y="7838"/>
                      <a:pt x="3297" y="8232"/>
                      <a:pt x="3312" y="8626"/>
                    </a:cubicBezTo>
                    <a:cubicBezTo>
                      <a:pt x="3312" y="9005"/>
                      <a:pt x="3283" y="9443"/>
                      <a:pt x="3385" y="9822"/>
                    </a:cubicBezTo>
                    <a:cubicBezTo>
                      <a:pt x="3408" y="9882"/>
                      <a:pt x="3469" y="9915"/>
                      <a:pt x="3529" y="9915"/>
                    </a:cubicBezTo>
                    <a:cubicBezTo>
                      <a:pt x="3585" y="9915"/>
                      <a:pt x="3641" y="9886"/>
                      <a:pt x="3662" y="9822"/>
                    </a:cubicBezTo>
                    <a:cubicBezTo>
                      <a:pt x="3735" y="9457"/>
                      <a:pt x="3706" y="9049"/>
                      <a:pt x="3691" y="8684"/>
                    </a:cubicBezTo>
                    <a:cubicBezTo>
                      <a:pt x="3691" y="8290"/>
                      <a:pt x="3691" y="7911"/>
                      <a:pt x="3677" y="7517"/>
                    </a:cubicBezTo>
                    <a:cubicBezTo>
                      <a:pt x="3677" y="6700"/>
                      <a:pt x="3677" y="5882"/>
                      <a:pt x="3691" y="5065"/>
                    </a:cubicBezTo>
                    <a:cubicBezTo>
                      <a:pt x="3691" y="4555"/>
                      <a:pt x="3706" y="4044"/>
                      <a:pt x="3706" y="3519"/>
                    </a:cubicBezTo>
                    <a:cubicBezTo>
                      <a:pt x="4815" y="3475"/>
                      <a:pt x="5939" y="3431"/>
                      <a:pt x="7047" y="3431"/>
                    </a:cubicBezTo>
                    <a:cubicBezTo>
                      <a:pt x="7325" y="3431"/>
                      <a:pt x="7325" y="3008"/>
                      <a:pt x="7047" y="3008"/>
                    </a:cubicBezTo>
                    <a:cubicBezTo>
                      <a:pt x="5939" y="3008"/>
                      <a:pt x="4830" y="3022"/>
                      <a:pt x="3721" y="3066"/>
                    </a:cubicBezTo>
                    <a:cubicBezTo>
                      <a:pt x="3721" y="2935"/>
                      <a:pt x="3721" y="2804"/>
                      <a:pt x="3721" y="2672"/>
                    </a:cubicBezTo>
                    <a:cubicBezTo>
                      <a:pt x="3735" y="1855"/>
                      <a:pt x="3808" y="1038"/>
                      <a:pt x="3808" y="221"/>
                    </a:cubicBezTo>
                    <a:cubicBezTo>
                      <a:pt x="3808" y="73"/>
                      <a:pt x="3700" y="0"/>
                      <a:pt x="35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6396975" y="3987675"/>
                <a:ext cx="142300" cy="221050"/>
              </a:xfrm>
              <a:custGeom>
                <a:avLst/>
                <a:gdLst/>
                <a:ahLst/>
                <a:cxnLst/>
                <a:rect l="l" t="t" r="r" b="b"/>
                <a:pathLst>
                  <a:path w="5692" h="8842" extrusionOk="0">
                    <a:moveTo>
                      <a:pt x="3201" y="1"/>
                    </a:moveTo>
                    <a:cubicBezTo>
                      <a:pt x="2696" y="1"/>
                      <a:pt x="2184" y="153"/>
                      <a:pt x="1766" y="437"/>
                    </a:cubicBezTo>
                    <a:cubicBezTo>
                      <a:pt x="818" y="1079"/>
                      <a:pt x="322" y="2203"/>
                      <a:pt x="161" y="3326"/>
                    </a:cubicBezTo>
                    <a:cubicBezTo>
                      <a:pt x="59" y="4012"/>
                      <a:pt x="1" y="7733"/>
                      <a:pt x="15" y="8623"/>
                    </a:cubicBezTo>
                    <a:cubicBezTo>
                      <a:pt x="15" y="8696"/>
                      <a:pt x="1007" y="8696"/>
                      <a:pt x="1401" y="8725"/>
                    </a:cubicBezTo>
                    <a:cubicBezTo>
                      <a:pt x="1839" y="8754"/>
                      <a:pt x="2262" y="8783"/>
                      <a:pt x="2700" y="8798"/>
                    </a:cubicBezTo>
                    <a:cubicBezTo>
                      <a:pt x="3575" y="8827"/>
                      <a:pt x="4451" y="8842"/>
                      <a:pt x="5312" y="8842"/>
                    </a:cubicBezTo>
                    <a:cubicBezTo>
                      <a:pt x="5356" y="8842"/>
                      <a:pt x="5399" y="8827"/>
                      <a:pt x="5429" y="8798"/>
                    </a:cubicBezTo>
                    <a:cubicBezTo>
                      <a:pt x="5502" y="8783"/>
                      <a:pt x="5691" y="5515"/>
                      <a:pt x="5589" y="3968"/>
                    </a:cubicBezTo>
                    <a:cubicBezTo>
                      <a:pt x="5531" y="2859"/>
                      <a:pt x="5575" y="1371"/>
                      <a:pt x="4670" y="539"/>
                    </a:cubicBezTo>
                    <a:cubicBezTo>
                      <a:pt x="4265" y="172"/>
                      <a:pt x="3736" y="1"/>
                      <a:pt x="3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4763450" y="3672313"/>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625215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624830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0"/>
              <p:cNvSpPr/>
              <p:nvPr/>
            </p:nvSpPr>
            <p:spPr>
              <a:xfrm>
                <a:off x="6548000" y="3345250"/>
                <a:ext cx="305750" cy="551325"/>
              </a:xfrm>
              <a:custGeom>
                <a:avLst/>
                <a:gdLst/>
                <a:ahLst/>
                <a:cxnLst/>
                <a:rect l="l" t="t" r="r" b="b"/>
                <a:pathLst>
                  <a:path w="12230" h="22053" extrusionOk="0">
                    <a:moveTo>
                      <a:pt x="0" y="0"/>
                    </a:moveTo>
                    <a:cubicBezTo>
                      <a:pt x="103" y="322"/>
                      <a:pt x="219" y="628"/>
                      <a:pt x="321" y="949"/>
                    </a:cubicBezTo>
                    <a:cubicBezTo>
                      <a:pt x="730" y="2262"/>
                      <a:pt x="1139" y="3590"/>
                      <a:pt x="1547" y="4903"/>
                    </a:cubicBezTo>
                    <a:cubicBezTo>
                      <a:pt x="3138" y="10010"/>
                      <a:pt x="4728" y="15117"/>
                      <a:pt x="6348" y="20224"/>
                    </a:cubicBezTo>
                    <a:cubicBezTo>
                      <a:pt x="7267" y="20502"/>
                      <a:pt x="8201" y="20750"/>
                      <a:pt x="9135" y="21042"/>
                    </a:cubicBezTo>
                    <a:cubicBezTo>
                      <a:pt x="9587" y="21188"/>
                      <a:pt x="10039" y="21333"/>
                      <a:pt x="10492" y="21494"/>
                    </a:cubicBezTo>
                    <a:cubicBezTo>
                      <a:pt x="10740" y="21581"/>
                      <a:pt x="10973" y="21669"/>
                      <a:pt x="11221" y="21757"/>
                    </a:cubicBezTo>
                    <a:cubicBezTo>
                      <a:pt x="11426" y="21830"/>
                      <a:pt x="11630" y="21932"/>
                      <a:pt x="11849" y="21990"/>
                    </a:cubicBezTo>
                    <a:cubicBezTo>
                      <a:pt x="11881" y="22034"/>
                      <a:pt x="11926" y="22053"/>
                      <a:pt x="11972" y="22053"/>
                    </a:cubicBezTo>
                    <a:cubicBezTo>
                      <a:pt x="12096" y="22053"/>
                      <a:pt x="12229" y="21920"/>
                      <a:pt x="12155" y="21771"/>
                    </a:cubicBezTo>
                    <a:cubicBezTo>
                      <a:pt x="9179" y="15935"/>
                      <a:pt x="6041" y="10185"/>
                      <a:pt x="2744" y="4509"/>
                    </a:cubicBezTo>
                    <a:cubicBezTo>
                      <a:pt x="2277" y="3707"/>
                      <a:pt x="1824" y="2904"/>
                      <a:pt x="1343" y="2116"/>
                    </a:cubicBezTo>
                    <a:cubicBezTo>
                      <a:pt x="920" y="1416"/>
                      <a:pt x="540" y="6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30"/>
            <p:cNvSpPr/>
            <p:nvPr/>
          </p:nvSpPr>
          <p:spPr>
            <a:xfrm>
              <a:off x="5073675" y="4595550"/>
              <a:ext cx="3394596" cy="702076"/>
            </a:xfrm>
            <a:custGeom>
              <a:avLst/>
              <a:gdLst/>
              <a:ahLst/>
              <a:cxnLst/>
              <a:rect l="l" t="t" r="r" b="b"/>
              <a:pathLst>
                <a:path w="133685" h="25216" extrusionOk="0">
                  <a:moveTo>
                    <a:pt x="46708" y="24347"/>
                  </a:moveTo>
                  <a:cubicBezTo>
                    <a:pt x="68958" y="27220"/>
                    <a:pt x="131458" y="22337"/>
                    <a:pt x="133621" y="18889"/>
                  </a:cubicBezTo>
                  <a:cubicBezTo>
                    <a:pt x="135785" y="15441"/>
                    <a:pt x="81939" y="6534"/>
                    <a:pt x="59689" y="3661"/>
                  </a:cubicBezTo>
                  <a:cubicBezTo>
                    <a:pt x="37440" y="788"/>
                    <a:pt x="2288" y="-1798"/>
                    <a:pt x="124" y="1650"/>
                  </a:cubicBezTo>
                  <a:cubicBezTo>
                    <a:pt x="-2039" y="5098"/>
                    <a:pt x="24459" y="21474"/>
                    <a:pt x="46708" y="24347"/>
                  </a:cubicBezTo>
                  <a:close/>
                </a:path>
              </a:pathLst>
            </a:custGeom>
            <a:solidFill>
              <a:schemeClr val="accent2"/>
            </a:solidFill>
            <a:ln>
              <a:noFill/>
            </a:ln>
          </p:spPr>
          <p:txBody>
            <a:bodyPr/>
            <a:lstStyle/>
            <a:p>
              <a:endParaRPr lang="en-PH"/>
            </a:p>
          </p:txBody>
        </p:sp>
        <p:grpSp>
          <p:nvGrpSpPr>
            <p:cNvPr id="1377" name="Google Shape;1377;p30"/>
            <p:cNvGrpSpPr/>
            <p:nvPr/>
          </p:nvGrpSpPr>
          <p:grpSpPr>
            <a:xfrm rot="-662078" flipH="1">
              <a:off x="7008133" y="4562070"/>
              <a:ext cx="976625" cy="613542"/>
              <a:chOff x="531312" y="4496299"/>
              <a:chExt cx="976637" cy="613549"/>
            </a:xfrm>
          </p:grpSpPr>
          <p:sp>
            <p:nvSpPr>
              <p:cNvPr id="1378" name="Google Shape;1378;p30"/>
              <p:cNvSpPr/>
              <p:nvPr/>
            </p:nvSpPr>
            <p:spPr>
              <a:xfrm>
                <a:off x="531312" y="4496299"/>
                <a:ext cx="976637" cy="613549"/>
              </a:xfrm>
              <a:custGeom>
                <a:avLst/>
                <a:gdLst/>
                <a:ahLst/>
                <a:cxnLst/>
                <a:rect l="l" t="t" r="r" b="b"/>
                <a:pathLst>
                  <a:path w="32579" h="20467" extrusionOk="0">
                    <a:moveTo>
                      <a:pt x="10318" y="1"/>
                    </a:moveTo>
                    <a:cubicBezTo>
                      <a:pt x="9455" y="1"/>
                      <a:pt x="8586" y="185"/>
                      <a:pt x="7812" y="507"/>
                    </a:cubicBezTo>
                    <a:cubicBezTo>
                      <a:pt x="6407" y="1126"/>
                      <a:pt x="4978" y="2198"/>
                      <a:pt x="4764" y="3793"/>
                    </a:cubicBezTo>
                    <a:cubicBezTo>
                      <a:pt x="4549" y="5412"/>
                      <a:pt x="5335" y="7151"/>
                      <a:pt x="6264" y="8437"/>
                    </a:cubicBezTo>
                    <a:cubicBezTo>
                      <a:pt x="6764" y="9151"/>
                      <a:pt x="7359" y="9770"/>
                      <a:pt x="8002" y="10294"/>
                    </a:cubicBezTo>
                    <a:cubicBezTo>
                      <a:pt x="7383" y="10437"/>
                      <a:pt x="6764" y="10771"/>
                      <a:pt x="6311" y="11247"/>
                    </a:cubicBezTo>
                    <a:cubicBezTo>
                      <a:pt x="5859" y="11699"/>
                      <a:pt x="5573" y="12295"/>
                      <a:pt x="5454" y="12914"/>
                    </a:cubicBezTo>
                    <a:cubicBezTo>
                      <a:pt x="5216" y="12795"/>
                      <a:pt x="4954" y="12700"/>
                      <a:pt x="4692" y="12628"/>
                    </a:cubicBezTo>
                    <a:cubicBezTo>
                      <a:pt x="4337" y="12548"/>
                      <a:pt x="3961" y="12489"/>
                      <a:pt x="3585" y="12489"/>
                    </a:cubicBezTo>
                    <a:cubicBezTo>
                      <a:pt x="3405" y="12489"/>
                      <a:pt x="3226" y="12502"/>
                      <a:pt x="3049" y="12533"/>
                    </a:cubicBezTo>
                    <a:cubicBezTo>
                      <a:pt x="2525" y="12628"/>
                      <a:pt x="2144" y="12819"/>
                      <a:pt x="1691" y="13081"/>
                    </a:cubicBezTo>
                    <a:cubicBezTo>
                      <a:pt x="739" y="13676"/>
                      <a:pt x="215" y="14533"/>
                      <a:pt x="120" y="15629"/>
                    </a:cubicBezTo>
                    <a:cubicBezTo>
                      <a:pt x="1" y="16772"/>
                      <a:pt x="501" y="17820"/>
                      <a:pt x="1310" y="18582"/>
                    </a:cubicBezTo>
                    <a:cubicBezTo>
                      <a:pt x="2001" y="19272"/>
                      <a:pt x="2858" y="19725"/>
                      <a:pt x="3763" y="20034"/>
                    </a:cubicBezTo>
                    <a:cubicBezTo>
                      <a:pt x="4362" y="20361"/>
                      <a:pt x="5044" y="20467"/>
                      <a:pt x="5757" y="20467"/>
                    </a:cubicBezTo>
                    <a:cubicBezTo>
                      <a:pt x="5979" y="20467"/>
                      <a:pt x="6204" y="20456"/>
                      <a:pt x="6431" y="20439"/>
                    </a:cubicBezTo>
                    <a:cubicBezTo>
                      <a:pt x="8312" y="20296"/>
                      <a:pt x="10193" y="20011"/>
                      <a:pt x="12051" y="19701"/>
                    </a:cubicBezTo>
                    <a:cubicBezTo>
                      <a:pt x="16004" y="19082"/>
                      <a:pt x="19957" y="18510"/>
                      <a:pt x="23910" y="17820"/>
                    </a:cubicBezTo>
                    <a:cubicBezTo>
                      <a:pt x="25577" y="17534"/>
                      <a:pt x="27387" y="17391"/>
                      <a:pt x="28983" y="16772"/>
                    </a:cubicBezTo>
                    <a:cubicBezTo>
                      <a:pt x="30436" y="16200"/>
                      <a:pt x="31436" y="15105"/>
                      <a:pt x="31817" y="13581"/>
                    </a:cubicBezTo>
                    <a:cubicBezTo>
                      <a:pt x="32579" y="10509"/>
                      <a:pt x="31436" y="6841"/>
                      <a:pt x="28792" y="5031"/>
                    </a:cubicBezTo>
                    <a:cubicBezTo>
                      <a:pt x="27769" y="4338"/>
                      <a:pt x="26544" y="3922"/>
                      <a:pt x="25319" y="3922"/>
                    </a:cubicBezTo>
                    <a:cubicBezTo>
                      <a:pt x="24862" y="3922"/>
                      <a:pt x="24405" y="3980"/>
                      <a:pt x="23958" y="4103"/>
                    </a:cubicBezTo>
                    <a:cubicBezTo>
                      <a:pt x="23172" y="4317"/>
                      <a:pt x="22505" y="4674"/>
                      <a:pt x="21934" y="5174"/>
                    </a:cubicBezTo>
                    <a:cubicBezTo>
                      <a:pt x="21910" y="4817"/>
                      <a:pt x="21862" y="4460"/>
                      <a:pt x="21767" y="4126"/>
                    </a:cubicBezTo>
                    <a:cubicBezTo>
                      <a:pt x="21434" y="2888"/>
                      <a:pt x="20576" y="2055"/>
                      <a:pt x="19433" y="1531"/>
                    </a:cubicBezTo>
                    <a:cubicBezTo>
                      <a:pt x="18861" y="1257"/>
                      <a:pt x="18269" y="1113"/>
                      <a:pt x="17674" y="1113"/>
                    </a:cubicBezTo>
                    <a:cubicBezTo>
                      <a:pt x="17131" y="1113"/>
                      <a:pt x="16586" y="1233"/>
                      <a:pt x="16052" y="1483"/>
                    </a:cubicBezTo>
                    <a:cubicBezTo>
                      <a:pt x="15456" y="1745"/>
                      <a:pt x="14956" y="2126"/>
                      <a:pt x="14527" y="2579"/>
                    </a:cubicBezTo>
                    <a:cubicBezTo>
                      <a:pt x="14194" y="1745"/>
                      <a:pt x="13551" y="1007"/>
                      <a:pt x="12789" y="602"/>
                    </a:cubicBezTo>
                    <a:cubicBezTo>
                      <a:pt x="12039" y="185"/>
                      <a:pt x="11182" y="1"/>
                      <a:pt x="10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0"/>
              <p:cNvSpPr/>
              <p:nvPr/>
            </p:nvSpPr>
            <p:spPr>
              <a:xfrm>
                <a:off x="810672" y="4646936"/>
                <a:ext cx="283617" cy="373430"/>
              </a:xfrm>
              <a:custGeom>
                <a:avLst/>
                <a:gdLst/>
                <a:ahLst/>
                <a:cxnLst/>
                <a:rect l="l" t="t" r="r" b="b"/>
                <a:pathLst>
                  <a:path w="9461" h="12457" extrusionOk="0">
                    <a:moveTo>
                      <a:pt x="1034" y="0"/>
                    </a:moveTo>
                    <a:cubicBezTo>
                      <a:pt x="959" y="0"/>
                      <a:pt x="897" y="76"/>
                      <a:pt x="946" y="173"/>
                    </a:cubicBezTo>
                    <a:cubicBezTo>
                      <a:pt x="1898" y="2412"/>
                      <a:pt x="3280" y="4531"/>
                      <a:pt x="4661" y="6555"/>
                    </a:cubicBezTo>
                    <a:cubicBezTo>
                      <a:pt x="4970" y="7032"/>
                      <a:pt x="5304" y="7484"/>
                      <a:pt x="5637" y="7960"/>
                    </a:cubicBezTo>
                    <a:cubicBezTo>
                      <a:pt x="5167" y="7991"/>
                      <a:pt x="4695" y="8006"/>
                      <a:pt x="4222" y="8006"/>
                    </a:cubicBezTo>
                    <a:cubicBezTo>
                      <a:pt x="2853" y="8006"/>
                      <a:pt x="1482" y="7881"/>
                      <a:pt x="136" y="7651"/>
                    </a:cubicBezTo>
                    <a:cubicBezTo>
                      <a:pt x="129" y="7649"/>
                      <a:pt x="122" y="7648"/>
                      <a:pt x="115" y="7648"/>
                    </a:cubicBezTo>
                    <a:cubicBezTo>
                      <a:pt x="34" y="7648"/>
                      <a:pt x="0" y="7772"/>
                      <a:pt x="88" y="7794"/>
                    </a:cubicBezTo>
                    <a:cubicBezTo>
                      <a:pt x="1598" y="8278"/>
                      <a:pt x="3137" y="8515"/>
                      <a:pt x="4694" y="8515"/>
                    </a:cubicBezTo>
                    <a:cubicBezTo>
                      <a:pt x="5126" y="8515"/>
                      <a:pt x="5560" y="8497"/>
                      <a:pt x="5994" y="8461"/>
                    </a:cubicBezTo>
                    <a:cubicBezTo>
                      <a:pt x="6971" y="9794"/>
                      <a:pt x="7971" y="11104"/>
                      <a:pt x="8995" y="12390"/>
                    </a:cubicBezTo>
                    <a:cubicBezTo>
                      <a:pt x="9030" y="12437"/>
                      <a:pt x="9078" y="12456"/>
                      <a:pt x="9128" y="12456"/>
                    </a:cubicBezTo>
                    <a:cubicBezTo>
                      <a:pt x="9283" y="12456"/>
                      <a:pt x="9460" y="12272"/>
                      <a:pt x="9352" y="12128"/>
                    </a:cubicBezTo>
                    <a:cubicBezTo>
                      <a:pt x="7876" y="10175"/>
                      <a:pt x="6518" y="8175"/>
                      <a:pt x="5161" y="6151"/>
                    </a:cubicBezTo>
                    <a:cubicBezTo>
                      <a:pt x="3827" y="4126"/>
                      <a:pt x="2589" y="2007"/>
                      <a:pt x="1136" y="54"/>
                    </a:cubicBezTo>
                    <a:cubicBezTo>
                      <a:pt x="1106" y="16"/>
                      <a:pt x="1069" y="0"/>
                      <a:pt x="10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0"/>
              <p:cNvSpPr/>
              <p:nvPr/>
            </p:nvSpPr>
            <p:spPr>
              <a:xfrm>
                <a:off x="1089583" y="4662284"/>
                <a:ext cx="64991" cy="338116"/>
              </a:xfrm>
              <a:custGeom>
                <a:avLst/>
                <a:gdLst/>
                <a:ahLst/>
                <a:cxnLst/>
                <a:rect l="l" t="t" r="r" b="b"/>
                <a:pathLst>
                  <a:path w="2168" h="11279" extrusionOk="0">
                    <a:moveTo>
                      <a:pt x="115" y="1"/>
                    </a:moveTo>
                    <a:cubicBezTo>
                      <a:pt x="62" y="1"/>
                      <a:pt x="1" y="32"/>
                      <a:pt x="1" y="90"/>
                    </a:cubicBezTo>
                    <a:cubicBezTo>
                      <a:pt x="191" y="1971"/>
                      <a:pt x="715" y="3805"/>
                      <a:pt x="1001" y="5662"/>
                    </a:cubicBezTo>
                    <a:cubicBezTo>
                      <a:pt x="1144" y="6639"/>
                      <a:pt x="1287" y="7639"/>
                      <a:pt x="1406" y="8615"/>
                    </a:cubicBezTo>
                    <a:cubicBezTo>
                      <a:pt x="1453" y="9092"/>
                      <a:pt x="1525" y="9568"/>
                      <a:pt x="1596" y="10020"/>
                    </a:cubicBezTo>
                    <a:cubicBezTo>
                      <a:pt x="1644" y="10449"/>
                      <a:pt x="1668" y="10830"/>
                      <a:pt x="1834" y="11235"/>
                    </a:cubicBezTo>
                    <a:cubicBezTo>
                      <a:pt x="1854" y="11265"/>
                      <a:pt x="1887" y="11278"/>
                      <a:pt x="1919" y="11278"/>
                    </a:cubicBezTo>
                    <a:cubicBezTo>
                      <a:pt x="1965" y="11278"/>
                      <a:pt x="2011" y="11253"/>
                      <a:pt x="2025" y="11211"/>
                    </a:cubicBezTo>
                    <a:cubicBezTo>
                      <a:pt x="2168" y="10759"/>
                      <a:pt x="2120" y="10306"/>
                      <a:pt x="2096" y="9854"/>
                    </a:cubicBezTo>
                    <a:cubicBezTo>
                      <a:pt x="2072" y="9330"/>
                      <a:pt x="2049" y="8830"/>
                      <a:pt x="1977" y="8330"/>
                    </a:cubicBezTo>
                    <a:cubicBezTo>
                      <a:pt x="1882" y="7425"/>
                      <a:pt x="1763" y="6496"/>
                      <a:pt x="1620" y="5591"/>
                    </a:cubicBezTo>
                    <a:cubicBezTo>
                      <a:pt x="1287" y="3733"/>
                      <a:pt x="977" y="1781"/>
                      <a:pt x="191" y="42"/>
                    </a:cubicBezTo>
                    <a:cubicBezTo>
                      <a:pt x="182" y="14"/>
                      <a:pt x="150"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0"/>
              <p:cNvSpPr/>
              <p:nvPr/>
            </p:nvSpPr>
            <p:spPr>
              <a:xfrm>
                <a:off x="1233085" y="4741695"/>
                <a:ext cx="86605" cy="254299"/>
              </a:xfrm>
              <a:custGeom>
                <a:avLst/>
                <a:gdLst/>
                <a:ahLst/>
                <a:cxnLst/>
                <a:rect l="l" t="t" r="r" b="b"/>
                <a:pathLst>
                  <a:path w="2889" h="8483" extrusionOk="0">
                    <a:moveTo>
                      <a:pt x="2747" y="0"/>
                    </a:moveTo>
                    <a:cubicBezTo>
                      <a:pt x="2709" y="0"/>
                      <a:pt x="2669" y="19"/>
                      <a:pt x="2644" y="60"/>
                    </a:cubicBezTo>
                    <a:cubicBezTo>
                      <a:pt x="1953" y="1418"/>
                      <a:pt x="1453" y="2870"/>
                      <a:pt x="977" y="4323"/>
                    </a:cubicBezTo>
                    <a:cubicBezTo>
                      <a:pt x="762" y="5061"/>
                      <a:pt x="548" y="5800"/>
                      <a:pt x="358" y="6538"/>
                    </a:cubicBezTo>
                    <a:cubicBezTo>
                      <a:pt x="286" y="6919"/>
                      <a:pt x="191" y="7300"/>
                      <a:pt x="119" y="7681"/>
                    </a:cubicBezTo>
                    <a:cubicBezTo>
                      <a:pt x="48" y="7943"/>
                      <a:pt x="0" y="8205"/>
                      <a:pt x="191" y="8443"/>
                    </a:cubicBezTo>
                    <a:cubicBezTo>
                      <a:pt x="205" y="8471"/>
                      <a:pt x="235" y="8482"/>
                      <a:pt x="267" y="8482"/>
                    </a:cubicBezTo>
                    <a:cubicBezTo>
                      <a:pt x="290" y="8482"/>
                      <a:pt x="314" y="8477"/>
                      <a:pt x="334" y="8467"/>
                    </a:cubicBezTo>
                    <a:cubicBezTo>
                      <a:pt x="619" y="8300"/>
                      <a:pt x="643" y="7967"/>
                      <a:pt x="691" y="7681"/>
                    </a:cubicBezTo>
                    <a:cubicBezTo>
                      <a:pt x="762" y="7324"/>
                      <a:pt x="858" y="6967"/>
                      <a:pt x="929" y="6633"/>
                    </a:cubicBezTo>
                    <a:cubicBezTo>
                      <a:pt x="1120" y="5895"/>
                      <a:pt x="1286" y="5180"/>
                      <a:pt x="1501" y="4466"/>
                    </a:cubicBezTo>
                    <a:cubicBezTo>
                      <a:pt x="1905" y="3013"/>
                      <a:pt x="2406" y="1584"/>
                      <a:pt x="2858" y="156"/>
                    </a:cubicBezTo>
                    <a:cubicBezTo>
                      <a:pt x="2889" y="63"/>
                      <a:pt x="2820" y="0"/>
                      <a:pt x="2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0"/>
              <p:cNvSpPr/>
              <p:nvPr/>
            </p:nvSpPr>
            <p:spPr>
              <a:xfrm>
                <a:off x="694779" y="4949379"/>
                <a:ext cx="225641" cy="111876"/>
              </a:xfrm>
              <a:custGeom>
                <a:avLst/>
                <a:gdLst/>
                <a:ahLst/>
                <a:cxnLst/>
                <a:rect l="l" t="t" r="r" b="b"/>
                <a:pathLst>
                  <a:path w="7527" h="3732" extrusionOk="0">
                    <a:moveTo>
                      <a:pt x="220" y="0"/>
                    </a:moveTo>
                    <a:cubicBezTo>
                      <a:pt x="87" y="0"/>
                      <a:pt x="0" y="171"/>
                      <a:pt x="144" y="253"/>
                    </a:cubicBezTo>
                    <a:cubicBezTo>
                      <a:pt x="1359" y="920"/>
                      <a:pt x="2597" y="1539"/>
                      <a:pt x="3835" y="2158"/>
                    </a:cubicBezTo>
                    <a:cubicBezTo>
                      <a:pt x="4454" y="2444"/>
                      <a:pt x="5074" y="2753"/>
                      <a:pt x="5693" y="3039"/>
                    </a:cubicBezTo>
                    <a:cubicBezTo>
                      <a:pt x="5979" y="3182"/>
                      <a:pt x="6288" y="3349"/>
                      <a:pt x="6574" y="3492"/>
                    </a:cubicBezTo>
                    <a:cubicBezTo>
                      <a:pt x="6786" y="3588"/>
                      <a:pt x="6999" y="3732"/>
                      <a:pt x="7224" y="3732"/>
                    </a:cubicBezTo>
                    <a:cubicBezTo>
                      <a:pt x="7276" y="3732"/>
                      <a:pt x="7330" y="3724"/>
                      <a:pt x="7384" y="3706"/>
                    </a:cubicBezTo>
                    <a:cubicBezTo>
                      <a:pt x="7455" y="3682"/>
                      <a:pt x="7527" y="3587"/>
                      <a:pt x="7503" y="3515"/>
                    </a:cubicBezTo>
                    <a:cubicBezTo>
                      <a:pt x="7384" y="3230"/>
                      <a:pt x="7122" y="3134"/>
                      <a:pt x="6860" y="3015"/>
                    </a:cubicBezTo>
                    <a:cubicBezTo>
                      <a:pt x="6550" y="2872"/>
                      <a:pt x="6264" y="2730"/>
                      <a:pt x="5955" y="2587"/>
                    </a:cubicBezTo>
                    <a:lnTo>
                      <a:pt x="4097" y="1729"/>
                    </a:lnTo>
                    <a:cubicBezTo>
                      <a:pt x="2835" y="1134"/>
                      <a:pt x="1549" y="562"/>
                      <a:pt x="287" y="15"/>
                    </a:cubicBezTo>
                    <a:cubicBezTo>
                      <a:pt x="264" y="5"/>
                      <a:pt x="241" y="0"/>
                      <a:pt x="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30"/>
            <p:cNvGrpSpPr/>
            <p:nvPr/>
          </p:nvGrpSpPr>
          <p:grpSpPr>
            <a:xfrm rot="-949807">
              <a:off x="6605453" y="4708335"/>
              <a:ext cx="632686" cy="454116"/>
              <a:chOff x="7474343" y="4491477"/>
              <a:chExt cx="759630" cy="545231"/>
            </a:xfrm>
          </p:grpSpPr>
          <p:sp>
            <p:nvSpPr>
              <p:cNvPr id="1384" name="Google Shape;1384;p30"/>
              <p:cNvSpPr/>
              <p:nvPr/>
            </p:nvSpPr>
            <p:spPr>
              <a:xfrm>
                <a:off x="7474343" y="4491477"/>
                <a:ext cx="759630" cy="545231"/>
              </a:xfrm>
              <a:custGeom>
                <a:avLst/>
                <a:gdLst/>
                <a:ahLst/>
                <a:cxnLst/>
                <a:rect l="l" t="t" r="r" b="b"/>
                <a:pathLst>
                  <a:path w="25340" h="18188" extrusionOk="0">
                    <a:moveTo>
                      <a:pt x="14809" y="1"/>
                    </a:moveTo>
                    <a:cubicBezTo>
                      <a:pt x="14683" y="1"/>
                      <a:pt x="14558" y="8"/>
                      <a:pt x="14433" y="22"/>
                    </a:cubicBezTo>
                    <a:cubicBezTo>
                      <a:pt x="13456" y="141"/>
                      <a:pt x="12623" y="713"/>
                      <a:pt x="12146" y="1570"/>
                    </a:cubicBezTo>
                    <a:cubicBezTo>
                      <a:pt x="11765" y="2237"/>
                      <a:pt x="11622" y="2999"/>
                      <a:pt x="11765" y="3737"/>
                    </a:cubicBezTo>
                    <a:cubicBezTo>
                      <a:pt x="11294" y="3472"/>
                      <a:pt x="10759" y="3325"/>
                      <a:pt x="10227" y="3325"/>
                    </a:cubicBezTo>
                    <a:cubicBezTo>
                      <a:pt x="9900" y="3325"/>
                      <a:pt x="9574" y="3381"/>
                      <a:pt x="9265" y="3499"/>
                    </a:cubicBezTo>
                    <a:cubicBezTo>
                      <a:pt x="8622" y="3737"/>
                      <a:pt x="8074" y="4237"/>
                      <a:pt x="7741" y="4833"/>
                    </a:cubicBezTo>
                    <a:cubicBezTo>
                      <a:pt x="7281" y="3434"/>
                      <a:pt x="5833" y="2404"/>
                      <a:pt x="4351" y="2404"/>
                    </a:cubicBezTo>
                    <a:cubicBezTo>
                      <a:pt x="4067" y="2404"/>
                      <a:pt x="3782" y="2442"/>
                      <a:pt x="3502" y="2523"/>
                    </a:cubicBezTo>
                    <a:cubicBezTo>
                      <a:pt x="2406" y="2832"/>
                      <a:pt x="1501" y="3618"/>
                      <a:pt x="954" y="4595"/>
                    </a:cubicBezTo>
                    <a:cubicBezTo>
                      <a:pt x="549" y="5261"/>
                      <a:pt x="358" y="6000"/>
                      <a:pt x="287" y="6738"/>
                    </a:cubicBezTo>
                    <a:cubicBezTo>
                      <a:pt x="72" y="7310"/>
                      <a:pt x="1" y="7881"/>
                      <a:pt x="1" y="8476"/>
                    </a:cubicBezTo>
                    <a:cubicBezTo>
                      <a:pt x="25" y="9786"/>
                      <a:pt x="453" y="11096"/>
                      <a:pt x="1215" y="12168"/>
                    </a:cubicBezTo>
                    <a:cubicBezTo>
                      <a:pt x="2906" y="14549"/>
                      <a:pt x="5716" y="15907"/>
                      <a:pt x="8407" y="16811"/>
                    </a:cubicBezTo>
                    <a:cubicBezTo>
                      <a:pt x="11023" y="17724"/>
                      <a:pt x="13829" y="18187"/>
                      <a:pt x="16604" y="18187"/>
                    </a:cubicBezTo>
                    <a:cubicBezTo>
                      <a:pt x="17088" y="18187"/>
                      <a:pt x="17571" y="18173"/>
                      <a:pt x="18052" y="18145"/>
                    </a:cubicBezTo>
                    <a:cubicBezTo>
                      <a:pt x="19529" y="18050"/>
                      <a:pt x="21077" y="17859"/>
                      <a:pt x="22410" y="17192"/>
                    </a:cubicBezTo>
                    <a:cubicBezTo>
                      <a:pt x="23625" y="16573"/>
                      <a:pt x="24625" y="15502"/>
                      <a:pt x="24982" y="14192"/>
                    </a:cubicBezTo>
                    <a:cubicBezTo>
                      <a:pt x="25340" y="12763"/>
                      <a:pt x="24768" y="11239"/>
                      <a:pt x="23506" y="10477"/>
                    </a:cubicBezTo>
                    <a:cubicBezTo>
                      <a:pt x="22996" y="10166"/>
                      <a:pt x="22422" y="10018"/>
                      <a:pt x="21851" y="10018"/>
                    </a:cubicBezTo>
                    <a:cubicBezTo>
                      <a:pt x="21327" y="10018"/>
                      <a:pt x="20805" y="10142"/>
                      <a:pt x="20339" y="10382"/>
                    </a:cubicBezTo>
                    <a:cubicBezTo>
                      <a:pt x="20743" y="9334"/>
                      <a:pt x="20862" y="8143"/>
                      <a:pt x="20148" y="7238"/>
                    </a:cubicBezTo>
                    <a:cubicBezTo>
                      <a:pt x="19688" y="6674"/>
                      <a:pt x="18972" y="6311"/>
                      <a:pt x="18256" y="6311"/>
                    </a:cubicBezTo>
                    <a:cubicBezTo>
                      <a:pt x="18156" y="6311"/>
                      <a:pt x="18056" y="6319"/>
                      <a:pt x="17957" y="6333"/>
                    </a:cubicBezTo>
                    <a:cubicBezTo>
                      <a:pt x="18386" y="5571"/>
                      <a:pt x="18648" y="4690"/>
                      <a:pt x="18624" y="3809"/>
                    </a:cubicBezTo>
                    <a:cubicBezTo>
                      <a:pt x="18576" y="2713"/>
                      <a:pt x="18124" y="1666"/>
                      <a:pt x="17290" y="951"/>
                    </a:cubicBezTo>
                    <a:cubicBezTo>
                      <a:pt x="16600" y="366"/>
                      <a:pt x="15709" y="1"/>
                      <a:pt x="14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30"/>
              <p:cNvGrpSpPr/>
              <p:nvPr/>
            </p:nvGrpSpPr>
            <p:grpSpPr>
              <a:xfrm>
                <a:off x="7604296" y="4639536"/>
                <a:ext cx="502243" cy="395913"/>
                <a:chOff x="7604296" y="4639536"/>
                <a:chExt cx="502243" cy="395913"/>
              </a:xfrm>
            </p:grpSpPr>
            <p:sp>
              <p:nvSpPr>
                <p:cNvPr id="1386" name="Google Shape;1386;p30"/>
                <p:cNvSpPr/>
                <p:nvPr/>
              </p:nvSpPr>
              <p:spPr>
                <a:xfrm>
                  <a:off x="7604296" y="4639536"/>
                  <a:ext cx="14299" cy="262573"/>
                </a:xfrm>
                <a:custGeom>
                  <a:avLst/>
                  <a:gdLst/>
                  <a:ahLst/>
                  <a:cxnLst/>
                  <a:rect l="l" t="t" r="r" b="b"/>
                  <a:pathLst>
                    <a:path w="477" h="8759" extrusionOk="0">
                      <a:moveTo>
                        <a:pt x="176" y="1"/>
                      </a:moveTo>
                      <a:cubicBezTo>
                        <a:pt x="155" y="1"/>
                        <a:pt x="131" y="13"/>
                        <a:pt x="119" y="37"/>
                      </a:cubicBezTo>
                      <a:cubicBezTo>
                        <a:pt x="24" y="1466"/>
                        <a:pt x="48" y="2894"/>
                        <a:pt x="48" y="4323"/>
                      </a:cubicBezTo>
                      <a:cubicBezTo>
                        <a:pt x="48" y="5752"/>
                        <a:pt x="0" y="7205"/>
                        <a:pt x="119" y="8634"/>
                      </a:cubicBezTo>
                      <a:cubicBezTo>
                        <a:pt x="119" y="8717"/>
                        <a:pt x="185" y="8759"/>
                        <a:pt x="250" y="8759"/>
                      </a:cubicBezTo>
                      <a:cubicBezTo>
                        <a:pt x="316" y="8759"/>
                        <a:pt x="381" y="8717"/>
                        <a:pt x="381" y="8634"/>
                      </a:cubicBezTo>
                      <a:cubicBezTo>
                        <a:pt x="476" y="7205"/>
                        <a:pt x="405" y="5752"/>
                        <a:pt x="381" y="4323"/>
                      </a:cubicBezTo>
                      <a:cubicBezTo>
                        <a:pt x="357" y="2894"/>
                        <a:pt x="357" y="1466"/>
                        <a:pt x="215" y="37"/>
                      </a:cubicBezTo>
                      <a:cubicBezTo>
                        <a:pt x="215" y="13"/>
                        <a:pt x="197" y="1"/>
                        <a:pt x="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0"/>
                <p:cNvSpPr/>
                <p:nvPr/>
              </p:nvSpPr>
              <p:spPr>
                <a:xfrm>
                  <a:off x="7725645" y="4678357"/>
                  <a:ext cx="53989" cy="244377"/>
                </a:xfrm>
                <a:custGeom>
                  <a:avLst/>
                  <a:gdLst/>
                  <a:ahLst/>
                  <a:cxnLst/>
                  <a:rect l="l" t="t" r="r" b="b"/>
                  <a:pathLst>
                    <a:path w="1801" h="8152" extrusionOk="0">
                      <a:moveTo>
                        <a:pt x="1765" y="0"/>
                      </a:moveTo>
                      <a:cubicBezTo>
                        <a:pt x="1752" y="0"/>
                        <a:pt x="1739" y="8"/>
                        <a:pt x="1739" y="28"/>
                      </a:cubicBezTo>
                      <a:cubicBezTo>
                        <a:pt x="1287" y="1337"/>
                        <a:pt x="953" y="2719"/>
                        <a:pt x="691" y="4076"/>
                      </a:cubicBezTo>
                      <a:cubicBezTo>
                        <a:pt x="548" y="4743"/>
                        <a:pt x="406" y="5410"/>
                        <a:pt x="310" y="6077"/>
                      </a:cubicBezTo>
                      <a:cubicBezTo>
                        <a:pt x="239" y="6434"/>
                        <a:pt x="191" y="6767"/>
                        <a:pt x="144" y="7124"/>
                      </a:cubicBezTo>
                      <a:cubicBezTo>
                        <a:pt x="96" y="7410"/>
                        <a:pt x="1" y="7791"/>
                        <a:pt x="96" y="8077"/>
                      </a:cubicBezTo>
                      <a:cubicBezTo>
                        <a:pt x="109" y="8128"/>
                        <a:pt x="149" y="8152"/>
                        <a:pt x="191" y="8152"/>
                      </a:cubicBezTo>
                      <a:cubicBezTo>
                        <a:pt x="227" y="8152"/>
                        <a:pt x="264" y="8134"/>
                        <a:pt x="286" y="8101"/>
                      </a:cubicBezTo>
                      <a:cubicBezTo>
                        <a:pt x="453" y="7839"/>
                        <a:pt x="453" y="7458"/>
                        <a:pt x="501" y="7148"/>
                      </a:cubicBezTo>
                      <a:cubicBezTo>
                        <a:pt x="548" y="6839"/>
                        <a:pt x="596" y="6505"/>
                        <a:pt x="667" y="6172"/>
                      </a:cubicBezTo>
                      <a:cubicBezTo>
                        <a:pt x="787" y="5481"/>
                        <a:pt x="882" y="4791"/>
                        <a:pt x="1001" y="4100"/>
                      </a:cubicBezTo>
                      <a:cubicBezTo>
                        <a:pt x="1263" y="2743"/>
                        <a:pt x="1549" y="1385"/>
                        <a:pt x="1787" y="28"/>
                      </a:cubicBezTo>
                      <a:cubicBezTo>
                        <a:pt x="1800" y="14"/>
                        <a:pt x="1782" y="0"/>
                        <a:pt x="1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0"/>
                <p:cNvSpPr/>
                <p:nvPr/>
              </p:nvSpPr>
              <p:spPr>
                <a:xfrm>
                  <a:off x="7803586" y="4644872"/>
                  <a:ext cx="118891" cy="316383"/>
                </a:xfrm>
                <a:custGeom>
                  <a:avLst/>
                  <a:gdLst/>
                  <a:ahLst/>
                  <a:cxnLst/>
                  <a:rect l="l" t="t" r="r" b="b"/>
                  <a:pathLst>
                    <a:path w="3966" h="10554" extrusionOk="0">
                      <a:moveTo>
                        <a:pt x="3898" y="1"/>
                      </a:moveTo>
                      <a:cubicBezTo>
                        <a:pt x="3880" y="1"/>
                        <a:pt x="3863" y="9"/>
                        <a:pt x="3854" y="25"/>
                      </a:cubicBezTo>
                      <a:cubicBezTo>
                        <a:pt x="2402" y="3407"/>
                        <a:pt x="1163" y="6836"/>
                        <a:pt x="44" y="10337"/>
                      </a:cubicBezTo>
                      <a:cubicBezTo>
                        <a:pt x="1" y="10467"/>
                        <a:pt x="106" y="10553"/>
                        <a:pt x="212" y="10553"/>
                      </a:cubicBezTo>
                      <a:cubicBezTo>
                        <a:pt x="281" y="10553"/>
                        <a:pt x="349" y="10517"/>
                        <a:pt x="377" y="10432"/>
                      </a:cubicBezTo>
                      <a:cubicBezTo>
                        <a:pt x="1497" y="6955"/>
                        <a:pt x="2711" y="3502"/>
                        <a:pt x="3950" y="73"/>
                      </a:cubicBezTo>
                      <a:cubicBezTo>
                        <a:pt x="3965" y="27"/>
                        <a:pt x="3931" y="1"/>
                        <a:pt x="3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0"/>
                <p:cNvSpPr/>
                <p:nvPr/>
              </p:nvSpPr>
              <p:spPr>
                <a:xfrm>
                  <a:off x="7872714" y="4786036"/>
                  <a:ext cx="129263" cy="183013"/>
                </a:xfrm>
                <a:custGeom>
                  <a:avLst/>
                  <a:gdLst/>
                  <a:ahLst/>
                  <a:cxnLst/>
                  <a:rect l="l" t="t" r="r" b="b"/>
                  <a:pathLst>
                    <a:path w="4312" h="6105" extrusionOk="0">
                      <a:moveTo>
                        <a:pt x="4167" y="1"/>
                      </a:moveTo>
                      <a:cubicBezTo>
                        <a:pt x="4132" y="1"/>
                        <a:pt x="4096" y="17"/>
                        <a:pt x="4073" y="55"/>
                      </a:cubicBezTo>
                      <a:cubicBezTo>
                        <a:pt x="3334" y="1056"/>
                        <a:pt x="2620" y="2080"/>
                        <a:pt x="1906" y="3104"/>
                      </a:cubicBezTo>
                      <a:cubicBezTo>
                        <a:pt x="1548" y="3604"/>
                        <a:pt x="1215" y="4104"/>
                        <a:pt x="858" y="4604"/>
                      </a:cubicBezTo>
                      <a:cubicBezTo>
                        <a:pt x="691" y="4866"/>
                        <a:pt x="548" y="5104"/>
                        <a:pt x="381" y="5366"/>
                      </a:cubicBezTo>
                      <a:cubicBezTo>
                        <a:pt x="239" y="5557"/>
                        <a:pt x="0" y="5795"/>
                        <a:pt x="96" y="6033"/>
                      </a:cubicBezTo>
                      <a:cubicBezTo>
                        <a:pt x="96" y="6081"/>
                        <a:pt x="143" y="6104"/>
                        <a:pt x="167" y="6104"/>
                      </a:cubicBezTo>
                      <a:cubicBezTo>
                        <a:pt x="405" y="6081"/>
                        <a:pt x="501" y="5866"/>
                        <a:pt x="596" y="5699"/>
                      </a:cubicBezTo>
                      <a:cubicBezTo>
                        <a:pt x="786" y="5414"/>
                        <a:pt x="953" y="5152"/>
                        <a:pt x="1120" y="4890"/>
                      </a:cubicBezTo>
                      <a:cubicBezTo>
                        <a:pt x="1453" y="4366"/>
                        <a:pt x="1810" y="3842"/>
                        <a:pt x="2144" y="3294"/>
                      </a:cubicBezTo>
                      <a:cubicBezTo>
                        <a:pt x="2834" y="2246"/>
                        <a:pt x="3549" y="1199"/>
                        <a:pt x="4263" y="151"/>
                      </a:cubicBezTo>
                      <a:cubicBezTo>
                        <a:pt x="4311" y="70"/>
                        <a:pt x="4240" y="1"/>
                        <a:pt x="4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0"/>
                <p:cNvSpPr/>
                <p:nvPr/>
              </p:nvSpPr>
              <p:spPr>
                <a:xfrm>
                  <a:off x="7919119" y="4870153"/>
                  <a:ext cx="187419" cy="165296"/>
                </a:xfrm>
                <a:custGeom>
                  <a:avLst/>
                  <a:gdLst/>
                  <a:ahLst/>
                  <a:cxnLst/>
                  <a:rect l="l" t="t" r="r" b="b"/>
                  <a:pathLst>
                    <a:path w="6252" h="5514" extrusionOk="0">
                      <a:moveTo>
                        <a:pt x="6155" y="1"/>
                      </a:moveTo>
                      <a:cubicBezTo>
                        <a:pt x="6144" y="1"/>
                        <a:pt x="6132" y="4"/>
                        <a:pt x="6121" y="12"/>
                      </a:cubicBezTo>
                      <a:cubicBezTo>
                        <a:pt x="4930" y="798"/>
                        <a:pt x="3787" y="1655"/>
                        <a:pt x="2715" y="2632"/>
                      </a:cubicBezTo>
                      <a:cubicBezTo>
                        <a:pt x="2191" y="3108"/>
                        <a:pt x="1667" y="3608"/>
                        <a:pt x="1191" y="4132"/>
                      </a:cubicBezTo>
                      <a:cubicBezTo>
                        <a:pt x="929" y="4418"/>
                        <a:pt x="691" y="4680"/>
                        <a:pt x="453" y="4965"/>
                      </a:cubicBezTo>
                      <a:cubicBezTo>
                        <a:pt x="286" y="5132"/>
                        <a:pt x="119" y="5299"/>
                        <a:pt x="0" y="5489"/>
                      </a:cubicBezTo>
                      <a:cubicBezTo>
                        <a:pt x="167" y="5489"/>
                        <a:pt x="310" y="5513"/>
                        <a:pt x="453" y="5513"/>
                      </a:cubicBezTo>
                      <a:cubicBezTo>
                        <a:pt x="548" y="5394"/>
                        <a:pt x="643" y="5275"/>
                        <a:pt x="739" y="5180"/>
                      </a:cubicBezTo>
                      <a:cubicBezTo>
                        <a:pt x="953" y="4918"/>
                        <a:pt x="1191" y="4632"/>
                        <a:pt x="1429" y="4394"/>
                      </a:cubicBezTo>
                      <a:cubicBezTo>
                        <a:pt x="1906" y="3870"/>
                        <a:pt x="2382" y="3370"/>
                        <a:pt x="2906" y="2870"/>
                      </a:cubicBezTo>
                      <a:cubicBezTo>
                        <a:pt x="3930" y="1893"/>
                        <a:pt x="5049" y="965"/>
                        <a:pt x="6192" y="107"/>
                      </a:cubicBezTo>
                      <a:cubicBezTo>
                        <a:pt x="6252" y="87"/>
                        <a:pt x="6212" y="1"/>
                        <a:pt x="6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grpSp>
        <p:nvGrpSpPr>
          <p:cNvPr id="1395" name="Google Shape;1395;p31"/>
          <p:cNvGrpSpPr/>
          <p:nvPr/>
        </p:nvGrpSpPr>
        <p:grpSpPr>
          <a:xfrm>
            <a:off x="350264" y="3623901"/>
            <a:ext cx="3103463" cy="1595625"/>
            <a:chOff x="350264" y="3623901"/>
            <a:chExt cx="3103463" cy="1595625"/>
          </a:xfrm>
        </p:grpSpPr>
        <p:grpSp>
          <p:nvGrpSpPr>
            <p:cNvPr id="1396" name="Google Shape;1396;p31"/>
            <p:cNvGrpSpPr/>
            <p:nvPr/>
          </p:nvGrpSpPr>
          <p:grpSpPr>
            <a:xfrm flipH="1">
              <a:off x="822360" y="3623901"/>
              <a:ext cx="568286" cy="960012"/>
              <a:chOff x="7617782" y="2860846"/>
              <a:chExt cx="1093699" cy="1847597"/>
            </a:xfrm>
          </p:grpSpPr>
          <p:sp>
            <p:nvSpPr>
              <p:cNvPr id="1397" name="Google Shape;1397;p31"/>
              <p:cNvSpPr/>
              <p:nvPr/>
            </p:nvSpPr>
            <p:spPr>
              <a:xfrm>
                <a:off x="7617782" y="2860846"/>
                <a:ext cx="1093699" cy="1344791"/>
              </a:xfrm>
              <a:custGeom>
                <a:avLst/>
                <a:gdLst/>
                <a:ahLst/>
                <a:cxnLst/>
                <a:rect l="l" t="t" r="r" b="b"/>
                <a:pathLst>
                  <a:path w="36484" h="44860" extrusionOk="0">
                    <a:moveTo>
                      <a:pt x="20649" y="0"/>
                    </a:moveTo>
                    <a:cubicBezTo>
                      <a:pt x="19170" y="0"/>
                      <a:pt x="17695" y="376"/>
                      <a:pt x="16432" y="1176"/>
                    </a:cubicBezTo>
                    <a:cubicBezTo>
                      <a:pt x="14741" y="2224"/>
                      <a:pt x="13789" y="3938"/>
                      <a:pt x="13050" y="5724"/>
                    </a:cubicBezTo>
                    <a:cubicBezTo>
                      <a:pt x="12312" y="7558"/>
                      <a:pt x="11764" y="9606"/>
                      <a:pt x="10455" y="11154"/>
                    </a:cubicBezTo>
                    <a:cubicBezTo>
                      <a:pt x="8930" y="12940"/>
                      <a:pt x="6525" y="13250"/>
                      <a:pt x="4477" y="14178"/>
                    </a:cubicBezTo>
                    <a:cubicBezTo>
                      <a:pt x="2548" y="15060"/>
                      <a:pt x="1096" y="16584"/>
                      <a:pt x="1191" y="18822"/>
                    </a:cubicBezTo>
                    <a:cubicBezTo>
                      <a:pt x="1286" y="21085"/>
                      <a:pt x="2691" y="23228"/>
                      <a:pt x="2310" y="25538"/>
                    </a:cubicBezTo>
                    <a:cubicBezTo>
                      <a:pt x="2096" y="26752"/>
                      <a:pt x="1477" y="27872"/>
                      <a:pt x="1000" y="28991"/>
                    </a:cubicBezTo>
                    <a:cubicBezTo>
                      <a:pt x="548" y="29991"/>
                      <a:pt x="238" y="30991"/>
                      <a:pt x="143" y="32087"/>
                    </a:cubicBezTo>
                    <a:cubicBezTo>
                      <a:pt x="0" y="34135"/>
                      <a:pt x="643" y="36183"/>
                      <a:pt x="1715" y="37898"/>
                    </a:cubicBezTo>
                    <a:cubicBezTo>
                      <a:pt x="4168" y="41827"/>
                      <a:pt x="8597" y="43565"/>
                      <a:pt x="13050" y="43875"/>
                    </a:cubicBezTo>
                    <a:cubicBezTo>
                      <a:pt x="13455" y="43892"/>
                      <a:pt x="13859" y="43909"/>
                      <a:pt x="14271" y="43909"/>
                    </a:cubicBezTo>
                    <a:cubicBezTo>
                      <a:pt x="14442" y="43909"/>
                      <a:pt x="14614" y="43906"/>
                      <a:pt x="14789" y="43899"/>
                    </a:cubicBezTo>
                    <a:cubicBezTo>
                      <a:pt x="16861" y="44542"/>
                      <a:pt x="19004" y="44804"/>
                      <a:pt x="21195" y="44851"/>
                    </a:cubicBezTo>
                    <a:cubicBezTo>
                      <a:pt x="21456" y="44857"/>
                      <a:pt x="21719" y="44860"/>
                      <a:pt x="21983" y="44860"/>
                    </a:cubicBezTo>
                    <a:cubicBezTo>
                      <a:pt x="24084" y="44860"/>
                      <a:pt x="26279" y="44674"/>
                      <a:pt x="28268" y="44018"/>
                    </a:cubicBezTo>
                    <a:cubicBezTo>
                      <a:pt x="30102" y="43399"/>
                      <a:pt x="31816" y="42279"/>
                      <a:pt x="32459" y="40374"/>
                    </a:cubicBezTo>
                    <a:cubicBezTo>
                      <a:pt x="33221" y="38136"/>
                      <a:pt x="32221" y="35754"/>
                      <a:pt x="32007" y="33492"/>
                    </a:cubicBezTo>
                    <a:cubicBezTo>
                      <a:pt x="31721" y="30896"/>
                      <a:pt x="32983" y="28800"/>
                      <a:pt x="34245" y="26633"/>
                    </a:cubicBezTo>
                    <a:cubicBezTo>
                      <a:pt x="35388" y="24704"/>
                      <a:pt x="36484" y="22394"/>
                      <a:pt x="35960" y="20084"/>
                    </a:cubicBezTo>
                    <a:cubicBezTo>
                      <a:pt x="35507" y="17965"/>
                      <a:pt x="33626" y="16869"/>
                      <a:pt x="32150" y="15464"/>
                    </a:cubicBezTo>
                    <a:cubicBezTo>
                      <a:pt x="31292" y="14655"/>
                      <a:pt x="30721" y="13750"/>
                      <a:pt x="30411" y="12607"/>
                    </a:cubicBezTo>
                    <a:cubicBezTo>
                      <a:pt x="30102" y="11416"/>
                      <a:pt x="30054" y="10201"/>
                      <a:pt x="29863" y="8987"/>
                    </a:cubicBezTo>
                    <a:cubicBezTo>
                      <a:pt x="29292" y="4915"/>
                      <a:pt x="26410" y="866"/>
                      <a:pt x="22148" y="128"/>
                    </a:cubicBezTo>
                    <a:cubicBezTo>
                      <a:pt x="21653" y="44"/>
                      <a:pt x="21151" y="0"/>
                      <a:pt x="20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7856913" y="3701101"/>
                <a:ext cx="407214" cy="1007342"/>
              </a:xfrm>
              <a:custGeom>
                <a:avLst/>
                <a:gdLst/>
                <a:ahLst/>
                <a:cxnLst/>
                <a:rect l="l" t="t" r="r" b="b"/>
                <a:pathLst>
                  <a:path w="18624" h="46071" extrusionOk="0">
                    <a:moveTo>
                      <a:pt x="10924" y="0"/>
                    </a:moveTo>
                    <a:cubicBezTo>
                      <a:pt x="10865" y="0"/>
                      <a:pt x="10809" y="34"/>
                      <a:pt x="10789" y="116"/>
                    </a:cubicBezTo>
                    <a:cubicBezTo>
                      <a:pt x="10479" y="1306"/>
                      <a:pt x="10455" y="2616"/>
                      <a:pt x="10336" y="3855"/>
                    </a:cubicBezTo>
                    <a:cubicBezTo>
                      <a:pt x="10193" y="5117"/>
                      <a:pt x="10122" y="6403"/>
                      <a:pt x="10027" y="7665"/>
                    </a:cubicBezTo>
                    <a:cubicBezTo>
                      <a:pt x="9932" y="8856"/>
                      <a:pt x="9836" y="10046"/>
                      <a:pt x="9765" y="11213"/>
                    </a:cubicBezTo>
                    <a:cubicBezTo>
                      <a:pt x="9646" y="11189"/>
                      <a:pt x="9527" y="11166"/>
                      <a:pt x="9431" y="11118"/>
                    </a:cubicBezTo>
                    <a:cubicBezTo>
                      <a:pt x="9169" y="11023"/>
                      <a:pt x="8931" y="10880"/>
                      <a:pt x="8693" y="10737"/>
                    </a:cubicBezTo>
                    <a:cubicBezTo>
                      <a:pt x="8217" y="10451"/>
                      <a:pt x="7788" y="10046"/>
                      <a:pt x="7479" y="9594"/>
                    </a:cubicBezTo>
                    <a:cubicBezTo>
                      <a:pt x="7145" y="9118"/>
                      <a:pt x="6907" y="8594"/>
                      <a:pt x="6764" y="8022"/>
                    </a:cubicBezTo>
                    <a:cubicBezTo>
                      <a:pt x="6645" y="7427"/>
                      <a:pt x="6669" y="6784"/>
                      <a:pt x="6645" y="6188"/>
                    </a:cubicBezTo>
                    <a:cubicBezTo>
                      <a:pt x="6645" y="6072"/>
                      <a:pt x="6568" y="6012"/>
                      <a:pt x="6485" y="6012"/>
                    </a:cubicBezTo>
                    <a:cubicBezTo>
                      <a:pt x="6417" y="6012"/>
                      <a:pt x="6344" y="6054"/>
                      <a:pt x="6312" y="6141"/>
                    </a:cubicBezTo>
                    <a:cubicBezTo>
                      <a:pt x="5812" y="7332"/>
                      <a:pt x="6264" y="8903"/>
                      <a:pt x="6979" y="9927"/>
                    </a:cubicBezTo>
                    <a:cubicBezTo>
                      <a:pt x="7336" y="10451"/>
                      <a:pt x="7788" y="10880"/>
                      <a:pt x="8312" y="11213"/>
                    </a:cubicBezTo>
                    <a:cubicBezTo>
                      <a:pt x="8574" y="11380"/>
                      <a:pt x="8836" y="11523"/>
                      <a:pt x="9122" y="11642"/>
                    </a:cubicBezTo>
                    <a:cubicBezTo>
                      <a:pt x="9289" y="11737"/>
                      <a:pt x="9503" y="11809"/>
                      <a:pt x="9693" y="11856"/>
                    </a:cubicBezTo>
                    <a:cubicBezTo>
                      <a:pt x="9622" y="13047"/>
                      <a:pt x="9527" y="14238"/>
                      <a:pt x="9431" y="15452"/>
                    </a:cubicBezTo>
                    <a:cubicBezTo>
                      <a:pt x="9312" y="16833"/>
                      <a:pt x="9193" y="18215"/>
                      <a:pt x="9098" y="19620"/>
                    </a:cubicBezTo>
                    <a:cubicBezTo>
                      <a:pt x="6407" y="18691"/>
                      <a:pt x="4049" y="16786"/>
                      <a:pt x="2692" y="14285"/>
                    </a:cubicBezTo>
                    <a:cubicBezTo>
                      <a:pt x="1168" y="11499"/>
                      <a:pt x="1025" y="7998"/>
                      <a:pt x="1906" y="4974"/>
                    </a:cubicBezTo>
                    <a:cubicBezTo>
                      <a:pt x="1938" y="4847"/>
                      <a:pt x="1821" y="4741"/>
                      <a:pt x="1712" y="4741"/>
                    </a:cubicBezTo>
                    <a:cubicBezTo>
                      <a:pt x="1657" y="4741"/>
                      <a:pt x="1604" y="4768"/>
                      <a:pt x="1573" y="4831"/>
                    </a:cubicBezTo>
                    <a:cubicBezTo>
                      <a:pt x="1" y="7951"/>
                      <a:pt x="168" y="11642"/>
                      <a:pt x="1835" y="14690"/>
                    </a:cubicBezTo>
                    <a:cubicBezTo>
                      <a:pt x="3359" y="17453"/>
                      <a:pt x="5978" y="19501"/>
                      <a:pt x="9050" y="20263"/>
                    </a:cubicBezTo>
                    <a:cubicBezTo>
                      <a:pt x="8765" y="23835"/>
                      <a:pt x="8479" y="27407"/>
                      <a:pt x="8217" y="30979"/>
                    </a:cubicBezTo>
                    <a:cubicBezTo>
                      <a:pt x="8122" y="32408"/>
                      <a:pt x="7145" y="39790"/>
                      <a:pt x="7050" y="41219"/>
                    </a:cubicBezTo>
                    <a:cubicBezTo>
                      <a:pt x="6955" y="42743"/>
                      <a:pt x="6764" y="44268"/>
                      <a:pt x="6788" y="45768"/>
                    </a:cubicBezTo>
                    <a:cubicBezTo>
                      <a:pt x="6788" y="45958"/>
                      <a:pt x="6958" y="46071"/>
                      <a:pt x="7118" y="46071"/>
                    </a:cubicBezTo>
                    <a:cubicBezTo>
                      <a:pt x="7238" y="46071"/>
                      <a:pt x="7353" y="46007"/>
                      <a:pt x="7383" y="45863"/>
                    </a:cubicBezTo>
                    <a:cubicBezTo>
                      <a:pt x="7598" y="44601"/>
                      <a:pt x="7622" y="43315"/>
                      <a:pt x="7717" y="42077"/>
                    </a:cubicBezTo>
                    <a:cubicBezTo>
                      <a:pt x="7836" y="40791"/>
                      <a:pt x="8788" y="33575"/>
                      <a:pt x="8884" y="32289"/>
                    </a:cubicBezTo>
                    <a:cubicBezTo>
                      <a:pt x="9098" y="29717"/>
                      <a:pt x="9265" y="27121"/>
                      <a:pt x="9479" y="24525"/>
                    </a:cubicBezTo>
                    <a:cubicBezTo>
                      <a:pt x="9527" y="23763"/>
                      <a:pt x="9598" y="23001"/>
                      <a:pt x="9646" y="22239"/>
                    </a:cubicBezTo>
                    <a:cubicBezTo>
                      <a:pt x="9737" y="22268"/>
                      <a:pt x="9837" y="22280"/>
                      <a:pt x="9941" y="22280"/>
                    </a:cubicBezTo>
                    <a:cubicBezTo>
                      <a:pt x="10355" y="22280"/>
                      <a:pt x="10842" y="22087"/>
                      <a:pt x="11146" y="21954"/>
                    </a:cubicBezTo>
                    <a:cubicBezTo>
                      <a:pt x="11813" y="21668"/>
                      <a:pt x="12408" y="21239"/>
                      <a:pt x="12908" y="20763"/>
                    </a:cubicBezTo>
                    <a:cubicBezTo>
                      <a:pt x="14099" y="19620"/>
                      <a:pt x="14980" y="18191"/>
                      <a:pt x="15718" y="16738"/>
                    </a:cubicBezTo>
                    <a:cubicBezTo>
                      <a:pt x="17338" y="13642"/>
                      <a:pt x="18624" y="9880"/>
                      <a:pt x="18409" y="6355"/>
                    </a:cubicBezTo>
                    <a:cubicBezTo>
                      <a:pt x="18409" y="6258"/>
                      <a:pt x="18321" y="6194"/>
                      <a:pt x="18238" y="6194"/>
                    </a:cubicBezTo>
                    <a:cubicBezTo>
                      <a:pt x="18178" y="6194"/>
                      <a:pt x="18120" y="6228"/>
                      <a:pt x="18100" y="6307"/>
                    </a:cubicBezTo>
                    <a:cubicBezTo>
                      <a:pt x="17695" y="7927"/>
                      <a:pt x="17409" y="9546"/>
                      <a:pt x="16933" y="11142"/>
                    </a:cubicBezTo>
                    <a:cubicBezTo>
                      <a:pt x="16457" y="12785"/>
                      <a:pt x="15861" y="14357"/>
                      <a:pt x="15099" y="15905"/>
                    </a:cubicBezTo>
                    <a:cubicBezTo>
                      <a:pt x="14456" y="17238"/>
                      <a:pt x="13718" y="18643"/>
                      <a:pt x="12694" y="19763"/>
                    </a:cubicBezTo>
                    <a:cubicBezTo>
                      <a:pt x="12194" y="20287"/>
                      <a:pt x="11622" y="20763"/>
                      <a:pt x="10979" y="21120"/>
                    </a:cubicBezTo>
                    <a:cubicBezTo>
                      <a:pt x="10646" y="21287"/>
                      <a:pt x="10098" y="21334"/>
                      <a:pt x="9693" y="21549"/>
                    </a:cubicBezTo>
                    <a:cubicBezTo>
                      <a:pt x="10003" y="17357"/>
                      <a:pt x="10289" y="13166"/>
                      <a:pt x="10598" y="8999"/>
                    </a:cubicBezTo>
                    <a:cubicBezTo>
                      <a:pt x="10717" y="7546"/>
                      <a:pt x="10836" y="6117"/>
                      <a:pt x="10932" y="4688"/>
                    </a:cubicBezTo>
                    <a:cubicBezTo>
                      <a:pt x="11003" y="3926"/>
                      <a:pt x="11027" y="3164"/>
                      <a:pt x="11051" y="2426"/>
                    </a:cubicBezTo>
                    <a:cubicBezTo>
                      <a:pt x="11075" y="1664"/>
                      <a:pt x="11170" y="902"/>
                      <a:pt x="11098" y="140"/>
                    </a:cubicBezTo>
                    <a:cubicBezTo>
                      <a:pt x="11085" y="58"/>
                      <a:pt x="11002" y="0"/>
                      <a:pt x="109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31"/>
            <p:cNvGrpSpPr/>
            <p:nvPr/>
          </p:nvGrpSpPr>
          <p:grpSpPr>
            <a:xfrm flipH="1">
              <a:off x="350264" y="3623901"/>
              <a:ext cx="1512473" cy="1273655"/>
              <a:chOff x="4763450" y="3132175"/>
              <a:chExt cx="2466525" cy="2077063"/>
            </a:xfrm>
          </p:grpSpPr>
          <p:sp>
            <p:nvSpPr>
              <p:cNvPr id="1400" name="Google Shape;1400;p31"/>
              <p:cNvSpPr/>
              <p:nvPr/>
            </p:nvSpPr>
            <p:spPr>
              <a:xfrm>
                <a:off x="4794210" y="3687701"/>
                <a:ext cx="2411939" cy="1518029"/>
              </a:xfrm>
              <a:custGeom>
                <a:avLst/>
                <a:gdLst/>
                <a:ahLst/>
                <a:cxnLst/>
                <a:rect l="l" t="t" r="r" b="b"/>
                <a:pathLst>
                  <a:path w="95108" h="55186" extrusionOk="0">
                    <a:moveTo>
                      <a:pt x="21627" y="0"/>
                    </a:moveTo>
                    <a:cubicBezTo>
                      <a:pt x="21586" y="0"/>
                      <a:pt x="21544" y="17"/>
                      <a:pt x="21508" y="56"/>
                    </a:cubicBezTo>
                    <a:cubicBezTo>
                      <a:pt x="18634" y="3281"/>
                      <a:pt x="15818" y="6549"/>
                      <a:pt x="13016" y="9818"/>
                    </a:cubicBezTo>
                    <a:cubicBezTo>
                      <a:pt x="10200" y="13116"/>
                      <a:pt x="7413" y="16442"/>
                      <a:pt x="4655" y="19769"/>
                    </a:cubicBezTo>
                    <a:cubicBezTo>
                      <a:pt x="3882" y="20703"/>
                      <a:pt x="3123" y="21637"/>
                      <a:pt x="2364" y="22571"/>
                    </a:cubicBezTo>
                    <a:cubicBezTo>
                      <a:pt x="1649" y="23446"/>
                      <a:pt x="876" y="24322"/>
                      <a:pt x="278" y="25285"/>
                    </a:cubicBezTo>
                    <a:cubicBezTo>
                      <a:pt x="266" y="25284"/>
                      <a:pt x="255" y="25283"/>
                      <a:pt x="243" y="25283"/>
                    </a:cubicBezTo>
                    <a:cubicBezTo>
                      <a:pt x="136" y="25283"/>
                      <a:pt x="30" y="25344"/>
                      <a:pt x="30" y="25489"/>
                    </a:cubicBezTo>
                    <a:cubicBezTo>
                      <a:pt x="30" y="33062"/>
                      <a:pt x="44" y="40635"/>
                      <a:pt x="30" y="48208"/>
                    </a:cubicBezTo>
                    <a:cubicBezTo>
                      <a:pt x="30" y="50353"/>
                      <a:pt x="0" y="52484"/>
                      <a:pt x="88" y="54629"/>
                    </a:cubicBezTo>
                    <a:cubicBezTo>
                      <a:pt x="97" y="54710"/>
                      <a:pt x="161" y="54752"/>
                      <a:pt x="226" y="54752"/>
                    </a:cubicBezTo>
                    <a:cubicBezTo>
                      <a:pt x="267" y="54752"/>
                      <a:pt x="308" y="54735"/>
                      <a:pt x="336" y="54702"/>
                    </a:cubicBezTo>
                    <a:cubicBezTo>
                      <a:pt x="1229" y="54716"/>
                      <a:pt x="2123" y="54721"/>
                      <a:pt x="3018" y="54721"/>
                    </a:cubicBezTo>
                    <a:cubicBezTo>
                      <a:pt x="4945" y="54721"/>
                      <a:pt x="6876" y="54697"/>
                      <a:pt x="8799" y="54687"/>
                    </a:cubicBezTo>
                    <a:cubicBezTo>
                      <a:pt x="11659" y="54687"/>
                      <a:pt x="14504" y="54702"/>
                      <a:pt x="17350" y="54716"/>
                    </a:cubicBezTo>
                    <a:cubicBezTo>
                      <a:pt x="23055" y="54745"/>
                      <a:pt x="28760" y="54818"/>
                      <a:pt x="34466" y="54921"/>
                    </a:cubicBezTo>
                    <a:cubicBezTo>
                      <a:pt x="37661" y="54979"/>
                      <a:pt x="40857" y="55096"/>
                      <a:pt x="44052" y="55125"/>
                    </a:cubicBezTo>
                    <a:lnTo>
                      <a:pt x="44125" y="55125"/>
                    </a:lnTo>
                    <a:cubicBezTo>
                      <a:pt x="44867" y="55172"/>
                      <a:pt x="45613" y="55185"/>
                      <a:pt x="46358" y="55185"/>
                    </a:cubicBezTo>
                    <a:cubicBezTo>
                      <a:pt x="47211" y="55185"/>
                      <a:pt x="48063" y="55169"/>
                      <a:pt x="48911" y="55169"/>
                    </a:cubicBezTo>
                    <a:cubicBezTo>
                      <a:pt x="49229" y="55171"/>
                      <a:pt x="49547" y="55173"/>
                      <a:pt x="49866" y="55173"/>
                    </a:cubicBezTo>
                    <a:cubicBezTo>
                      <a:pt x="51215" y="55173"/>
                      <a:pt x="52570" y="55151"/>
                      <a:pt x="53916" y="55139"/>
                    </a:cubicBezTo>
                    <a:cubicBezTo>
                      <a:pt x="57199" y="55125"/>
                      <a:pt x="60482" y="55110"/>
                      <a:pt x="63765" y="55066"/>
                    </a:cubicBezTo>
                    <a:cubicBezTo>
                      <a:pt x="70390" y="55008"/>
                      <a:pt x="77000" y="54964"/>
                      <a:pt x="83610" y="54891"/>
                    </a:cubicBezTo>
                    <a:cubicBezTo>
                      <a:pt x="87331" y="54862"/>
                      <a:pt x="91052" y="54804"/>
                      <a:pt x="94772" y="54775"/>
                    </a:cubicBezTo>
                    <a:cubicBezTo>
                      <a:pt x="94860" y="54760"/>
                      <a:pt x="94904" y="54716"/>
                      <a:pt x="94933" y="54643"/>
                    </a:cubicBezTo>
                    <a:cubicBezTo>
                      <a:pt x="94991" y="54629"/>
                      <a:pt x="95050" y="54570"/>
                      <a:pt x="95050" y="54483"/>
                    </a:cubicBezTo>
                    <a:cubicBezTo>
                      <a:pt x="95108" y="49026"/>
                      <a:pt x="95050" y="43554"/>
                      <a:pt x="95020" y="38096"/>
                    </a:cubicBezTo>
                    <a:cubicBezTo>
                      <a:pt x="95020" y="36637"/>
                      <a:pt x="95020" y="35178"/>
                      <a:pt x="95006" y="33719"/>
                    </a:cubicBezTo>
                    <a:cubicBezTo>
                      <a:pt x="95079" y="33661"/>
                      <a:pt x="95093" y="33529"/>
                      <a:pt x="95006" y="33471"/>
                    </a:cubicBezTo>
                    <a:lnTo>
                      <a:pt x="95006" y="33442"/>
                    </a:lnTo>
                    <a:cubicBezTo>
                      <a:pt x="95006" y="33320"/>
                      <a:pt x="94915" y="33262"/>
                      <a:pt x="94820" y="33262"/>
                    </a:cubicBezTo>
                    <a:cubicBezTo>
                      <a:pt x="94778" y="33262"/>
                      <a:pt x="94735" y="33273"/>
                      <a:pt x="94699" y="33296"/>
                    </a:cubicBezTo>
                    <a:cubicBezTo>
                      <a:pt x="94233" y="33048"/>
                      <a:pt x="93751" y="32843"/>
                      <a:pt x="93284" y="32625"/>
                    </a:cubicBezTo>
                    <a:cubicBezTo>
                      <a:pt x="92700" y="32347"/>
                      <a:pt x="92131" y="32070"/>
                      <a:pt x="91562" y="31793"/>
                    </a:cubicBezTo>
                    <a:cubicBezTo>
                      <a:pt x="90410" y="31238"/>
                      <a:pt x="89257" y="30655"/>
                      <a:pt x="88104" y="30056"/>
                    </a:cubicBezTo>
                    <a:cubicBezTo>
                      <a:pt x="85857" y="28889"/>
                      <a:pt x="83639" y="27678"/>
                      <a:pt x="81436" y="26394"/>
                    </a:cubicBezTo>
                    <a:cubicBezTo>
                      <a:pt x="80356" y="25752"/>
                      <a:pt x="79262" y="25124"/>
                      <a:pt x="78138" y="24555"/>
                    </a:cubicBezTo>
                    <a:cubicBezTo>
                      <a:pt x="78138" y="24497"/>
                      <a:pt x="78109" y="24424"/>
                      <a:pt x="78050" y="24380"/>
                    </a:cubicBezTo>
                    <a:cubicBezTo>
                      <a:pt x="76387" y="23286"/>
                      <a:pt x="74665" y="22294"/>
                      <a:pt x="72929" y="21331"/>
                    </a:cubicBezTo>
                    <a:cubicBezTo>
                      <a:pt x="71178" y="20353"/>
                      <a:pt x="69412" y="19419"/>
                      <a:pt x="67618" y="18529"/>
                    </a:cubicBezTo>
                    <a:cubicBezTo>
                      <a:pt x="64072" y="16763"/>
                      <a:pt x="60453" y="15085"/>
                      <a:pt x="56791" y="13568"/>
                    </a:cubicBezTo>
                    <a:cubicBezTo>
                      <a:pt x="53099" y="12021"/>
                      <a:pt x="49378" y="10547"/>
                      <a:pt x="45643" y="9147"/>
                    </a:cubicBezTo>
                    <a:cubicBezTo>
                      <a:pt x="41878" y="7731"/>
                      <a:pt x="38113" y="6360"/>
                      <a:pt x="34349" y="4988"/>
                    </a:cubicBezTo>
                    <a:cubicBezTo>
                      <a:pt x="30613" y="3602"/>
                      <a:pt x="26878" y="2186"/>
                      <a:pt x="23143" y="800"/>
                    </a:cubicBezTo>
                    <a:cubicBezTo>
                      <a:pt x="22690" y="640"/>
                      <a:pt x="22252" y="465"/>
                      <a:pt x="21800" y="290"/>
                    </a:cubicBezTo>
                    <a:cubicBezTo>
                      <a:pt x="21877" y="157"/>
                      <a:pt x="21755" y="0"/>
                      <a:pt x="2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5928225" y="4115363"/>
                <a:ext cx="1277875" cy="1090353"/>
              </a:xfrm>
              <a:custGeom>
                <a:avLst/>
                <a:gdLst/>
                <a:ahLst/>
                <a:cxnLst/>
                <a:rect l="l" t="t" r="r" b="b"/>
                <a:pathLst>
                  <a:path w="51115" h="34565" extrusionOk="0">
                    <a:moveTo>
                      <a:pt x="2340" y="1"/>
                    </a:moveTo>
                    <a:cubicBezTo>
                      <a:pt x="2112" y="1"/>
                      <a:pt x="1886" y="11"/>
                      <a:pt x="1664" y="38"/>
                    </a:cubicBezTo>
                    <a:cubicBezTo>
                      <a:pt x="1182" y="111"/>
                      <a:pt x="774" y="345"/>
                      <a:pt x="511" y="768"/>
                    </a:cubicBezTo>
                    <a:cubicBezTo>
                      <a:pt x="263" y="1191"/>
                      <a:pt x="205" y="1702"/>
                      <a:pt x="190" y="2183"/>
                    </a:cubicBezTo>
                    <a:cubicBezTo>
                      <a:pt x="161" y="2898"/>
                      <a:pt x="176" y="3613"/>
                      <a:pt x="161" y="4314"/>
                    </a:cubicBezTo>
                    <a:cubicBezTo>
                      <a:pt x="146" y="7349"/>
                      <a:pt x="132" y="10369"/>
                      <a:pt x="117" y="13390"/>
                    </a:cubicBezTo>
                    <a:cubicBezTo>
                      <a:pt x="88" y="19445"/>
                      <a:pt x="44" y="25501"/>
                      <a:pt x="15" y="31556"/>
                    </a:cubicBezTo>
                    <a:cubicBezTo>
                      <a:pt x="0" y="32534"/>
                      <a:pt x="15" y="33526"/>
                      <a:pt x="30" y="34504"/>
                    </a:cubicBezTo>
                    <a:lnTo>
                      <a:pt x="117" y="34504"/>
                    </a:lnTo>
                    <a:cubicBezTo>
                      <a:pt x="866" y="34551"/>
                      <a:pt x="1612" y="34564"/>
                      <a:pt x="2356" y="34564"/>
                    </a:cubicBezTo>
                    <a:cubicBezTo>
                      <a:pt x="3207" y="34564"/>
                      <a:pt x="4055" y="34548"/>
                      <a:pt x="4903" y="34548"/>
                    </a:cubicBezTo>
                    <a:cubicBezTo>
                      <a:pt x="5221" y="34550"/>
                      <a:pt x="5539" y="34552"/>
                      <a:pt x="5858" y="34552"/>
                    </a:cubicBezTo>
                    <a:cubicBezTo>
                      <a:pt x="7207" y="34552"/>
                      <a:pt x="8562" y="34530"/>
                      <a:pt x="9908" y="34518"/>
                    </a:cubicBezTo>
                    <a:cubicBezTo>
                      <a:pt x="13191" y="34504"/>
                      <a:pt x="16474" y="34489"/>
                      <a:pt x="19757" y="34445"/>
                    </a:cubicBezTo>
                    <a:cubicBezTo>
                      <a:pt x="26382" y="34387"/>
                      <a:pt x="32992" y="34343"/>
                      <a:pt x="39602" y="34270"/>
                    </a:cubicBezTo>
                    <a:cubicBezTo>
                      <a:pt x="43323" y="34241"/>
                      <a:pt x="47044" y="34183"/>
                      <a:pt x="50764" y="34154"/>
                    </a:cubicBezTo>
                    <a:cubicBezTo>
                      <a:pt x="50852" y="34139"/>
                      <a:pt x="50896" y="34095"/>
                      <a:pt x="50925" y="34022"/>
                    </a:cubicBezTo>
                    <a:cubicBezTo>
                      <a:pt x="50983" y="34008"/>
                      <a:pt x="51042" y="33949"/>
                      <a:pt x="51042" y="33862"/>
                    </a:cubicBezTo>
                    <a:cubicBezTo>
                      <a:pt x="51115" y="28405"/>
                      <a:pt x="51042" y="22933"/>
                      <a:pt x="51012" y="17475"/>
                    </a:cubicBezTo>
                    <a:cubicBezTo>
                      <a:pt x="51012" y="16016"/>
                      <a:pt x="51012" y="14557"/>
                      <a:pt x="50998" y="13098"/>
                    </a:cubicBezTo>
                    <a:cubicBezTo>
                      <a:pt x="51071" y="13040"/>
                      <a:pt x="51085" y="12908"/>
                      <a:pt x="50998" y="12850"/>
                    </a:cubicBezTo>
                    <a:lnTo>
                      <a:pt x="50998" y="12821"/>
                    </a:lnTo>
                    <a:cubicBezTo>
                      <a:pt x="50998" y="12699"/>
                      <a:pt x="50907" y="12641"/>
                      <a:pt x="50812" y="12641"/>
                    </a:cubicBezTo>
                    <a:cubicBezTo>
                      <a:pt x="50770" y="12641"/>
                      <a:pt x="50727" y="12652"/>
                      <a:pt x="50691" y="12675"/>
                    </a:cubicBezTo>
                    <a:cubicBezTo>
                      <a:pt x="50225" y="12427"/>
                      <a:pt x="49743" y="12222"/>
                      <a:pt x="49276" y="12004"/>
                    </a:cubicBezTo>
                    <a:cubicBezTo>
                      <a:pt x="48692" y="11726"/>
                      <a:pt x="48123" y="11449"/>
                      <a:pt x="47554" y="11172"/>
                    </a:cubicBezTo>
                    <a:cubicBezTo>
                      <a:pt x="46402" y="10617"/>
                      <a:pt x="45249" y="10034"/>
                      <a:pt x="44096" y="9435"/>
                    </a:cubicBezTo>
                    <a:cubicBezTo>
                      <a:pt x="42433" y="8575"/>
                      <a:pt x="40769" y="7670"/>
                      <a:pt x="39120" y="6736"/>
                    </a:cubicBezTo>
                    <a:cubicBezTo>
                      <a:pt x="38974" y="6707"/>
                      <a:pt x="38829" y="6678"/>
                      <a:pt x="38683" y="6634"/>
                    </a:cubicBezTo>
                    <a:cubicBezTo>
                      <a:pt x="32875" y="5306"/>
                      <a:pt x="27068" y="3905"/>
                      <a:pt x="21246" y="2665"/>
                    </a:cubicBezTo>
                    <a:cubicBezTo>
                      <a:pt x="15482" y="1425"/>
                      <a:pt x="9689" y="359"/>
                      <a:pt x="3794" y="68"/>
                    </a:cubicBezTo>
                    <a:cubicBezTo>
                      <a:pt x="3326" y="48"/>
                      <a:pt x="2830" y="1"/>
                      <a:pt x="2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5364500" y="3675700"/>
                <a:ext cx="1865475" cy="866000"/>
              </a:xfrm>
              <a:custGeom>
                <a:avLst/>
                <a:gdLst/>
                <a:ahLst/>
                <a:cxnLst/>
                <a:rect l="l" t="t" r="r" b="b"/>
                <a:pathLst>
                  <a:path w="74619" h="34640"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820" y="7590"/>
                      <a:pt x="8425" y="9385"/>
                      <a:pt x="10015" y="11209"/>
                    </a:cubicBezTo>
                    <a:cubicBezTo>
                      <a:pt x="13182" y="14886"/>
                      <a:pt x="16348" y="18563"/>
                      <a:pt x="19441" y="22298"/>
                    </a:cubicBezTo>
                    <a:cubicBezTo>
                      <a:pt x="21207" y="24414"/>
                      <a:pt x="22870" y="26734"/>
                      <a:pt x="24607" y="28865"/>
                    </a:cubicBezTo>
                    <a:cubicBezTo>
                      <a:pt x="24665" y="28938"/>
                      <a:pt x="28065" y="29346"/>
                      <a:pt x="29656" y="29550"/>
                    </a:cubicBezTo>
                    <a:cubicBezTo>
                      <a:pt x="31246" y="29769"/>
                      <a:pt x="32851" y="29974"/>
                      <a:pt x="34442" y="30193"/>
                    </a:cubicBezTo>
                    <a:cubicBezTo>
                      <a:pt x="37666" y="30616"/>
                      <a:pt x="40935" y="31185"/>
                      <a:pt x="44174" y="31564"/>
                    </a:cubicBezTo>
                    <a:cubicBezTo>
                      <a:pt x="50580" y="32323"/>
                      <a:pt x="56927" y="32907"/>
                      <a:pt x="63347" y="33563"/>
                    </a:cubicBezTo>
                    <a:cubicBezTo>
                      <a:pt x="66849" y="33913"/>
                      <a:pt x="70351" y="34249"/>
                      <a:pt x="73853" y="34585"/>
                    </a:cubicBezTo>
                    <a:cubicBezTo>
                      <a:pt x="73906" y="34620"/>
                      <a:pt x="73965" y="34639"/>
                      <a:pt x="74022" y="34639"/>
                    </a:cubicBezTo>
                    <a:cubicBezTo>
                      <a:pt x="74059" y="34639"/>
                      <a:pt x="74096" y="34631"/>
                      <a:pt x="74131" y="34614"/>
                    </a:cubicBezTo>
                    <a:cubicBezTo>
                      <a:pt x="74174" y="34614"/>
                      <a:pt x="74218" y="34628"/>
                      <a:pt x="74262" y="34628"/>
                    </a:cubicBezTo>
                    <a:cubicBezTo>
                      <a:pt x="74272" y="34629"/>
                      <a:pt x="74282" y="34630"/>
                      <a:pt x="74292" y="34630"/>
                    </a:cubicBezTo>
                    <a:cubicBezTo>
                      <a:pt x="74585" y="34630"/>
                      <a:pt x="74619" y="34216"/>
                      <a:pt x="74379" y="34088"/>
                    </a:cubicBezTo>
                    <a:cubicBezTo>
                      <a:pt x="74364" y="34045"/>
                      <a:pt x="74335" y="34016"/>
                      <a:pt x="74306" y="33986"/>
                    </a:cubicBezTo>
                    <a:cubicBezTo>
                      <a:pt x="73766" y="33461"/>
                      <a:pt x="73270" y="32877"/>
                      <a:pt x="72774" y="32323"/>
                    </a:cubicBezTo>
                    <a:cubicBezTo>
                      <a:pt x="72263" y="31754"/>
                      <a:pt x="71767" y="31199"/>
                      <a:pt x="71256" y="30645"/>
                    </a:cubicBezTo>
                    <a:cubicBezTo>
                      <a:pt x="70235" y="29536"/>
                      <a:pt x="69213" y="28427"/>
                      <a:pt x="68206" y="27303"/>
                    </a:cubicBezTo>
                    <a:cubicBezTo>
                      <a:pt x="66193" y="25085"/>
                      <a:pt x="64164" y="22897"/>
                      <a:pt x="62165" y="20679"/>
                    </a:cubicBezTo>
                    <a:cubicBezTo>
                      <a:pt x="61027" y="19409"/>
                      <a:pt x="59948" y="18081"/>
                      <a:pt x="58722" y="16914"/>
                    </a:cubicBezTo>
                    <a:cubicBezTo>
                      <a:pt x="58658" y="16856"/>
                      <a:pt x="58591" y="16833"/>
                      <a:pt x="58529" y="16833"/>
                    </a:cubicBezTo>
                    <a:cubicBezTo>
                      <a:pt x="58449" y="16833"/>
                      <a:pt x="58377" y="16871"/>
                      <a:pt x="58328" y="16929"/>
                    </a:cubicBezTo>
                    <a:cubicBezTo>
                      <a:pt x="54622" y="15907"/>
                      <a:pt x="50886" y="15003"/>
                      <a:pt x="47165" y="13981"/>
                    </a:cubicBezTo>
                    <a:cubicBezTo>
                      <a:pt x="43357" y="12945"/>
                      <a:pt x="39549" y="11909"/>
                      <a:pt x="35755" y="10815"/>
                    </a:cubicBezTo>
                    <a:cubicBezTo>
                      <a:pt x="28153" y="8655"/>
                      <a:pt x="20594" y="6408"/>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4763450" y="3672300"/>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5093225" y="4279325"/>
                <a:ext cx="524600" cy="775000"/>
              </a:xfrm>
              <a:custGeom>
                <a:avLst/>
                <a:gdLst/>
                <a:ahLst/>
                <a:cxnLst/>
                <a:rect l="l" t="t" r="r" b="b"/>
                <a:pathLst>
                  <a:path w="20984" h="31000" extrusionOk="0">
                    <a:moveTo>
                      <a:pt x="10561" y="0"/>
                    </a:moveTo>
                    <a:cubicBezTo>
                      <a:pt x="8615" y="0"/>
                      <a:pt x="6718" y="621"/>
                      <a:pt x="5107" y="1743"/>
                    </a:cubicBezTo>
                    <a:cubicBezTo>
                      <a:pt x="3327" y="2983"/>
                      <a:pt x="1941" y="4705"/>
                      <a:pt x="1153" y="6733"/>
                    </a:cubicBezTo>
                    <a:cubicBezTo>
                      <a:pt x="278" y="9053"/>
                      <a:pt x="146" y="11519"/>
                      <a:pt x="103" y="13985"/>
                    </a:cubicBezTo>
                    <a:cubicBezTo>
                      <a:pt x="59" y="16072"/>
                      <a:pt x="0" y="26126"/>
                      <a:pt x="59" y="30824"/>
                    </a:cubicBezTo>
                    <a:cubicBezTo>
                      <a:pt x="2291" y="30839"/>
                      <a:pt x="4524" y="30839"/>
                      <a:pt x="6742" y="30853"/>
                    </a:cubicBezTo>
                    <a:cubicBezTo>
                      <a:pt x="11382" y="30882"/>
                      <a:pt x="16022" y="30926"/>
                      <a:pt x="20647" y="30999"/>
                    </a:cubicBezTo>
                    <a:cubicBezTo>
                      <a:pt x="20735" y="24214"/>
                      <a:pt x="20983" y="10950"/>
                      <a:pt x="20414" y="8601"/>
                    </a:cubicBezTo>
                    <a:cubicBezTo>
                      <a:pt x="19874" y="6339"/>
                      <a:pt x="18853" y="4121"/>
                      <a:pt x="17116" y="2531"/>
                    </a:cubicBezTo>
                    <a:cubicBezTo>
                      <a:pt x="15497" y="1043"/>
                      <a:pt x="13366" y="167"/>
                      <a:pt x="11178" y="21"/>
                    </a:cubicBezTo>
                    <a:cubicBezTo>
                      <a:pt x="10972" y="7"/>
                      <a:pt x="10766" y="0"/>
                      <a:pt x="10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5130438" y="4315963"/>
                <a:ext cx="449075" cy="893275"/>
              </a:xfrm>
              <a:custGeom>
                <a:avLst/>
                <a:gdLst/>
                <a:ahLst/>
                <a:cxnLst/>
                <a:rect l="l" t="t" r="r" b="b"/>
                <a:pathLst>
                  <a:path w="17963" h="29520" extrusionOk="0">
                    <a:moveTo>
                      <a:pt x="9120" y="1"/>
                    </a:moveTo>
                    <a:cubicBezTo>
                      <a:pt x="7472" y="1"/>
                      <a:pt x="5867" y="511"/>
                      <a:pt x="4466" y="1489"/>
                    </a:cubicBezTo>
                    <a:cubicBezTo>
                      <a:pt x="2890" y="2583"/>
                      <a:pt x="1708" y="4072"/>
                      <a:pt x="1051" y="5794"/>
                    </a:cubicBezTo>
                    <a:cubicBezTo>
                      <a:pt x="234" y="7939"/>
                      <a:pt x="117" y="10302"/>
                      <a:pt x="88" y="12550"/>
                    </a:cubicBezTo>
                    <a:cubicBezTo>
                      <a:pt x="45" y="15176"/>
                      <a:pt x="1" y="24909"/>
                      <a:pt x="45" y="29374"/>
                    </a:cubicBezTo>
                    <a:cubicBezTo>
                      <a:pt x="1781" y="29374"/>
                      <a:pt x="3517" y="29374"/>
                      <a:pt x="5254" y="29388"/>
                    </a:cubicBezTo>
                    <a:cubicBezTo>
                      <a:pt x="9398" y="29403"/>
                      <a:pt x="13556" y="29447"/>
                      <a:pt x="17700" y="29520"/>
                    </a:cubicBezTo>
                    <a:cubicBezTo>
                      <a:pt x="17700" y="28790"/>
                      <a:pt x="17715" y="28002"/>
                      <a:pt x="17729" y="27156"/>
                    </a:cubicBezTo>
                    <a:cubicBezTo>
                      <a:pt x="17802" y="20954"/>
                      <a:pt x="17963" y="9398"/>
                      <a:pt x="17496" y="7486"/>
                    </a:cubicBezTo>
                    <a:cubicBezTo>
                      <a:pt x="16942" y="5166"/>
                      <a:pt x="15978" y="3371"/>
                      <a:pt x="14636" y="2146"/>
                    </a:cubicBezTo>
                    <a:cubicBezTo>
                      <a:pt x="13279" y="905"/>
                      <a:pt x="11484" y="147"/>
                      <a:pt x="9602" y="30"/>
                    </a:cubicBezTo>
                    <a:cubicBezTo>
                      <a:pt x="9441" y="15"/>
                      <a:pt x="9281" y="15"/>
                      <a:pt x="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5259200" y="3951350"/>
                <a:ext cx="217075" cy="226375"/>
              </a:xfrm>
              <a:custGeom>
                <a:avLst/>
                <a:gdLst/>
                <a:ahLst/>
                <a:cxnLst/>
                <a:rect l="l" t="t" r="r" b="b"/>
                <a:pathLst>
                  <a:path w="8683" h="9055" extrusionOk="0">
                    <a:moveTo>
                      <a:pt x="4377" y="0"/>
                    </a:moveTo>
                    <a:cubicBezTo>
                      <a:pt x="3143" y="0"/>
                      <a:pt x="2011" y="637"/>
                      <a:pt x="1241" y="1613"/>
                    </a:cubicBezTo>
                    <a:cubicBezTo>
                      <a:pt x="380" y="2736"/>
                      <a:pt x="1" y="4210"/>
                      <a:pt x="292" y="5596"/>
                    </a:cubicBezTo>
                    <a:cubicBezTo>
                      <a:pt x="570" y="6924"/>
                      <a:pt x="1372" y="8164"/>
                      <a:pt x="2627" y="8734"/>
                    </a:cubicBezTo>
                    <a:cubicBezTo>
                      <a:pt x="3116" y="8952"/>
                      <a:pt x="3634" y="9054"/>
                      <a:pt x="4153" y="9054"/>
                    </a:cubicBezTo>
                    <a:cubicBezTo>
                      <a:pt x="5121" y="9054"/>
                      <a:pt x="6089" y="8700"/>
                      <a:pt x="6859" y="8091"/>
                    </a:cubicBezTo>
                    <a:cubicBezTo>
                      <a:pt x="8055" y="7128"/>
                      <a:pt x="8683" y="5494"/>
                      <a:pt x="8566" y="3977"/>
                    </a:cubicBezTo>
                    <a:cubicBezTo>
                      <a:pt x="8449" y="2401"/>
                      <a:pt x="7632" y="912"/>
                      <a:pt x="6085" y="373"/>
                    </a:cubicBezTo>
                    <a:cubicBezTo>
                      <a:pt x="5969" y="343"/>
                      <a:pt x="5866" y="314"/>
                      <a:pt x="5764" y="285"/>
                    </a:cubicBezTo>
                    <a:cubicBezTo>
                      <a:pt x="5472" y="168"/>
                      <a:pt x="5166" y="81"/>
                      <a:pt x="4889" y="37"/>
                    </a:cubicBezTo>
                    <a:cubicBezTo>
                      <a:pt x="4717" y="12"/>
                      <a:pt x="4546" y="0"/>
                      <a:pt x="43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918850" y="4460050"/>
                <a:ext cx="71900" cy="388000"/>
              </a:xfrm>
              <a:custGeom>
                <a:avLst/>
                <a:gdLst/>
                <a:ahLst/>
                <a:cxnLst/>
                <a:rect l="l" t="t" r="r" b="b"/>
                <a:pathLst>
                  <a:path w="2876" h="15520" extrusionOk="0">
                    <a:moveTo>
                      <a:pt x="1641" y="0"/>
                    </a:moveTo>
                    <a:cubicBezTo>
                      <a:pt x="929" y="0"/>
                      <a:pt x="472" y="696"/>
                      <a:pt x="351" y="1343"/>
                    </a:cubicBezTo>
                    <a:cubicBezTo>
                      <a:pt x="263" y="1810"/>
                      <a:pt x="263" y="2291"/>
                      <a:pt x="249" y="2773"/>
                    </a:cubicBezTo>
                    <a:cubicBezTo>
                      <a:pt x="220" y="3327"/>
                      <a:pt x="190" y="3882"/>
                      <a:pt x="176" y="4436"/>
                    </a:cubicBezTo>
                    <a:cubicBezTo>
                      <a:pt x="147" y="5560"/>
                      <a:pt x="103" y="6669"/>
                      <a:pt x="88" y="7792"/>
                    </a:cubicBezTo>
                    <a:cubicBezTo>
                      <a:pt x="44" y="10288"/>
                      <a:pt x="1" y="12812"/>
                      <a:pt x="147" y="15307"/>
                    </a:cubicBezTo>
                    <a:cubicBezTo>
                      <a:pt x="147" y="15322"/>
                      <a:pt x="147" y="15336"/>
                      <a:pt x="161" y="15351"/>
                    </a:cubicBezTo>
                    <a:cubicBezTo>
                      <a:pt x="161" y="15365"/>
                      <a:pt x="161" y="15365"/>
                      <a:pt x="161" y="15380"/>
                    </a:cubicBezTo>
                    <a:cubicBezTo>
                      <a:pt x="161" y="15380"/>
                      <a:pt x="161" y="15380"/>
                      <a:pt x="161" y="15395"/>
                    </a:cubicBezTo>
                    <a:cubicBezTo>
                      <a:pt x="172" y="15427"/>
                      <a:pt x="199" y="15444"/>
                      <a:pt x="225" y="15444"/>
                    </a:cubicBezTo>
                    <a:cubicBezTo>
                      <a:pt x="233" y="15444"/>
                      <a:pt x="241" y="15442"/>
                      <a:pt x="249" y="15438"/>
                    </a:cubicBezTo>
                    <a:cubicBezTo>
                      <a:pt x="453" y="15482"/>
                      <a:pt x="643" y="15482"/>
                      <a:pt x="847" y="15482"/>
                    </a:cubicBezTo>
                    <a:cubicBezTo>
                      <a:pt x="1037" y="15497"/>
                      <a:pt x="1241" y="15511"/>
                      <a:pt x="1431" y="15511"/>
                    </a:cubicBezTo>
                    <a:lnTo>
                      <a:pt x="2029" y="15511"/>
                    </a:lnTo>
                    <a:cubicBezTo>
                      <a:pt x="2110" y="15511"/>
                      <a:pt x="2202" y="15519"/>
                      <a:pt x="2293" y="15519"/>
                    </a:cubicBezTo>
                    <a:cubicBezTo>
                      <a:pt x="2415" y="15519"/>
                      <a:pt x="2535" y="15505"/>
                      <a:pt x="2627" y="15438"/>
                    </a:cubicBezTo>
                    <a:cubicBezTo>
                      <a:pt x="2656" y="15424"/>
                      <a:pt x="2671" y="15409"/>
                      <a:pt x="2686" y="15395"/>
                    </a:cubicBezTo>
                    <a:cubicBezTo>
                      <a:pt x="2715" y="15365"/>
                      <a:pt x="2744" y="15307"/>
                      <a:pt x="2744" y="15249"/>
                    </a:cubicBezTo>
                    <a:cubicBezTo>
                      <a:pt x="2758" y="12987"/>
                      <a:pt x="2773" y="10725"/>
                      <a:pt x="2802" y="8464"/>
                    </a:cubicBezTo>
                    <a:cubicBezTo>
                      <a:pt x="2802" y="7355"/>
                      <a:pt x="2817" y="6231"/>
                      <a:pt x="2817" y="5107"/>
                    </a:cubicBezTo>
                    <a:cubicBezTo>
                      <a:pt x="2817" y="4028"/>
                      <a:pt x="2875" y="2933"/>
                      <a:pt x="2788" y="1854"/>
                    </a:cubicBezTo>
                    <a:cubicBezTo>
                      <a:pt x="2744" y="1197"/>
                      <a:pt x="2642" y="161"/>
                      <a:pt x="1825" y="15"/>
                    </a:cubicBezTo>
                    <a:cubicBezTo>
                      <a:pt x="1762" y="5"/>
                      <a:pt x="1701" y="0"/>
                      <a:pt x="1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5727950" y="4451225"/>
                <a:ext cx="78825" cy="399750"/>
              </a:xfrm>
              <a:custGeom>
                <a:avLst/>
                <a:gdLst/>
                <a:ahLst/>
                <a:cxnLst/>
                <a:rect l="l" t="t" r="r" b="b"/>
                <a:pathLst>
                  <a:path w="3153" h="15990" extrusionOk="0">
                    <a:moveTo>
                      <a:pt x="1762" y="0"/>
                    </a:moveTo>
                    <a:cubicBezTo>
                      <a:pt x="1000" y="0"/>
                      <a:pt x="486" y="718"/>
                      <a:pt x="365" y="1375"/>
                    </a:cubicBezTo>
                    <a:cubicBezTo>
                      <a:pt x="263" y="1856"/>
                      <a:pt x="263" y="2352"/>
                      <a:pt x="249" y="2849"/>
                    </a:cubicBezTo>
                    <a:cubicBezTo>
                      <a:pt x="220" y="3418"/>
                      <a:pt x="205" y="4001"/>
                      <a:pt x="176" y="4570"/>
                    </a:cubicBezTo>
                    <a:cubicBezTo>
                      <a:pt x="147" y="5723"/>
                      <a:pt x="103" y="6861"/>
                      <a:pt x="88" y="8014"/>
                    </a:cubicBezTo>
                    <a:cubicBezTo>
                      <a:pt x="44" y="10597"/>
                      <a:pt x="1" y="13194"/>
                      <a:pt x="176" y="15777"/>
                    </a:cubicBezTo>
                    <a:cubicBezTo>
                      <a:pt x="176" y="15791"/>
                      <a:pt x="176" y="15806"/>
                      <a:pt x="176" y="15821"/>
                    </a:cubicBezTo>
                    <a:cubicBezTo>
                      <a:pt x="176" y="15821"/>
                      <a:pt x="176" y="15835"/>
                      <a:pt x="176" y="15835"/>
                    </a:cubicBezTo>
                    <a:cubicBezTo>
                      <a:pt x="176" y="15850"/>
                      <a:pt x="190" y="15850"/>
                      <a:pt x="190" y="15850"/>
                    </a:cubicBezTo>
                    <a:cubicBezTo>
                      <a:pt x="190" y="15864"/>
                      <a:pt x="190" y="15864"/>
                      <a:pt x="190" y="15864"/>
                    </a:cubicBezTo>
                    <a:cubicBezTo>
                      <a:pt x="201" y="15897"/>
                      <a:pt x="229" y="15914"/>
                      <a:pt x="254" y="15914"/>
                    </a:cubicBezTo>
                    <a:cubicBezTo>
                      <a:pt x="262" y="15914"/>
                      <a:pt x="271" y="15912"/>
                      <a:pt x="278" y="15908"/>
                    </a:cubicBezTo>
                    <a:cubicBezTo>
                      <a:pt x="497" y="15952"/>
                      <a:pt x="716" y="15952"/>
                      <a:pt x="935" y="15952"/>
                    </a:cubicBezTo>
                    <a:cubicBezTo>
                      <a:pt x="1153" y="15966"/>
                      <a:pt x="1372" y="15981"/>
                      <a:pt x="1577" y="15981"/>
                    </a:cubicBezTo>
                    <a:lnTo>
                      <a:pt x="2233" y="15981"/>
                    </a:lnTo>
                    <a:cubicBezTo>
                      <a:pt x="2327" y="15981"/>
                      <a:pt x="2429" y="15989"/>
                      <a:pt x="2530" y="15989"/>
                    </a:cubicBezTo>
                    <a:cubicBezTo>
                      <a:pt x="2664" y="15989"/>
                      <a:pt x="2796" y="15975"/>
                      <a:pt x="2904" y="15908"/>
                    </a:cubicBezTo>
                    <a:cubicBezTo>
                      <a:pt x="2919" y="15893"/>
                      <a:pt x="2934" y="15879"/>
                      <a:pt x="2948" y="15850"/>
                    </a:cubicBezTo>
                    <a:cubicBezTo>
                      <a:pt x="2992" y="15821"/>
                      <a:pt x="3021" y="15777"/>
                      <a:pt x="3021" y="15704"/>
                    </a:cubicBezTo>
                    <a:cubicBezTo>
                      <a:pt x="3036" y="13384"/>
                      <a:pt x="3050" y="11049"/>
                      <a:pt x="3065" y="8729"/>
                    </a:cubicBezTo>
                    <a:cubicBezTo>
                      <a:pt x="3065" y="7576"/>
                      <a:pt x="3080" y="6424"/>
                      <a:pt x="3080" y="5271"/>
                    </a:cubicBezTo>
                    <a:cubicBezTo>
                      <a:pt x="3094" y="4147"/>
                      <a:pt x="3152" y="3024"/>
                      <a:pt x="3050" y="1900"/>
                    </a:cubicBezTo>
                    <a:cubicBezTo>
                      <a:pt x="2992" y="1229"/>
                      <a:pt x="2875" y="164"/>
                      <a:pt x="1971" y="18"/>
                    </a:cubicBezTo>
                    <a:cubicBezTo>
                      <a:pt x="1899" y="6"/>
                      <a:pt x="1829"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7055775" y="4703650"/>
                <a:ext cx="62400" cy="134350"/>
              </a:xfrm>
              <a:custGeom>
                <a:avLst/>
                <a:gdLst/>
                <a:ahLst/>
                <a:cxnLst/>
                <a:rect l="l" t="t" r="r" b="b"/>
                <a:pathLst>
                  <a:path w="2496" h="5374" extrusionOk="0">
                    <a:moveTo>
                      <a:pt x="1449" y="1"/>
                    </a:moveTo>
                    <a:cubicBezTo>
                      <a:pt x="1223" y="1"/>
                      <a:pt x="993" y="92"/>
                      <a:pt x="803" y="281"/>
                    </a:cubicBezTo>
                    <a:cubicBezTo>
                      <a:pt x="307" y="762"/>
                      <a:pt x="161" y="1623"/>
                      <a:pt x="103" y="2280"/>
                    </a:cubicBezTo>
                    <a:cubicBezTo>
                      <a:pt x="30" y="3214"/>
                      <a:pt x="30" y="5125"/>
                      <a:pt x="15" y="5184"/>
                    </a:cubicBezTo>
                    <a:cubicBezTo>
                      <a:pt x="15" y="5213"/>
                      <a:pt x="1" y="5300"/>
                      <a:pt x="45" y="5315"/>
                    </a:cubicBezTo>
                    <a:cubicBezTo>
                      <a:pt x="132" y="5359"/>
                      <a:pt x="205" y="5344"/>
                      <a:pt x="293" y="5359"/>
                    </a:cubicBezTo>
                    <a:lnTo>
                      <a:pt x="614" y="5359"/>
                    </a:lnTo>
                    <a:cubicBezTo>
                      <a:pt x="818" y="5359"/>
                      <a:pt x="1008" y="5373"/>
                      <a:pt x="1212" y="5373"/>
                    </a:cubicBezTo>
                    <a:cubicBezTo>
                      <a:pt x="1402" y="5373"/>
                      <a:pt x="1591" y="5373"/>
                      <a:pt x="1796" y="5359"/>
                    </a:cubicBezTo>
                    <a:lnTo>
                      <a:pt x="2117" y="5359"/>
                    </a:lnTo>
                    <a:cubicBezTo>
                      <a:pt x="2160" y="5359"/>
                      <a:pt x="2204" y="5362"/>
                      <a:pt x="2248" y="5362"/>
                    </a:cubicBezTo>
                    <a:cubicBezTo>
                      <a:pt x="2292" y="5362"/>
                      <a:pt x="2336" y="5359"/>
                      <a:pt x="2379" y="5344"/>
                    </a:cubicBezTo>
                    <a:cubicBezTo>
                      <a:pt x="2380" y="5344"/>
                      <a:pt x="2380" y="5344"/>
                      <a:pt x="2380" y="5344"/>
                    </a:cubicBezTo>
                    <a:cubicBezTo>
                      <a:pt x="2424" y="5344"/>
                      <a:pt x="2496" y="3167"/>
                      <a:pt x="2481" y="2718"/>
                    </a:cubicBezTo>
                    <a:cubicBezTo>
                      <a:pt x="2467" y="2295"/>
                      <a:pt x="2467" y="1857"/>
                      <a:pt x="2452" y="1434"/>
                    </a:cubicBezTo>
                    <a:cubicBezTo>
                      <a:pt x="2438" y="1098"/>
                      <a:pt x="2408" y="748"/>
                      <a:pt x="2219" y="456"/>
                    </a:cubicBezTo>
                    <a:cubicBezTo>
                      <a:pt x="2037" y="158"/>
                      <a:pt x="1746" y="1"/>
                      <a:pt x="14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921900" y="4696950"/>
                <a:ext cx="66425" cy="143225"/>
              </a:xfrm>
              <a:custGeom>
                <a:avLst/>
                <a:gdLst/>
                <a:ahLst/>
                <a:cxnLst/>
                <a:rect l="l" t="t" r="r" b="b"/>
                <a:pathLst>
                  <a:path w="2657" h="5729" extrusionOk="0">
                    <a:moveTo>
                      <a:pt x="1544" y="0"/>
                    </a:moveTo>
                    <a:cubicBezTo>
                      <a:pt x="1303" y="0"/>
                      <a:pt x="1056" y="98"/>
                      <a:pt x="847" y="301"/>
                    </a:cubicBezTo>
                    <a:cubicBezTo>
                      <a:pt x="336" y="812"/>
                      <a:pt x="161" y="1731"/>
                      <a:pt x="103" y="2417"/>
                    </a:cubicBezTo>
                    <a:cubicBezTo>
                      <a:pt x="30" y="3423"/>
                      <a:pt x="15" y="5466"/>
                      <a:pt x="15" y="5525"/>
                    </a:cubicBezTo>
                    <a:cubicBezTo>
                      <a:pt x="15" y="5539"/>
                      <a:pt x="1" y="5641"/>
                      <a:pt x="45" y="5671"/>
                    </a:cubicBezTo>
                    <a:cubicBezTo>
                      <a:pt x="97" y="5697"/>
                      <a:pt x="150" y="5702"/>
                      <a:pt x="205" y="5702"/>
                    </a:cubicBezTo>
                    <a:cubicBezTo>
                      <a:pt x="242" y="5702"/>
                      <a:pt x="281" y="5700"/>
                      <a:pt x="322" y="5700"/>
                    </a:cubicBezTo>
                    <a:lnTo>
                      <a:pt x="657" y="5714"/>
                    </a:lnTo>
                    <a:cubicBezTo>
                      <a:pt x="862" y="5714"/>
                      <a:pt x="1066" y="5729"/>
                      <a:pt x="1285" y="5729"/>
                    </a:cubicBezTo>
                    <a:cubicBezTo>
                      <a:pt x="1489" y="5729"/>
                      <a:pt x="1693" y="5714"/>
                      <a:pt x="1912" y="5714"/>
                    </a:cubicBezTo>
                    <a:lnTo>
                      <a:pt x="2248" y="5714"/>
                    </a:lnTo>
                    <a:cubicBezTo>
                      <a:pt x="2292" y="5707"/>
                      <a:pt x="2339" y="5707"/>
                      <a:pt x="2386" y="5707"/>
                    </a:cubicBezTo>
                    <a:cubicBezTo>
                      <a:pt x="2434" y="5707"/>
                      <a:pt x="2481" y="5707"/>
                      <a:pt x="2525" y="5700"/>
                    </a:cubicBezTo>
                    <a:cubicBezTo>
                      <a:pt x="2525" y="5700"/>
                      <a:pt x="2525" y="5700"/>
                      <a:pt x="2526" y="5700"/>
                    </a:cubicBezTo>
                    <a:cubicBezTo>
                      <a:pt x="2584" y="5700"/>
                      <a:pt x="2656" y="3378"/>
                      <a:pt x="2642" y="2898"/>
                    </a:cubicBezTo>
                    <a:cubicBezTo>
                      <a:pt x="2627" y="2431"/>
                      <a:pt x="2627" y="1979"/>
                      <a:pt x="2598" y="1527"/>
                    </a:cubicBezTo>
                    <a:cubicBezTo>
                      <a:pt x="2583" y="1176"/>
                      <a:pt x="2554" y="797"/>
                      <a:pt x="2365" y="490"/>
                    </a:cubicBezTo>
                    <a:cubicBezTo>
                      <a:pt x="2166" y="168"/>
                      <a:pt x="1860" y="0"/>
                      <a:pt x="15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5326668" y="4341362"/>
                <a:ext cx="23402" cy="866017"/>
              </a:xfrm>
              <a:custGeom>
                <a:avLst/>
                <a:gdLst/>
                <a:ahLst/>
                <a:cxnLst/>
                <a:rect l="l" t="t" r="r" b="b"/>
                <a:pathLst>
                  <a:path w="657" h="28401" extrusionOk="0">
                    <a:moveTo>
                      <a:pt x="528" y="1"/>
                    </a:moveTo>
                    <a:cubicBezTo>
                      <a:pt x="498" y="1"/>
                      <a:pt x="467" y="23"/>
                      <a:pt x="467" y="64"/>
                    </a:cubicBezTo>
                    <a:cubicBezTo>
                      <a:pt x="234" y="3799"/>
                      <a:pt x="248" y="7564"/>
                      <a:pt x="190" y="11314"/>
                    </a:cubicBezTo>
                    <a:cubicBezTo>
                      <a:pt x="117" y="15078"/>
                      <a:pt x="44" y="18828"/>
                      <a:pt x="44" y="22578"/>
                    </a:cubicBezTo>
                    <a:cubicBezTo>
                      <a:pt x="44" y="24519"/>
                      <a:pt x="15" y="26460"/>
                      <a:pt x="0" y="28386"/>
                    </a:cubicBezTo>
                    <a:cubicBezTo>
                      <a:pt x="132" y="28386"/>
                      <a:pt x="277" y="28400"/>
                      <a:pt x="409" y="28400"/>
                    </a:cubicBezTo>
                    <a:cubicBezTo>
                      <a:pt x="540" y="21090"/>
                      <a:pt x="598" y="13780"/>
                      <a:pt x="628" y="6469"/>
                    </a:cubicBezTo>
                    <a:cubicBezTo>
                      <a:pt x="628" y="4339"/>
                      <a:pt x="657" y="2194"/>
                      <a:pt x="584" y="49"/>
                    </a:cubicBezTo>
                    <a:cubicBezTo>
                      <a:pt x="577" y="16"/>
                      <a:pt x="553" y="1"/>
                      <a:pt x="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5372650" y="4727450"/>
                <a:ext cx="23375" cy="18250"/>
              </a:xfrm>
              <a:custGeom>
                <a:avLst/>
                <a:gdLst/>
                <a:ahLst/>
                <a:cxnLst/>
                <a:rect l="l" t="t" r="r" b="b"/>
                <a:pathLst>
                  <a:path w="935" h="730" extrusionOk="0">
                    <a:moveTo>
                      <a:pt x="467" y="0"/>
                    </a:moveTo>
                    <a:cubicBezTo>
                      <a:pt x="1" y="0"/>
                      <a:pt x="1"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288025" y="4727450"/>
                <a:ext cx="23375" cy="18250"/>
              </a:xfrm>
              <a:custGeom>
                <a:avLst/>
                <a:gdLst/>
                <a:ahLst/>
                <a:cxnLst/>
                <a:rect l="l" t="t" r="r" b="b"/>
                <a:pathLst>
                  <a:path w="935" h="730" extrusionOk="0">
                    <a:moveTo>
                      <a:pt x="467" y="0"/>
                    </a:moveTo>
                    <a:cubicBezTo>
                      <a:pt x="0" y="0"/>
                      <a:pt x="0" y="730"/>
                      <a:pt x="467" y="730"/>
                    </a:cubicBezTo>
                    <a:cubicBezTo>
                      <a:pt x="934" y="730"/>
                      <a:pt x="934" y="0"/>
                      <a:pt x="4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6250700" y="3825000"/>
                <a:ext cx="599375" cy="1253300"/>
              </a:xfrm>
              <a:custGeom>
                <a:avLst/>
                <a:gdLst/>
                <a:ahLst/>
                <a:cxnLst/>
                <a:rect l="l" t="t" r="r" b="b"/>
                <a:pathLst>
                  <a:path w="23975" h="50132" extrusionOk="0">
                    <a:moveTo>
                      <a:pt x="9680" y="1"/>
                    </a:moveTo>
                    <a:cubicBezTo>
                      <a:pt x="8295" y="1"/>
                      <a:pt x="6910" y="74"/>
                      <a:pt x="5531" y="217"/>
                    </a:cubicBezTo>
                    <a:cubicBezTo>
                      <a:pt x="3823" y="407"/>
                      <a:pt x="2029" y="626"/>
                      <a:pt x="409" y="1195"/>
                    </a:cubicBezTo>
                    <a:cubicBezTo>
                      <a:pt x="391" y="1189"/>
                      <a:pt x="373" y="1186"/>
                      <a:pt x="354" y="1186"/>
                    </a:cubicBezTo>
                    <a:cubicBezTo>
                      <a:pt x="279" y="1186"/>
                      <a:pt x="205" y="1233"/>
                      <a:pt x="205" y="1326"/>
                    </a:cubicBezTo>
                    <a:cubicBezTo>
                      <a:pt x="146" y="4070"/>
                      <a:pt x="146" y="6798"/>
                      <a:pt x="117" y="9541"/>
                    </a:cubicBezTo>
                    <a:cubicBezTo>
                      <a:pt x="103" y="10898"/>
                      <a:pt x="103" y="12255"/>
                      <a:pt x="88" y="13612"/>
                    </a:cubicBezTo>
                    <a:cubicBezTo>
                      <a:pt x="73" y="14298"/>
                      <a:pt x="73" y="14984"/>
                      <a:pt x="59" y="15670"/>
                    </a:cubicBezTo>
                    <a:cubicBezTo>
                      <a:pt x="59" y="16268"/>
                      <a:pt x="0" y="16910"/>
                      <a:pt x="73" y="17508"/>
                    </a:cubicBezTo>
                    <a:cubicBezTo>
                      <a:pt x="73" y="17523"/>
                      <a:pt x="73" y="17552"/>
                      <a:pt x="88" y="17581"/>
                    </a:cubicBezTo>
                    <a:cubicBezTo>
                      <a:pt x="88" y="17611"/>
                      <a:pt x="103" y="17625"/>
                      <a:pt x="103" y="17640"/>
                    </a:cubicBezTo>
                    <a:cubicBezTo>
                      <a:pt x="103" y="17698"/>
                      <a:pt x="146" y="17727"/>
                      <a:pt x="190" y="17727"/>
                    </a:cubicBezTo>
                    <a:cubicBezTo>
                      <a:pt x="642" y="18428"/>
                      <a:pt x="1255" y="19040"/>
                      <a:pt x="1810" y="19639"/>
                    </a:cubicBezTo>
                    <a:cubicBezTo>
                      <a:pt x="2437" y="20339"/>
                      <a:pt x="3094" y="21025"/>
                      <a:pt x="3750" y="21696"/>
                    </a:cubicBezTo>
                    <a:cubicBezTo>
                      <a:pt x="5034" y="23024"/>
                      <a:pt x="6362" y="24293"/>
                      <a:pt x="7748" y="25519"/>
                    </a:cubicBezTo>
                    <a:cubicBezTo>
                      <a:pt x="7734" y="25548"/>
                      <a:pt x="7734" y="25563"/>
                      <a:pt x="7734" y="25578"/>
                    </a:cubicBezTo>
                    <a:cubicBezTo>
                      <a:pt x="7573" y="31823"/>
                      <a:pt x="7559" y="38083"/>
                      <a:pt x="7471" y="44328"/>
                    </a:cubicBezTo>
                    <a:cubicBezTo>
                      <a:pt x="7442" y="46093"/>
                      <a:pt x="7427" y="47859"/>
                      <a:pt x="7413" y="49624"/>
                    </a:cubicBezTo>
                    <a:cubicBezTo>
                      <a:pt x="7398" y="49858"/>
                      <a:pt x="8347" y="49916"/>
                      <a:pt x="8668" y="49946"/>
                    </a:cubicBezTo>
                    <a:cubicBezTo>
                      <a:pt x="9091" y="49989"/>
                      <a:pt x="9514" y="50018"/>
                      <a:pt x="9937" y="50033"/>
                    </a:cubicBezTo>
                    <a:cubicBezTo>
                      <a:pt x="10798" y="50062"/>
                      <a:pt x="11659" y="50091"/>
                      <a:pt x="12505" y="50106"/>
                    </a:cubicBezTo>
                    <a:cubicBezTo>
                      <a:pt x="13179" y="50123"/>
                      <a:pt x="13852" y="50131"/>
                      <a:pt x="14526" y="50131"/>
                    </a:cubicBezTo>
                    <a:cubicBezTo>
                      <a:pt x="15562" y="50131"/>
                      <a:pt x="16599" y="50112"/>
                      <a:pt x="17642" y="50077"/>
                    </a:cubicBezTo>
                    <a:cubicBezTo>
                      <a:pt x="17671" y="50077"/>
                      <a:pt x="17714" y="50062"/>
                      <a:pt x="17758" y="50048"/>
                    </a:cubicBezTo>
                    <a:cubicBezTo>
                      <a:pt x="17963" y="50074"/>
                      <a:pt x="18174" y="50083"/>
                      <a:pt x="18387" y="50083"/>
                    </a:cubicBezTo>
                    <a:cubicBezTo>
                      <a:pt x="18644" y="50083"/>
                      <a:pt x="18904" y="50070"/>
                      <a:pt x="19159" y="50062"/>
                    </a:cubicBezTo>
                    <a:cubicBezTo>
                      <a:pt x="19655" y="50062"/>
                      <a:pt x="20151" y="50048"/>
                      <a:pt x="20662" y="50018"/>
                    </a:cubicBezTo>
                    <a:cubicBezTo>
                      <a:pt x="21654" y="49960"/>
                      <a:pt x="22661" y="49858"/>
                      <a:pt x="23653" y="49741"/>
                    </a:cubicBezTo>
                    <a:cubicBezTo>
                      <a:pt x="23755" y="49727"/>
                      <a:pt x="23828" y="49639"/>
                      <a:pt x="23843" y="49566"/>
                    </a:cubicBezTo>
                    <a:cubicBezTo>
                      <a:pt x="23858" y="49537"/>
                      <a:pt x="23872" y="49508"/>
                      <a:pt x="23872" y="49479"/>
                    </a:cubicBezTo>
                    <a:cubicBezTo>
                      <a:pt x="23974" y="47976"/>
                      <a:pt x="23945" y="46458"/>
                      <a:pt x="23945" y="44941"/>
                    </a:cubicBezTo>
                    <a:cubicBezTo>
                      <a:pt x="23945" y="43423"/>
                      <a:pt x="23945" y="41920"/>
                      <a:pt x="23945" y="40403"/>
                    </a:cubicBezTo>
                    <a:cubicBezTo>
                      <a:pt x="23945" y="37382"/>
                      <a:pt x="23945" y="34347"/>
                      <a:pt x="23945" y="31327"/>
                    </a:cubicBezTo>
                    <a:cubicBezTo>
                      <a:pt x="23930" y="25271"/>
                      <a:pt x="23930" y="19216"/>
                      <a:pt x="23930" y="13160"/>
                    </a:cubicBezTo>
                    <a:cubicBezTo>
                      <a:pt x="23916" y="9746"/>
                      <a:pt x="23901" y="6331"/>
                      <a:pt x="23887" y="2917"/>
                    </a:cubicBezTo>
                    <a:cubicBezTo>
                      <a:pt x="23887" y="2844"/>
                      <a:pt x="23843" y="2800"/>
                      <a:pt x="23785" y="2785"/>
                    </a:cubicBezTo>
                    <a:lnTo>
                      <a:pt x="23770" y="2785"/>
                    </a:lnTo>
                    <a:cubicBezTo>
                      <a:pt x="22384" y="2129"/>
                      <a:pt x="20881" y="1662"/>
                      <a:pt x="19393" y="1268"/>
                    </a:cubicBezTo>
                    <a:cubicBezTo>
                      <a:pt x="17890" y="874"/>
                      <a:pt x="16372" y="568"/>
                      <a:pt x="14825" y="349"/>
                    </a:cubicBezTo>
                    <a:cubicBezTo>
                      <a:pt x="13119" y="114"/>
                      <a:pt x="11400" y="1"/>
                      <a:pt x="9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6689900" y="3934100"/>
                <a:ext cx="18275" cy="1142825"/>
              </a:xfrm>
              <a:custGeom>
                <a:avLst/>
                <a:gdLst/>
                <a:ahLst/>
                <a:cxnLst/>
                <a:rect l="l" t="t" r="r" b="b"/>
                <a:pathLst>
                  <a:path w="731" h="45713" extrusionOk="0">
                    <a:moveTo>
                      <a:pt x="550" y="1"/>
                    </a:moveTo>
                    <a:cubicBezTo>
                      <a:pt x="544" y="1"/>
                      <a:pt x="540" y="5"/>
                      <a:pt x="540" y="12"/>
                    </a:cubicBezTo>
                    <a:cubicBezTo>
                      <a:pt x="336" y="1529"/>
                      <a:pt x="365" y="3091"/>
                      <a:pt x="336" y="4623"/>
                    </a:cubicBezTo>
                    <a:cubicBezTo>
                      <a:pt x="307" y="6155"/>
                      <a:pt x="292" y="7687"/>
                      <a:pt x="278" y="9219"/>
                    </a:cubicBezTo>
                    <a:cubicBezTo>
                      <a:pt x="263" y="12298"/>
                      <a:pt x="234" y="15362"/>
                      <a:pt x="205" y="18427"/>
                    </a:cubicBezTo>
                    <a:cubicBezTo>
                      <a:pt x="161" y="21476"/>
                      <a:pt x="176" y="24526"/>
                      <a:pt x="161" y="27575"/>
                    </a:cubicBezTo>
                    <a:cubicBezTo>
                      <a:pt x="146" y="30625"/>
                      <a:pt x="103" y="33675"/>
                      <a:pt x="88" y="36724"/>
                    </a:cubicBezTo>
                    <a:cubicBezTo>
                      <a:pt x="74" y="38461"/>
                      <a:pt x="44" y="40183"/>
                      <a:pt x="44" y="41919"/>
                    </a:cubicBezTo>
                    <a:cubicBezTo>
                      <a:pt x="44" y="43188"/>
                      <a:pt x="15" y="44443"/>
                      <a:pt x="1" y="45713"/>
                    </a:cubicBezTo>
                    <a:lnTo>
                      <a:pt x="74" y="45713"/>
                    </a:lnTo>
                    <a:cubicBezTo>
                      <a:pt x="103" y="45713"/>
                      <a:pt x="146" y="45698"/>
                      <a:pt x="190" y="45684"/>
                    </a:cubicBezTo>
                    <a:cubicBezTo>
                      <a:pt x="336" y="45698"/>
                      <a:pt x="482" y="45713"/>
                      <a:pt x="643" y="45713"/>
                    </a:cubicBezTo>
                    <a:cubicBezTo>
                      <a:pt x="643" y="44648"/>
                      <a:pt x="628" y="43568"/>
                      <a:pt x="628" y="42503"/>
                    </a:cubicBezTo>
                    <a:cubicBezTo>
                      <a:pt x="643" y="40971"/>
                      <a:pt x="643" y="39424"/>
                      <a:pt x="643" y="37892"/>
                    </a:cubicBezTo>
                    <a:cubicBezTo>
                      <a:pt x="643" y="34827"/>
                      <a:pt x="686" y="31749"/>
                      <a:pt x="672" y="28684"/>
                    </a:cubicBezTo>
                    <a:cubicBezTo>
                      <a:pt x="657" y="22585"/>
                      <a:pt x="701" y="16486"/>
                      <a:pt x="730" y="10387"/>
                    </a:cubicBezTo>
                    <a:cubicBezTo>
                      <a:pt x="730" y="8665"/>
                      <a:pt x="730" y="6928"/>
                      <a:pt x="716" y="5207"/>
                    </a:cubicBezTo>
                    <a:cubicBezTo>
                      <a:pt x="716" y="4331"/>
                      <a:pt x="716" y="3470"/>
                      <a:pt x="686" y="2609"/>
                    </a:cubicBezTo>
                    <a:cubicBezTo>
                      <a:pt x="657" y="1748"/>
                      <a:pt x="672" y="873"/>
                      <a:pt x="570" y="12"/>
                    </a:cubicBezTo>
                    <a:cubicBezTo>
                      <a:pt x="562" y="5"/>
                      <a:pt x="555" y="1"/>
                      <a:pt x="5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6457550" y="3132175"/>
                <a:ext cx="183125" cy="247900"/>
              </a:xfrm>
              <a:custGeom>
                <a:avLst/>
                <a:gdLst/>
                <a:ahLst/>
                <a:cxnLst/>
                <a:rect l="l" t="t" r="r" b="b"/>
                <a:pathLst>
                  <a:path w="7325" h="9916" extrusionOk="0">
                    <a:moveTo>
                      <a:pt x="3589" y="0"/>
                    </a:moveTo>
                    <a:cubicBezTo>
                      <a:pt x="3481" y="0"/>
                      <a:pt x="3370" y="69"/>
                      <a:pt x="3356" y="206"/>
                    </a:cubicBezTo>
                    <a:cubicBezTo>
                      <a:pt x="3297" y="1009"/>
                      <a:pt x="3327" y="1811"/>
                      <a:pt x="3312" y="2599"/>
                    </a:cubicBezTo>
                    <a:cubicBezTo>
                      <a:pt x="3312" y="2774"/>
                      <a:pt x="3312" y="2935"/>
                      <a:pt x="3312" y="3095"/>
                    </a:cubicBezTo>
                    <a:cubicBezTo>
                      <a:pt x="2276" y="3139"/>
                      <a:pt x="1255" y="3227"/>
                      <a:pt x="248" y="3358"/>
                    </a:cubicBezTo>
                    <a:cubicBezTo>
                      <a:pt x="19" y="3387"/>
                      <a:pt x="0" y="3723"/>
                      <a:pt x="233" y="3723"/>
                    </a:cubicBezTo>
                    <a:cubicBezTo>
                      <a:pt x="238" y="3723"/>
                      <a:pt x="243" y="3723"/>
                      <a:pt x="248" y="3723"/>
                    </a:cubicBezTo>
                    <a:cubicBezTo>
                      <a:pt x="1255" y="3664"/>
                      <a:pt x="2276" y="3592"/>
                      <a:pt x="3297" y="3548"/>
                    </a:cubicBezTo>
                    <a:lnTo>
                      <a:pt x="3297" y="3548"/>
                    </a:lnTo>
                    <a:cubicBezTo>
                      <a:pt x="3297" y="4044"/>
                      <a:pt x="3283" y="4555"/>
                      <a:pt x="3283" y="5065"/>
                    </a:cubicBezTo>
                    <a:cubicBezTo>
                      <a:pt x="3283" y="5853"/>
                      <a:pt x="3283" y="6656"/>
                      <a:pt x="3297" y="7458"/>
                    </a:cubicBezTo>
                    <a:cubicBezTo>
                      <a:pt x="3297" y="7838"/>
                      <a:pt x="3297" y="8232"/>
                      <a:pt x="3312" y="8626"/>
                    </a:cubicBezTo>
                    <a:cubicBezTo>
                      <a:pt x="3312" y="9005"/>
                      <a:pt x="3283" y="9443"/>
                      <a:pt x="3385" y="9822"/>
                    </a:cubicBezTo>
                    <a:cubicBezTo>
                      <a:pt x="3408" y="9882"/>
                      <a:pt x="3469" y="9915"/>
                      <a:pt x="3529" y="9915"/>
                    </a:cubicBezTo>
                    <a:cubicBezTo>
                      <a:pt x="3585" y="9915"/>
                      <a:pt x="3641" y="9886"/>
                      <a:pt x="3662" y="9822"/>
                    </a:cubicBezTo>
                    <a:cubicBezTo>
                      <a:pt x="3735" y="9457"/>
                      <a:pt x="3706" y="9049"/>
                      <a:pt x="3691" y="8684"/>
                    </a:cubicBezTo>
                    <a:cubicBezTo>
                      <a:pt x="3691" y="8290"/>
                      <a:pt x="3691" y="7911"/>
                      <a:pt x="3677" y="7517"/>
                    </a:cubicBezTo>
                    <a:cubicBezTo>
                      <a:pt x="3677" y="6700"/>
                      <a:pt x="3677" y="5882"/>
                      <a:pt x="3691" y="5065"/>
                    </a:cubicBezTo>
                    <a:cubicBezTo>
                      <a:pt x="3691" y="4555"/>
                      <a:pt x="3706" y="4044"/>
                      <a:pt x="3706" y="3519"/>
                    </a:cubicBezTo>
                    <a:cubicBezTo>
                      <a:pt x="4815" y="3475"/>
                      <a:pt x="5939" y="3431"/>
                      <a:pt x="7047" y="3431"/>
                    </a:cubicBezTo>
                    <a:cubicBezTo>
                      <a:pt x="7325" y="3431"/>
                      <a:pt x="7325" y="3008"/>
                      <a:pt x="7047" y="3008"/>
                    </a:cubicBezTo>
                    <a:cubicBezTo>
                      <a:pt x="5939" y="3008"/>
                      <a:pt x="4830" y="3022"/>
                      <a:pt x="3721" y="3066"/>
                    </a:cubicBezTo>
                    <a:cubicBezTo>
                      <a:pt x="3721" y="2935"/>
                      <a:pt x="3721" y="2804"/>
                      <a:pt x="3721" y="2672"/>
                    </a:cubicBezTo>
                    <a:cubicBezTo>
                      <a:pt x="3735" y="1855"/>
                      <a:pt x="3808" y="1038"/>
                      <a:pt x="3808" y="221"/>
                    </a:cubicBezTo>
                    <a:cubicBezTo>
                      <a:pt x="3808" y="73"/>
                      <a:pt x="3700" y="0"/>
                      <a:pt x="35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6396975" y="3987675"/>
                <a:ext cx="142300" cy="221050"/>
              </a:xfrm>
              <a:custGeom>
                <a:avLst/>
                <a:gdLst/>
                <a:ahLst/>
                <a:cxnLst/>
                <a:rect l="l" t="t" r="r" b="b"/>
                <a:pathLst>
                  <a:path w="5692" h="8842" extrusionOk="0">
                    <a:moveTo>
                      <a:pt x="3201" y="1"/>
                    </a:moveTo>
                    <a:cubicBezTo>
                      <a:pt x="2696" y="1"/>
                      <a:pt x="2184" y="153"/>
                      <a:pt x="1766" y="437"/>
                    </a:cubicBezTo>
                    <a:cubicBezTo>
                      <a:pt x="818" y="1079"/>
                      <a:pt x="322" y="2203"/>
                      <a:pt x="161" y="3326"/>
                    </a:cubicBezTo>
                    <a:cubicBezTo>
                      <a:pt x="59" y="4012"/>
                      <a:pt x="1" y="7733"/>
                      <a:pt x="15" y="8623"/>
                    </a:cubicBezTo>
                    <a:cubicBezTo>
                      <a:pt x="15" y="8696"/>
                      <a:pt x="1007" y="8696"/>
                      <a:pt x="1401" y="8725"/>
                    </a:cubicBezTo>
                    <a:cubicBezTo>
                      <a:pt x="1839" y="8754"/>
                      <a:pt x="2262" y="8783"/>
                      <a:pt x="2700" y="8798"/>
                    </a:cubicBezTo>
                    <a:cubicBezTo>
                      <a:pt x="3575" y="8827"/>
                      <a:pt x="4451" y="8842"/>
                      <a:pt x="5312" y="8842"/>
                    </a:cubicBezTo>
                    <a:cubicBezTo>
                      <a:pt x="5356" y="8842"/>
                      <a:pt x="5399" y="8827"/>
                      <a:pt x="5429" y="8798"/>
                    </a:cubicBezTo>
                    <a:cubicBezTo>
                      <a:pt x="5502" y="8783"/>
                      <a:pt x="5691" y="5515"/>
                      <a:pt x="5589" y="3968"/>
                    </a:cubicBezTo>
                    <a:cubicBezTo>
                      <a:pt x="5531" y="2859"/>
                      <a:pt x="5575" y="1371"/>
                      <a:pt x="4670" y="539"/>
                    </a:cubicBezTo>
                    <a:cubicBezTo>
                      <a:pt x="4265" y="172"/>
                      <a:pt x="3736" y="1"/>
                      <a:pt x="3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5364500" y="3675700"/>
                <a:ext cx="859600" cy="276950"/>
              </a:xfrm>
              <a:custGeom>
                <a:avLst/>
                <a:gdLst/>
                <a:ahLst/>
                <a:cxnLst/>
                <a:rect l="l" t="t" r="r" b="b"/>
                <a:pathLst>
                  <a:path w="34384" h="11078" extrusionOk="0">
                    <a:moveTo>
                      <a:pt x="283" y="0"/>
                    </a:moveTo>
                    <a:cubicBezTo>
                      <a:pt x="109" y="0"/>
                      <a:pt x="0" y="241"/>
                      <a:pt x="166" y="324"/>
                    </a:cubicBezTo>
                    <a:cubicBezTo>
                      <a:pt x="254" y="367"/>
                      <a:pt x="341" y="396"/>
                      <a:pt x="429" y="440"/>
                    </a:cubicBezTo>
                    <a:cubicBezTo>
                      <a:pt x="735" y="893"/>
                      <a:pt x="1129" y="1301"/>
                      <a:pt x="1508" y="1710"/>
                    </a:cubicBezTo>
                    <a:cubicBezTo>
                      <a:pt x="1917" y="2162"/>
                      <a:pt x="2326" y="2600"/>
                      <a:pt x="2720" y="3052"/>
                    </a:cubicBezTo>
                    <a:cubicBezTo>
                      <a:pt x="3551" y="3957"/>
                      <a:pt x="4383" y="4861"/>
                      <a:pt x="5200" y="5781"/>
                    </a:cubicBezTo>
                    <a:cubicBezTo>
                      <a:pt x="6776" y="7546"/>
                      <a:pt x="8352" y="9297"/>
                      <a:pt x="9899" y="11078"/>
                    </a:cubicBezTo>
                    <a:cubicBezTo>
                      <a:pt x="10599" y="11063"/>
                      <a:pt x="11314" y="11034"/>
                      <a:pt x="12014" y="11019"/>
                    </a:cubicBezTo>
                    <a:cubicBezTo>
                      <a:pt x="19471" y="10786"/>
                      <a:pt x="26927" y="10567"/>
                      <a:pt x="34383" y="10421"/>
                    </a:cubicBezTo>
                    <a:cubicBezTo>
                      <a:pt x="27248" y="8393"/>
                      <a:pt x="20127" y="6277"/>
                      <a:pt x="13050" y="4044"/>
                    </a:cubicBezTo>
                    <a:cubicBezTo>
                      <a:pt x="10949" y="3373"/>
                      <a:pt x="8848" y="2702"/>
                      <a:pt x="6747" y="2031"/>
                    </a:cubicBezTo>
                    <a:cubicBezTo>
                      <a:pt x="5667" y="1681"/>
                      <a:pt x="4602" y="1330"/>
                      <a:pt x="3537" y="995"/>
                    </a:cubicBezTo>
                    <a:cubicBezTo>
                      <a:pt x="2471" y="645"/>
                      <a:pt x="1406" y="221"/>
                      <a:pt x="312" y="2"/>
                    </a:cubicBezTo>
                    <a:cubicBezTo>
                      <a:pt x="302" y="1"/>
                      <a:pt x="292" y="0"/>
                      <a:pt x="283"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4763450" y="3672313"/>
                <a:ext cx="1231925" cy="727375"/>
              </a:xfrm>
              <a:custGeom>
                <a:avLst/>
                <a:gdLst/>
                <a:ahLst/>
                <a:cxnLst/>
                <a:rect l="l" t="t" r="r" b="b"/>
                <a:pathLst>
                  <a:path w="49277" h="29095" extrusionOk="0">
                    <a:moveTo>
                      <a:pt x="24170" y="0"/>
                    </a:moveTo>
                    <a:cubicBezTo>
                      <a:pt x="23961" y="0"/>
                      <a:pt x="23711" y="99"/>
                      <a:pt x="23522" y="314"/>
                    </a:cubicBezTo>
                    <a:cubicBezTo>
                      <a:pt x="21990" y="2094"/>
                      <a:pt x="20473" y="3903"/>
                      <a:pt x="18984" y="5727"/>
                    </a:cubicBezTo>
                    <a:cubicBezTo>
                      <a:pt x="17496" y="7536"/>
                      <a:pt x="15964" y="9331"/>
                      <a:pt x="14461" y="11141"/>
                    </a:cubicBezTo>
                    <a:cubicBezTo>
                      <a:pt x="11440" y="14774"/>
                      <a:pt x="8405" y="18393"/>
                      <a:pt x="5356" y="21997"/>
                    </a:cubicBezTo>
                    <a:cubicBezTo>
                      <a:pt x="3634" y="24010"/>
                      <a:pt x="1941" y="26053"/>
                      <a:pt x="234" y="28081"/>
                    </a:cubicBezTo>
                    <a:cubicBezTo>
                      <a:pt x="0" y="28360"/>
                      <a:pt x="243" y="28724"/>
                      <a:pt x="507" y="28724"/>
                    </a:cubicBezTo>
                    <a:cubicBezTo>
                      <a:pt x="589" y="28724"/>
                      <a:pt x="673" y="28689"/>
                      <a:pt x="745" y="28607"/>
                    </a:cubicBezTo>
                    <a:cubicBezTo>
                      <a:pt x="3794" y="25003"/>
                      <a:pt x="6844" y="21384"/>
                      <a:pt x="9894" y="17780"/>
                    </a:cubicBezTo>
                    <a:cubicBezTo>
                      <a:pt x="11426" y="15970"/>
                      <a:pt x="12943" y="14161"/>
                      <a:pt x="14490" y="12352"/>
                    </a:cubicBezTo>
                    <a:cubicBezTo>
                      <a:pt x="16022" y="10571"/>
                      <a:pt x="17583" y="8820"/>
                      <a:pt x="19072" y="6997"/>
                    </a:cubicBezTo>
                    <a:cubicBezTo>
                      <a:pt x="19918" y="5961"/>
                      <a:pt x="20794" y="4954"/>
                      <a:pt x="21655" y="3918"/>
                    </a:cubicBezTo>
                    <a:cubicBezTo>
                      <a:pt x="22457" y="2955"/>
                      <a:pt x="23260" y="1977"/>
                      <a:pt x="24106" y="1043"/>
                    </a:cubicBezTo>
                    <a:cubicBezTo>
                      <a:pt x="27272" y="4604"/>
                      <a:pt x="30366" y="8222"/>
                      <a:pt x="33488" y="11812"/>
                    </a:cubicBezTo>
                    <a:cubicBezTo>
                      <a:pt x="36684" y="15474"/>
                      <a:pt x="39894" y="19122"/>
                      <a:pt x="43089" y="22785"/>
                    </a:cubicBezTo>
                    <a:cubicBezTo>
                      <a:pt x="44899" y="24842"/>
                      <a:pt x="46694" y="26914"/>
                      <a:pt x="48503" y="28971"/>
                    </a:cubicBezTo>
                    <a:cubicBezTo>
                      <a:pt x="48579" y="29058"/>
                      <a:pt x="48668" y="29095"/>
                      <a:pt x="48753" y="29095"/>
                    </a:cubicBezTo>
                    <a:cubicBezTo>
                      <a:pt x="49027" y="29095"/>
                      <a:pt x="49276" y="28724"/>
                      <a:pt x="49043" y="28446"/>
                    </a:cubicBezTo>
                    <a:cubicBezTo>
                      <a:pt x="45847" y="24755"/>
                      <a:pt x="42652" y="21063"/>
                      <a:pt x="39456" y="17371"/>
                    </a:cubicBezTo>
                    <a:cubicBezTo>
                      <a:pt x="36275" y="13694"/>
                      <a:pt x="33094" y="10017"/>
                      <a:pt x="29913" y="6355"/>
                    </a:cubicBezTo>
                    <a:cubicBezTo>
                      <a:pt x="28104" y="4283"/>
                      <a:pt x="26295" y="2225"/>
                      <a:pt x="24514" y="138"/>
                    </a:cubicBezTo>
                    <a:cubicBezTo>
                      <a:pt x="24442" y="48"/>
                      <a:pt x="24316" y="0"/>
                      <a:pt x="24170" y="0"/>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625215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248300" y="3341950"/>
                <a:ext cx="601600" cy="554625"/>
              </a:xfrm>
              <a:custGeom>
                <a:avLst/>
                <a:gdLst/>
                <a:ahLst/>
                <a:cxnLst/>
                <a:rect l="l" t="t" r="r" b="b"/>
                <a:pathLst>
                  <a:path w="24064" h="22185" extrusionOk="0">
                    <a:moveTo>
                      <a:pt x="11717" y="1"/>
                    </a:moveTo>
                    <a:cubicBezTo>
                      <a:pt x="11639" y="1"/>
                      <a:pt x="5333" y="10566"/>
                      <a:pt x="2481" y="15877"/>
                    </a:cubicBezTo>
                    <a:cubicBezTo>
                      <a:pt x="1664" y="17380"/>
                      <a:pt x="876" y="18883"/>
                      <a:pt x="88" y="20400"/>
                    </a:cubicBezTo>
                    <a:cubicBezTo>
                      <a:pt x="88" y="20415"/>
                      <a:pt x="88" y="20429"/>
                      <a:pt x="88" y="20444"/>
                    </a:cubicBezTo>
                    <a:cubicBezTo>
                      <a:pt x="1" y="20502"/>
                      <a:pt x="1" y="20648"/>
                      <a:pt x="117" y="20677"/>
                    </a:cubicBezTo>
                    <a:cubicBezTo>
                      <a:pt x="350" y="20723"/>
                      <a:pt x="597" y="20736"/>
                      <a:pt x="846" y="20736"/>
                    </a:cubicBezTo>
                    <a:cubicBezTo>
                      <a:pt x="1159" y="20736"/>
                      <a:pt x="1474" y="20715"/>
                      <a:pt x="1766" y="20707"/>
                    </a:cubicBezTo>
                    <a:cubicBezTo>
                      <a:pt x="2350" y="20692"/>
                      <a:pt x="2934" y="20677"/>
                      <a:pt x="3517" y="20677"/>
                    </a:cubicBezTo>
                    <a:cubicBezTo>
                      <a:pt x="4685" y="20648"/>
                      <a:pt x="5852" y="20634"/>
                      <a:pt x="7019" y="20605"/>
                    </a:cubicBezTo>
                    <a:cubicBezTo>
                      <a:pt x="9325" y="20546"/>
                      <a:pt x="11630" y="20517"/>
                      <a:pt x="13936" y="20459"/>
                    </a:cubicBezTo>
                    <a:cubicBezTo>
                      <a:pt x="15249" y="20429"/>
                      <a:pt x="16577" y="20400"/>
                      <a:pt x="17890" y="20371"/>
                    </a:cubicBezTo>
                    <a:cubicBezTo>
                      <a:pt x="17963" y="20371"/>
                      <a:pt x="18007" y="20342"/>
                      <a:pt x="18050" y="20283"/>
                    </a:cubicBezTo>
                    <a:cubicBezTo>
                      <a:pt x="18065" y="20313"/>
                      <a:pt x="18080" y="20327"/>
                      <a:pt x="18109" y="20342"/>
                    </a:cubicBezTo>
                    <a:cubicBezTo>
                      <a:pt x="19057" y="20634"/>
                      <a:pt x="20020" y="20867"/>
                      <a:pt x="20969" y="21174"/>
                    </a:cubicBezTo>
                    <a:cubicBezTo>
                      <a:pt x="21421" y="21320"/>
                      <a:pt x="21873" y="21465"/>
                      <a:pt x="22326" y="21626"/>
                    </a:cubicBezTo>
                    <a:cubicBezTo>
                      <a:pt x="22574" y="21713"/>
                      <a:pt x="22807" y="21801"/>
                      <a:pt x="23055" y="21889"/>
                    </a:cubicBezTo>
                    <a:cubicBezTo>
                      <a:pt x="23260" y="21962"/>
                      <a:pt x="23464" y="22064"/>
                      <a:pt x="23683" y="22122"/>
                    </a:cubicBezTo>
                    <a:cubicBezTo>
                      <a:pt x="23715" y="22166"/>
                      <a:pt x="23760" y="22185"/>
                      <a:pt x="23806" y="22185"/>
                    </a:cubicBezTo>
                    <a:cubicBezTo>
                      <a:pt x="23930" y="22185"/>
                      <a:pt x="24063" y="22052"/>
                      <a:pt x="23989" y="21903"/>
                    </a:cubicBezTo>
                    <a:cubicBezTo>
                      <a:pt x="21013" y="16067"/>
                      <a:pt x="17875" y="10317"/>
                      <a:pt x="14578" y="4641"/>
                    </a:cubicBezTo>
                    <a:cubicBezTo>
                      <a:pt x="14111" y="3839"/>
                      <a:pt x="13658" y="3036"/>
                      <a:pt x="13177" y="2248"/>
                    </a:cubicBezTo>
                    <a:cubicBezTo>
                      <a:pt x="12725" y="1504"/>
                      <a:pt x="12316" y="643"/>
                      <a:pt x="11718" y="1"/>
                    </a:cubicBezTo>
                    <a:cubicBezTo>
                      <a:pt x="11718" y="1"/>
                      <a:pt x="11717" y="1"/>
                      <a:pt x="11717" y="1"/>
                    </a:cubicBezTo>
                    <a:close/>
                  </a:path>
                </a:pathLst>
              </a:custGeom>
              <a:solidFill>
                <a:srgbClr val="FFFFFF">
                  <a:alpha val="2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6548000" y="3345250"/>
                <a:ext cx="305750" cy="551325"/>
              </a:xfrm>
              <a:custGeom>
                <a:avLst/>
                <a:gdLst/>
                <a:ahLst/>
                <a:cxnLst/>
                <a:rect l="l" t="t" r="r" b="b"/>
                <a:pathLst>
                  <a:path w="12230" h="22053" extrusionOk="0">
                    <a:moveTo>
                      <a:pt x="0" y="0"/>
                    </a:moveTo>
                    <a:cubicBezTo>
                      <a:pt x="103" y="322"/>
                      <a:pt x="219" y="628"/>
                      <a:pt x="321" y="949"/>
                    </a:cubicBezTo>
                    <a:cubicBezTo>
                      <a:pt x="730" y="2262"/>
                      <a:pt x="1139" y="3590"/>
                      <a:pt x="1547" y="4903"/>
                    </a:cubicBezTo>
                    <a:cubicBezTo>
                      <a:pt x="3138" y="10010"/>
                      <a:pt x="4728" y="15117"/>
                      <a:pt x="6348" y="20224"/>
                    </a:cubicBezTo>
                    <a:cubicBezTo>
                      <a:pt x="7267" y="20502"/>
                      <a:pt x="8201" y="20750"/>
                      <a:pt x="9135" y="21042"/>
                    </a:cubicBezTo>
                    <a:cubicBezTo>
                      <a:pt x="9587" y="21188"/>
                      <a:pt x="10039" y="21333"/>
                      <a:pt x="10492" y="21494"/>
                    </a:cubicBezTo>
                    <a:cubicBezTo>
                      <a:pt x="10740" y="21581"/>
                      <a:pt x="10973" y="21669"/>
                      <a:pt x="11221" y="21757"/>
                    </a:cubicBezTo>
                    <a:cubicBezTo>
                      <a:pt x="11426" y="21830"/>
                      <a:pt x="11630" y="21932"/>
                      <a:pt x="11849" y="21990"/>
                    </a:cubicBezTo>
                    <a:cubicBezTo>
                      <a:pt x="11881" y="22034"/>
                      <a:pt x="11926" y="22053"/>
                      <a:pt x="11972" y="22053"/>
                    </a:cubicBezTo>
                    <a:cubicBezTo>
                      <a:pt x="12096" y="22053"/>
                      <a:pt x="12229" y="21920"/>
                      <a:pt x="12155" y="21771"/>
                    </a:cubicBezTo>
                    <a:cubicBezTo>
                      <a:pt x="9179" y="15935"/>
                      <a:pt x="6041" y="10185"/>
                      <a:pt x="2744" y="4509"/>
                    </a:cubicBezTo>
                    <a:cubicBezTo>
                      <a:pt x="2277" y="3707"/>
                      <a:pt x="1824" y="2904"/>
                      <a:pt x="1343" y="2116"/>
                    </a:cubicBezTo>
                    <a:cubicBezTo>
                      <a:pt x="920" y="1416"/>
                      <a:pt x="540" y="62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4" name="Google Shape;1424;p31"/>
            <p:cNvSpPr/>
            <p:nvPr/>
          </p:nvSpPr>
          <p:spPr>
            <a:xfrm>
              <a:off x="701577" y="4596076"/>
              <a:ext cx="2752150" cy="623450"/>
            </a:xfrm>
            <a:custGeom>
              <a:avLst/>
              <a:gdLst/>
              <a:ahLst/>
              <a:cxnLst/>
              <a:rect l="l" t="t" r="r" b="b"/>
              <a:pathLst>
                <a:path w="110086" h="24938" extrusionOk="0">
                  <a:moveTo>
                    <a:pt x="39431" y="24040"/>
                  </a:moveTo>
                  <a:cubicBezTo>
                    <a:pt x="21186" y="26913"/>
                    <a:pt x="-3236" y="22268"/>
                    <a:pt x="355" y="18868"/>
                  </a:cubicBezTo>
                  <a:cubicBezTo>
                    <a:pt x="3947" y="15468"/>
                    <a:pt x="42735" y="6513"/>
                    <a:pt x="60980" y="3640"/>
                  </a:cubicBezTo>
                  <a:cubicBezTo>
                    <a:pt x="79225" y="767"/>
                    <a:pt x="113416" y="-1771"/>
                    <a:pt x="109824" y="1629"/>
                  </a:cubicBezTo>
                  <a:cubicBezTo>
                    <a:pt x="106233" y="5029"/>
                    <a:pt x="57676" y="21167"/>
                    <a:pt x="39431" y="24040"/>
                  </a:cubicBezTo>
                  <a:close/>
                </a:path>
              </a:pathLst>
            </a:custGeom>
            <a:solidFill>
              <a:schemeClr val="accent3"/>
            </a:solidFill>
            <a:ln>
              <a:noFill/>
            </a:ln>
          </p:spPr>
          <p:txBody>
            <a:bodyPr/>
            <a:lstStyle/>
            <a:p>
              <a:endParaRPr lang="en-PH"/>
            </a:p>
          </p:txBody>
        </p:sp>
      </p:grpSp>
      <p:grpSp>
        <p:nvGrpSpPr>
          <p:cNvPr id="1425" name="Google Shape;1425;p31"/>
          <p:cNvGrpSpPr/>
          <p:nvPr/>
        </p:nvGrpSpPr>
        <p:grpSpPr>
          <a:xfrm>
            <a:off x="7708873" y="1077187"/>
            <a:ext cx="1205488" cy="369917"/>
            <a:chOff x="7338325" y="315361"/>
            <a:chExt cx="1399290" cy="429338"/>
          </a:xfrm>
        </p:grpSpPr>
        <p:sp>
          <p:nvSpPr>
            <p:cNvPr id="1426" name="Google Shape;1426;p31"/>
            <p:cNvSpPr/>
            <p:nvPr/>
          </p:nvSpPr>
          <p:spPr>
            <a:xfrm>
              <a:off x="7338325" y="315361"/>
              <a:ext cx="1399290" cy="429338"/>
            </a:xfrm>
            <a:custGeom>
              <a:avLst/>
              <a:gdLst/>
              <a:ahLst/>
              <a:cxnLst/>
              <a:rect l="l" t="t" r="r" b="b"/>
              <a:pathLst>
                <a:path w="46678" h="14322" extrusionOk="0">
                  <a:moveTo>
                    <a:pt x="15913" y="0"/>
                  </a:moveTo>
                  <a:cubicBezTo>
                    <a:pt x="15587" y="0"/>
                    <a:pt x="15260" y="19"/>
                    <a:pt x="14933" y="56"/>
                  </a:cubicBezTo>
                  <a:cubicBezTo>
                    <a:pt x="9336" y="699"/>
                    <a:pt x="5073" y="6843"/>
                    <a:pt x="6407" y="12297"/>
                  </a:cubicBezTo>
                  <a:cubicBezTo>
                    <a:pt x="6109" y="12058"/>
                    <a:pt x="5738" y="11948"/>
                    <a:pt x="5363" y="11948"/>
                  </a:cubicBezTo>
                  <a:cubicBezTo>
                    <a:pt x="4690" y="11948"/>
                    <a:pt x="4007" y="12304"/>
                    <a:pt x="3716" y="12916"/>
                  </a:cubicBezTo>
                  <a:cubicBezTo>
                    <a:pt x="3175" y="12566"/>
                    <a:pt x="2618" y="12397"/>
                    <a:pt x="2103" y="12397"/>
                  </a:cubicBezTo>
                  <a:cubicBezTo>
                    <a:pt x="1078" y="12397"/>
                    <a:pt x="223" y="13069"/>
                    <a:pt x="1" y="14321"/>
                  </a:cubicBezTo>
                  <a:lnTo>
                    <a:pt x="46511" y="14321"/>
                  </a:lnTo>
                  <a:cubicBezTo>
                    <a:pt x="46677" y="10916"/>
                    <a:pt x="44867" y="7248"/>
                    <a:pt x="41581" y="6296"/>
                  </a:cubicBezTo>
                  <a:cubicBezTo>
                    <a:pt x="40933" y="6108"/>
                    <a:pt x="40263" y="6018"/>
                    <a:pt x="39592" y="6018"/>
                  </a:cubicBezTo>
                  <a:cubicBezTo>
                    <a:pt x="36865" y="6018"/>
                    <a:pt x="34127" y="7502"/>
                    <a:pt x="32770" y="9892"/>
                  </a:cubicBezTo>
                  <a:cubicBezTo>
                    <a:pt x="32620" y="9651"/>
                    <a:pt x="32361" y="9546"/>
                    <a:pt x="32088" y="9546"/>
                  </a:cubicBezTo>
                  <a:cubicBezTo>
                    <a:pt x="31579" y="9546"/>
                    <a:pt x="31024" y="9912"/>
                    <a:pt x="31055" y="10439"/>
                  </a:cubicBezTo>
                  <a:cubicBezTo>
                    <a:pt x="30585" y="9421"/>
                    <a:pt x="29463" y="8882"/>
                    <a:pt x="28357" y="8882"/>
                  </a:cubicBezTo>
                  <a:cubicBezTo>
                    <a:pt x="27446" y="8882"/>
                    <a:pt x="26546" y="9247"/>
                    <a:pt x="26030" y="10011"/>
                  </a:cubicBezTo>
                  <a:cubicBezTo>
                    <a:pt x="26075" y="4721"/>
                    <a:pt x="21140" y="0"/>
                    <a:pt x="1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7811940" y="576165"/>
              <a:ext cx="411081" cy="119310"/>
            </a:xfrm>
            <a:custGeom>
              <a:avLst/>
              <a:gdLst/>
              <a:ahLst/>
              <a:cxnLst/>
              <a:rect l="l" t="t" r="r" b="b"/>
              <a:pathLst>
                <a:path w="13713" h="3980" extrusionOk="0">
                  <a:moveTo>
                    <a:pt x="4763" y="1"/>
                  </a:moveTo>
                  <a:cubicBezTo>
                    <a:pt x="3358" y="1"/>
                    <a:pt x="2564" y="1298"/>
                    <a:pt x="2658" y="2573"/>
                  </a:cubicBezTo>
                  <a:cubicBezTo>
                    <a:pt x="2343" y="2332"/>
                    <a:pt x="1970" y="2216"/>
                    <a:pt x="1602" y="2216"/>
                  </a:cubicBezTo>
                  <a:cubicBezTo>
                    <a:pt x="915" y="2216"/>
                    <a:pt x="248" y="2622"/>
                    <a:pt x="15" y="3383"/>
                  </a:cubicBezTo>
                  <a:cubicBezTo>
                    <a:pt x="0" y="3412"/>
                    <a:pt x="22" y="3432"/>
                    <a:pt x="46" y="3432"/>
                  </a:cubicBezTo>
                  <a:cubicBezTo>
                    <a:pt x="61" y="3432"/>
                    <a:pt x="77" y="3425"/>
                    <a:pt x="86" y="3406"/>
                  </a:cubicBezTo>
                  <a:cubicBezTo>
                    <a:pt x="363" y="2784"/>
                    <a:pt x="952" y="2443"/>
                    <a:pt x="1547" y="2443"/>
                  </a:cubicBezTo>
                  <a:cubicBezTo>
                    <a:pt x="1977" y="2443"/>
                    <a:pt x="2410" y="2622"/>
                    <a:pt x="2730" y="3002"/>
                  </a:cubicBezTo>
                  <a:cubicBezTo>
                    <a:pt x="2757" y="3029"/>
                    <a:pt x="2788" y="3040"/>
                    <a:pt x="2818" y="3040"/>
                  </a:cubicBezTo>
                  <a:cubicBezTo>
                    <a:pt x="2893" y="3040"/>
                    <a:pt x="2961" y="2968"/>
                    <a:pt x="2944" y="2882"/>
                  </a:cubicBezTo>
                  <a:cubicBezTo>
                    <a:pt x="2717" y="1634"/>
                    <a:pt x="3421" y="277"/>
                    <a:pt x="4746" y="277"/>
                  </a:cubicBezTo>
                  <a:cubicBezTo>
                    <a:pt x="4810" y="277"/>
                    <a:pt x="4877" y="280"/>
                    <a:pt x="4944" y="287"/>
                  </a:cubicBezTo>
                  <a:cubicBezTo>
                    <a:pt x="6469" y="430"/>
                    <a:pt x="7231" y="1954"/>
                    <a:pt x="7445" y="3287"/>
                  </a:cubicBezTo>
                  <a:cubicBezTo>
                    <a:pt x="7456" y="3356"/>
                    <a:pt x="7500" y="3386"/>
                    <a:pt x="7548" y="3386"/>
                  </a:cubicBezTo>
                  <a:cubicBezTo>
                    <a:pt x="7601" y="3386"/>
                    <a:pt x="7658" y="3350"/>
                    <a:pt x="7683" y="3287"/>
                  </a:cubicBezTo>
                  <a:cubicBezTo>
                    <a:pt x="7984" y="2291"/>
                    <a:pt x="8918" y="1452"/>
                    <a:pt x="9999" y="1452"/>
                  </a:cubicBezTo>
                  <a:cubicBezTo>
                    <a:pt x="10029" y="1452"/>
                    <a:pt x="10059" y="1452"/>
                    <a:pt x="10088" y="1454"/>
                  </a:cubicBezTo>
                  <a:cubicBezTo>
                    <a:pt x="11184" y="1477"/>
                    <a:pt x="12136" y="2478"/>
                    <a:pt x="12041" y="3573"/>
                  </a:cubicBezTo>
                  <a:cubicBezTo>
                    <a:pt x="12041" y="3657"/>
                    <a:pt x="12098" y="3691"/>
                    <a:pt x="12155" y="3691"/>
                  </a:cubicBezTo>
                  <a:cubicBezTo>
                    <a:pt x="12196" y="3691"/>
                    <a:pt x="12236" y="3674"/>
                    <a:pt x="12255" y="3645"/>
                  </a:cubicBezTo>
                  <a:cubicBezTo>
                    <a:pt x="12375" y="3479"/>
                    <a:pt x="12562" y="3406"/>
                    <a:pt x="12755" y="3406"/>
                  </a:cubicBezTo>
                  <a:cubicBezTo>
                    <a:pt x="13061" y="3406"/>
                    <a:pt x="13382" y="3590"/>
                    <a:pt x="13470" y="3883"/>
                  </a:cubicBezTo>
                  <a:cubicBezTo>
                    <a:pt x="13480" y="3951"/>
                    <a:pt x="13525" y="3979"/>
                    <a:pt x="13572" y="3979"/>
                  </a:cubicBezTo>
                  <a:cubicBezTo>
                    <a:pt x="13641" y="3979"/>
                    <a:pt x="13712" y="3920"/>
                    <a:pt x="13684" y="3835"/>
                  </a:cubicBezTo>
                  <a:cubicBezTo>
                    <a:pt x="13585" y="3405"/>
                    <a:pt x="13188" y="3171"/>
                    <a:pt x="12787" y="3171"/>
                  </a:cubicBezTo>
                  <a:cubicBezTo>
                    <a:pt x="12610" y="3171"/>
                    <a:pt x="12432" y="3216"/>
                    <a:pt x="12279" y="3311"/>
                  </a:cubicBezTo>
                  <a:cubicBezTo>
                    <a:pt x="12232" y="2216"/>
                    <a:pt x="11255" y="1287"/>
                    <a:pt x="10160" y="1215"/>
                  </a:cubicBezTo>
                  <a:cubicBezTo>
                    <a:pt x="10111" y="1212"/>
                    <a:pt x="10062" y="1211"/>
                    <a:pt x="10013" y="1211"/>
                  </a:cubicBezTo>
                  <a:cubicBezTo>
                    <a:pt x="8976" y="1211"/>
                    <a:pt x="8043" y="1925"/>
                    <a:pt x="7588" y="2835"/>
                  </a:cubicBezTo>
                  <a:cubicBezTo>
                    <a:pt x="7278" y="1430"/>
                    <a:pt x="6373" y="72"/>
                    <a:pt x="4801" y="1"/>
                  </a:cubicBezTo>
                  <a:cubicBezTo>
                    <a:pt x="4789" y="1"/>
                    <a:pt x="4776" y="1"/>
                    <a:pt x="47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31"/>
          <p:cNvGrpSpPr/>
          <p:nvPr/>
        </p:nvGrpSpPr>
        <p:grpSpPr>
          <a:xfrm>
            <a:off x="3705851" y="149699"/>
            <a:ext cx="1737150" cy="385296"/>
            <a:chOff x="1008906" y="269195"/>
            <a:chExt cx="2024650" cy="449063"/>
          </a:xfrm>
        </p:grpSpPr>
        <p:sp>
          <p:nvSpPr>
            <p:cNvPr id="1429" name="Google Shape;1429;p31"/>
            <p:cNvSpPr/>
            <p:nvPr/>
          </p:nvSpPr>
          <p:spPr>
            <a:xfrm>
              <a:off x="1008906" y="269195"/>
              <a:ext cx="2024650" cy="449063"/>
            </a:xfrm>
            <a:custGeom>
              <a:avLst/>
              <a:gdLst/>
              <a:ahLst/>
              <a:cxnLst/>
              <a:rect l="l" t="t" r="r" b="b"/>
              <a:pathLst>
                <a:path w="67539" h="14980" extrusionOk="0">
                  <a:moveTo>
                    <a:pt x="25711" y="0"/>
                  </a:moveTo>
                  <a:cubicBezTo>
                    <a:pt x="19067" y="0"/>
                    <a:pt x="12855" y="5497"/>
                    <a:pt x="12051" y="12075"/>
                  </a:cubicBezTo>
                  <a:cubicBezTo>
                    <a:pt x="11625" y="11724"/>
                    <a:pt x="11094" y="11565"/>
                    <a:pt x="10554" y="11565"/>
                  </a:cubicBezTo>
                  <a:cubicBezTo>
                    <a:pt x="9371" y="11565"/>
                    <a:pt x="8145" y="12327"/>
                    <a:pt x="7883" y="13504"/>
                  </a:cubicBezTo>
                  <a:cubicBezTo>
                    <a:pt x="6885" y="12611"/>
                    <a:pt x="5609" y="12175"/>
                    <a:pt x="4360" y="12175"/>
                  </a:cubicBezTo>
                  <a:cubicBezTo>
                    <a:pt x="2512" y="12175"/>
                    <a:pt x="726" y="13132"/>
                    <a:pt x="1" y="14980"/>
                  </a:cubicBezTo>
                  <a:lnTo>
                    <a:pt x="67539" y="14980"/>
                  </a:lnTo>
                  <a:cubicBezTo>
                    <a:pt x="65633" y="12345"/>
                    <a:pt x="61950" y="10873"/>
                    <a:pt x="58421" y="10873"/>
                  </a:cubicBezTo>
                  <a:cubicBezTo>
                    <a:pt x="56304" y="10873"/>
                    <a:pt x="54244" y="11402"/>
                    <a:pt x="52655" y="12527"/>
                  </a:cubicBezTo>
                  <a:cubicBezTo>
                    <a:pt x="52299" y="11308"/>
                    <a:pt x="51036" y="10671"/>
                    <a:pt x="49786" y="10671"/>
                  </a:cubicBezTo>
                  <a:cubicBezTo>
                    <a:pt x="48692" y="10671"/>
                    <a:pt x="47609" y="11159"/>
                    <a:pt x="47153" y="12170"/>
                  </a:cubicBezTo>
                  <a:cubicBezTo>
                    <a:pt x="46471" y="10734"/>
                    <a:pt x="44904" y="9740"/>
                    <a:pt x="43305" y="9740"/>
                  </a:cubicBezTo>
                  <a:cubicBezTo>
                    <a:pt x="43286" y="9740"/>
                    <a:pt x="43267" y="9741"/>
                    <a:pt x="43248" y="9741"/>
                  </a:cubicBezTo>
                  <a:cubicBezTo>
                    <a:pt x="41605" y="9788"/>
                    <a:pt x="40057" y="10836"/>
                    <a:pt x="39438" y="12337"/>
                  </a:cubicBezTo>
                  <a:cubicBezTo>
                    <a:pt x="38723" y="5692"/>
                    <a:pt x="32555" y="72"/>
                    <a:pt x="25839" y="1"/>
                  </a:cubicBezTo>
                  <a:cubicBezTo>
                    <a:pt x="25797" y="0"/>
                    <a:pt x="25754"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1727527" y="551254"/>
              <a:ext cx="617986" cy="152016"/>
            </a:xfrm>
            <a:custGeom>
              <a:avLst/>
              <a:gdLst/>
              <a:ahLst/>
              <a:cxnLst/>
              <a:rect l="l" t="t" r="r" b="b"/>
              <a:pathLst>
                <a:path w="20615" h="5071" extrusionOk="0">
                  <a:moveTo>
                    <a:pt x="3910" y="1"/>
                  </a:moveTo>
                  <a:cubicBezTo>
                    <a:pt x="2246" y="1"/>
                    <a:pt x="672" y="1053"/>
                    <a:pt x="34" y="2594"/>
                  </a:cubicBezTo>
                  <a:cubicBezTo>
                    <a:pt x="0" y="2645"/>
                    <a:pt x="50" y="2695"/>
                    <a:pt x="99" y="2695"/>
                  </a:cubicBezTo>
                  <a:cubicBezTo>
                    <a:pt x="119" y="2695"/>
                    <a:pt x="139" y="2687"/>
                    <a:pt x="153" y="2666"/>
                  </a:cubicBezTo>
                  <a:cubicBezTo>
                    <a:pt x="800" y="1214"/>
                    <a:pt x="2286" y="223"/>
                    <a:pt x="3882" y="223"/>
                  </a:cubicBezTo>
                  <a:cubicBezTo>
                    <a:pt x="3988" y="223"/>
                    <a:pt x="4094" y="228"/>
                    <a:pt x="4201" y="237"/>
                  </a:cubicBezTo>
                  <a:cubicBezTo>
                    <a:pt x="5844" y="403"/>
                    <a:pt x="7416" y="1761"/>
                    <a:pt x="7678" y="3428"/>
                  </a:cubicBezTo>
                  <a:cubicBezTo>
                    <a:pt x="7691" y="3518"/>
                    <a:pt x="7767" y="3559"/>
                    <a:pt x="7845" y="3559"/>
                  </a:cubicBezTo>
                  <a:cubicBezTo>
                    <a:pt x="7911" y="3559"/>
                    <a:pt x="7979" y="3530"/>
                    <a:pt x="8012" y="3475"/>
                  </a:cubicBezTo>
                  <a:cubicBezTo>
                    <a:pt x="8227" y="3112"/>
                    <a:pt x="8581" y="2943"/>
                    <a:pt x="8926" y="2943"/>
                  </a:cubicBezTo>
                  <a:cubicBezTo>
                    <a:pt x="9420" y="2943"/>
                    <a:pt x="9899" y="3288"/>
                    <a:pt x="9941" y="3904"/>
                  </a:cubicBezTo>
                  <a:cubicBezTo>
                    <a:pt x="9957" y="4019"/>
                    <a:pt x="10063" y="4111"/>
                    <a:pt x="10167" y="4111"/>
                  </a:cubicBezTo>
                  <a:cubicBezTo>
                    <a:pt x="10214" y="4111"/>
                    <a:pt x="10261" y="4092"/>
                    <a:pt x="10298" y="4047"/>
                  </a:cubicBezTo>
                  <a:cubicBezTo>
                    <a:pt x="11083" y="3170"/>
                    <a:pt x="12152" y="2734"/>
                    <a:pt x="13218" y="2734"/>
                  </a:cubicBezTo>
                  <a:cubicBezTo>
                    <a:pt x="14381" y="2734"/>
                    <a:pt x="15540" y="3253"/>
                    <a:pt x="16323" y="4285"/>
                  </a:cubicBezTo>
                  <a:cubicBezTo>
                    <a:pt x="16363" y="4339"/>
                    <a:pt x="16418" y="4369"/>
                    <a:pt x="16480" y="4369"/>
                  </a:cubicBezTo>
                  <a:cubicBezTo>
                    <a:pt x="16528" y="4369"/>
                    <a:pt x="16580" y="4351"/>
                    <a:pt x="16632" y="4309"/>
                  </a:cubicBezTo>
                  <a:cubicBezTo>
                    <a:pt x="16831" y="4150"/>
                    <a:pt x="17064" y="4079"/>
                    <a:pt x="17297" y="4079"/>
                  </a:cubicBezTo>
                  <a:cubicBezTo>
                    <a:pt x="17762" y="4079"/>
                    <a:pt x="18228" y="4364"/>
                    <a:pt x="18419" y="4809"/>
                  </a:cubicBezTo>
                  <a:cubicBezTo>
                    <a:pt x="18442" y="4857"/>
                    <a:pt x="18502" y="4880"/>
                    <a:pt x="18561" y="4880"/>
                  </a:cubicBezTo>
                  <a:cubicBezTo>
                    <a:pt x="18621" y="4880"/>
                    <a:pt x="18680" y="4857"/>
                    <a:pt x="18704" y="4809"/>
                  </a:cubicBezTo>
                  <a:cubicBezTo>
                    <a:pt x="18855" y="4442"/>
                    <a:pt x="19163" y="4271"/>
                    <a:pt x="19474" y="4271"/>
                  </a:cubicBezTo>
                  <a:cubicBezTo>
                    <a:pt x="19850" y="4271"/>
                    <a:pt x="20230" y="4520"/>
                    <a:pt x="20347" y="4976"/>
                  </a:cubicBezTo>
                  <a:cubicBezTo>
                    <a:pt x="20357" y="5042"/>
                    <a:pt x="20404" y="5071"/>
                    <a:pt x="20454" y="5071"/>
                  </a:cubicBezTo>
                  <a:cubicBezTo>
                    <a:pt x="20531" y="5071"/>
                    <a:pt x="20614" y="5005"/>
                    <a:pt x="20586" y="4904"/>
                  </a:cubicBezTo>
                  <a:cubicBezTo>
                    <a:pt x="20458" y="4307"/>
                    <a:pt x="19991" y="3999"/>
                    <a:pt x="19503" y="3999"/>
                  </a:cubicBezTo>
                  <a:cubicBezTo>
                    <a:pt x="19174" y="3999"/>
                    <a:pt x="18835" y="4140"/>
                    <a:pt x="18585" y="4428"/>
                  </a:cubicBezTo>
                  <a:cubicBezTo>
                    <a:pt x="18317" y="3955"/>
                    <a:pt x="17809" y="3701"/>
                    <a:pt x="17296" y="3701"/>
                  </a:cubicBezTo>
                  <a:cubicBezTo>
                    <a:pt x="17034" y="3701"/>
                    <a:pt x="16771" y="3767"/>
                    <a:pt x="16537" y="3904"/>
                  </a:cubicBezTo>
                  <a:cubicBezTo>
                    <a:pt x="15687" y="2861"/>
                    <a:pt x="14447" y="2326"/>
                    <a:pt x="13205" y="2326"/>
                  </a:cubicBezTo>
                  <a:cubicBezTo>
                    <a:pt x="12150" y="2326"/>
                    <a:pt x="11094" y="2712"/>
                    <a:pt x="10274" y="3499"/>
                  </a:cubicBezTo>
                  <a:cubicBezTo>
                    <a:pt x="10055" y="2902"/>
                    <a:pt x="9498" y="2554"/>
                    <a:pt x="8929" y="2554"/>
                  </a:cubicBezTo>
                  <a:cubicBezTo>
                    <a:pt x="8568" y="2554"/>
                    <a:pt x="8203" y="2694"/>
                    <a:pt x="7916" y="2999"/>
                  </a:cubicBezTo>
                  <a:cubicBezTo>
                    <a:pt x="7345" y="1427"/>
                    <a:pt x="6035" y="189"/>
                    <a:pt x="4320" y="22"/>
                  </a:cubicBezTo>
                  <a:cubicBezTo>
                    <a:pt x="4183" y="8"/>
                    <a:pt x="4047" y="1"/>
                    <a:pt x="39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31"/>
          <p:cNvGrpSpPr/>
          <p:nvPr/>
        </p:nvGrpSpPr>
        <p:grpSpPr>
          <a:xfrm>
            <a:off x="158765" y="1121910"/>
            <a:ext cx="1185820" cy="321299"/>
            <a:chOff x="7018540" y="2277173"/>
            <a:chExt cx="1185820" cy="321299"/>
          </a:xfrm>
        </p:grpSpPr>
        <p:sp>
          <p:nvSpPr>
            <p:cNvPr id="1432" name="Google Shape;1432;p31"/>
            <p:cNvSpPr/>
            <p:nvPr/>
          </p:nvSpPr>
          <p:spPr>
            <a:xfrm>
              <a:off x="7018540" y="2277173"/>
              <a:ext cx="1185820" cy="321299"/>
            </a:xfrm>
            <a:custGeom>
              <a:avLst/>
              <a:gdLst/>
              <a:ahLst/>
              <a:cxnLst/>
              <a:rect l="l" t="t" r="r" b="b"/>
              <a:pathLst>
                <a:path w="39557" h="10718" extrusionOk="0">
                  <a:moveTo>
                    <a:pt x="18793" y="0"/>
                  </a:moveTo>
                  <a:cubicBezTo>
                    <a:pt x="18410" y="0"/>
                    <a:pt x="18028" y="24"/>
                    <a:pt x="17647" y="72"/>
                  </a:cubicBezTo>
                  <a:cubicBezTo>
                    <a:pt x="13503" y="572"/>
                    <a:pt x="9908" y="3930"/>
                    <a:pt x="9098" y="8026"/>
                  </a:cubicBezTo>
                  <a:cubicBezTo>
                    <a:pt x="8823" y="7813"/>
                    <a:pt x="8497" y="7718"/>
                    <a:pt x="8165" y="7718"/>
                  </a:cubicBezTo>
                  <a:cubicBezTo>
                    <a:pt x="7201" y="7718"/>
                    <a:pt x="6187" y="8517"/>
                    <a:pt x="6240" y="9526"/>
                  </a:cubicBezTo>
                  <a:cubicBezTo>
                    <a:pt x="5601" y="8794"/>
                    <a:pt x="4581" y="8450"/>
                    <a:pt x="3546" y="8450"/>
                  </a:cubicBezTo>
                  <a:cubicBezTo>
                    <a:pt x="1957" y="8450"/>
                    <a:pt x="332" y="9260"/>
                    <a:pt x="1" y="10717"/>
                  </a:cubicBezTo>
                  <a:lnTo>
                    <a:pt x="39557" y="10717"/>
                  </a:lnTo>
                  <a:cubicBezTo>
                    <a:pt x="39437" y="9479"/>
                    <a:pt x="38675" y="8312"/>
                    <a:pt x="37532" y="7788"/>
                  </a:cubicBezTo>
                  <a:cubicBezTo>
                    <a:pt x="37085" y="7575"/>
                    <a:pt x="36596" y="7474"/>
                    <a:pt x="36106" y="7474"/>
                  </a:cubicBezTo>
                  <a:cubicBezTo>
                    <a:pt x="35058" y="7474"/>
                    <a:pt x="34006" y="7937"/>
                    <a:pt x="33341" y="8764"/>
                  </a:cubicBezTo>
                  <a:cubicBezTo>
                    <a:pt x="33627" y="7407"/>
                    <a:pt x="32936" y="5907"/>
                    <a:pt x="31722" y="5240"/>
                  </a:cubicBezTo>
                  <a:cubicBezTo>
                    <a:pt x="31238" y="4965"/>
                    <a:pt x="30690" y="4833"/>
                    <a:pt x="30141" y="4833"/>
                  </a:cubicBezTo>
                  <a:cubicBezTo>
                    <a:pt x="29312" y="4833"/>
                    <a:pt x="28480" y="5133"/>
                    <a:pt x="27864" y="5692"/>
                  </a:cubicBezTo>
                  <a:cubicBezTo>
                    <a:pt x="26264" y="2277"/>
                    <a:pt x="22546" y="0"/>
                    <a:pt x="187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7275268" y="2469119"/>
              <a:ext cx="296747" cy="95239"/>
            </a:xfrm>
            <a:custGeom>
              <a:avLst/>
              <a:gdLst/>
              <a:ahLst/>
              <a:cxnLst/>
              <a:rect l="l" t="t" r="r" b="b"/>
              <a:pathLst>
                <a:path w="9899" h="3177" extrusionOk="0">
                  <a:moveTo>
                    <a:pt x="5151" y="1"/>
                  </a:moveTo>
                  <a:cubicBezTo>
                    <a:pt x="3778" y="1"/>
                    <a:pt x="2680" y="1163"/>
                    <a:pt x="2772" y="2528"/>
                  </a:cubicBezTo>
                  <a:cubicBezTo>
                    <a:pt x="2728" y="2518"/>
                    <a:pt x="2682" y="2513"/>
                    <a:pt x="2636" y="2513"/>
                  </a:cubicBezTo>
                  <a:cubicBezTo>
                    <a:pt x="2462" y="2513"/>
                    <a:pt x="2285" y="2582"/>
                    <a:pt x="2153" y="2695"/>
                  </a:cubicBezTo>
                  <a:cubicBezTo>
                    <a:pt x="1890" y="2431"/>
                    <a:pt x="1555" y="2304"/>
                    <a:pt x="1223" y="2304"/>
                  </a:cubicBezTo>
                  <a:cubicBezTo>
                    <a:pt x="745" y="2304"/>
                    <a:pt x="273" y="2569"/>
                    <a:pt x="34" y="3076"/>
                  </a:cubicBezTo>
                  <a:cubicBezTo>
                    <a:pt x="0" y="3126"/>
                    <a:pt x="50" y="3177"/>
                    <a:pt x="99" y="3177"/>
                  </a:cubicBezTo>
                  <a:cubicBezTo>
                    <a:pt x="119" y="3177"/>
                    <a:pt x="139" y="3168"/>
                    <a:pt x="153" y="3147"/>
                  </a:cubicBezTo>
                  <a:cubicBezTo>
                    <a:pt x="376" y="2740"/>
                    <a:pt x="773" y="2528"/>
                    <a:pt x="1172" y="2528"/>
                  </a:cubicBezTo>
                  <a:cubicBezTo>
                    <a:pt x="1497" y="2528"/>
                    <a:pt x="1823" y="2668"/>
                    <a:pt x="2058" y="2957"/>
                  </a:cubicBezTo>
                  <a:cubicBezTo>
                    <a:pt x="2082" y="2980"/>
                    <a:pt x="2117" y="2992"/>
                    <a:pt x="2150" y="2992"/>
                  </a:cubicBezTo>
                  <a:cubicBezTo>
                    <a:pt x="2183" y="2992"/>
                    <a:pt x="2213" y="2980"/>
                    <a:pt x="2225" y="2957"/>
                  </a:cubicBezTo>
                  <a:cubicBezTo>
                    <a:pt x="2360" y="2822"/>
                    <a:pt x="2507" y="2758"/>
                    <a:pt x="2674" y="2758"/>
                  </a:cubicBezTo>
                  <a:cubicBezTo>
                    <a:pt x="2743" y="2758"/>
                    <a:pt x="2815" y="2769"/>
                    <a:pt x="2891" y="2790"/>
                  </a:cubicBezTo>
                  <a:cubicBezTo>
                    <a:pt x="2909" y="2799"/>
                    <a:pt x="2926" y="2803"/>
                    <a:pt x="2941" y="2803"/>
                  </a:cubicBezTo>
                  <a:cubicBezTo>
                    <a:pt x="3010" y="2803"/>
                    <a:pt x="3054" y="2725"/>
                    <a:pt x="3034" y="2647"/>
                  </a:cubicBezTo>
                  <a:cubicBezTo>
                    <a:pt x="2853" y="1334"/>
                    <a:pt x="3921" y="257"/>
                    <a:pt x="5173" y="257"/>
                  </a:cubicBezTo>
                  <a:cubicBezTo>
                    <a:pt x="5238" y="257"/>
                    <a:pt x="5303" y="260"/>
                    <a:pt x="5368" y="266"/>
                  </a:cubicBezTo>
                  <a:cubicBezTo>
                    <a:pt x="6797" y="361"/>
                    <a:pt x="7726" y="1647"/>
                    <a:pt x="7797" y="3004"/>
                  </a:cubicBezTo>
                  <a:cubicBezTo>
                    <a:pt x="7797" y="3068"/>
                    <a:pt x="7861" y="3121"/>
                    <a:pt x="7924" y="3121"/>
                  </a:cubicBezTo>
                  <a:cubicBezTo>
                    <a:pt x="7956" y="3121"/>
                    <a:pt x="7988" y="3108"/>
                    <a:pt x="8012" y="3076"/>
                  </a:cubicBezTo>
                  <a:cubicBezTo>
                    <a:pt x="8258" y="2789"/>
                    <a:pt x="8606" y="2643"/>
                    <a:pt x="8961" y="2643"/>
                  </a:cubicBezTo>
                  <a:cubicBezTo>
                    <a:pt x="9225" y="2643"/>
                    <a:pt x="9493" y="2723"/>
                    <a:pt x="9726" y="2885"/>
                  </a:cubicBezTo>
                  <a:cubicBezTo>
                    <a:pt x="9745" y="2904"/>
                    <a:pt x="9763" y="2911"/>
                    <a:pt x="9780" y="2911"/>
                  </a:cubicBezTo>
                  <a:cubicBezTo>
                    <a:pt x="9851" y="2911"/>
                    <a:pt x="9898" y="2776"/>
                    <a:pt x="9821" y="2719"/>
                  </a:cubicBezTo>
                  <a:cubicBezTo>
                    <a:pt x="9556" y="2522"/>
                    <a:pt x="9245" y="2427"/>
                    <a:pt x="8936" y="2427"/>
                  </a:cubicBezTo>
                  <a:cubicBezTo>
                    <a:pt x="8608" y="2427"/>
                    <a:pt x="8281" y="2534"/>
                    <a:pt x="8012" y="2742"/>
                  </a:cubicBezTo>
                  <a:cubicBezTo>
                    <a:pt x="7869" y="1290"/>
                    <a:pt x="6797" y="51"/>
                    <a:pt x="5273" y="4"/>
                  </a:cubicBezTo>
                  <a:cubicBezTo>
                    <a:pt x="5232" y="2"/>
                    <a:pt x="5191" y="1"/>
                    <a:pt x="51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7691745" y="2449753"/>
              <a:ext cx="308918" cy="114664"/>
            </a:xfrm>
            <a:custGeom>
              <a:avLst/>
              <a:gdLst/>
              <a:ahLst/>
              <a:cxnLst/>
              <a:rect l="l" t="t" r="r" b="b"/>
              <a:pathLst>
                <a:path w="10305" h="3825" extrusionOk="0">
                  <a:moveTo>
                    <a:pt x="5576" y="0"/>
                  </a:moveTo>
                  <a:cubicBezTo>
                    <a:pt x="4381" y="0"/>
                    <a:pt x="3284" y="891"/>
                    <a:pt x="3025" y="2055"/>
                  </a:cubicBezTo>
                  <a:cubicBezTo>
                    <a:pt x="2673" y="1666"/>
                    <a:pt x="2163" y="1421"/>
                    <a:pt x="1651" y="1421"/>
                  </a:cubicBezTo>
                  <a:cubicBezTo>
                    <a:pt x="1505" y="1421"/>
                    <a:pt x="1358" y="1441"/>
                    <a:pt x="1215" y="1483"/>
                  </a:cubicBezTo>
                  <a:cubicBezTo>
                    <a:pt x="477" y="1698"/>
                    <a:pt x="1" y="2412"/>
                    <a:pt x="1" y="3150"/>
                  </a:cubicBezTo>
                  <a:cubicBezTo>
                    <a:pt x="1" y="3174"/>
                    <a:pt x="19" y="3186"/>
                    <a:pt x="36" y="3186"/>
                  </a:cubicBezTo>
                  <a:cubicBezTo>
                    <a:pt x="54" y="3186"/>
                    <a:pt x="72" y="3174"/>
                    <a:pt x="72" y="3150"/>
                  </a:cubicBezTo>
                  <a:cubicBezTo>
                    <a:pt x="120" y="2460"/>
                    <a:pt x="572" y="1817"/>
                    <a:pt x="1239" y="1626"/>
                  </a:cubicBezTo>
                  <a:cubicBezTo>
                    <a:pt x="1367" y="1594"/>
                    <a:pt x="1497" y="1579"/>
                    <a:pt x="1626" y="1579"/>
                  </a:cubicBezTo>
                  <a:cubicBezTo>
                    <a:pt x="2168" y="1579"/>
                    <a:pt x="2693" y="1850"/>
                    <a:pt x="3001" y="2293"/>
                  </a:cubicBezTo>
                  <a:cubicBezTo>
                    <a:pt x="3012" y="2326"/>
                    <a:pt x="3044" y="2344"/>
                    <a:pt x="3077" y="2344"/>
                  </a:cubicBezTo>
                  <a:cubicBezTo>
                    <a:pt x="3115" y="2344"/>
                    <a:pt x="3155" y="2320"/>
                    <a:pt x="3168" y="2269"/>
                  </a:cubicBezTo>
                  <a:cubicBezTo>
                    <a:pt x="3348" y="1146"/>
                    <a:pt x="4438" y="235"/>
                    <a:pt x="5601" y="235"/>
                  </a:cubicBezTo>
                  <a:cubicBezTo>
                    <a:pt x="5671" y="235"/>
                    <a:pt x="5741" y="238"/>
                    <a:pt x="5811" y="245"/>
                  </a:cubicBezTo>
                  <a:cubicBezTo>
                    <a:pt x="7097" y="388"/>
                    <a:pt x="8050" y="1721"/>
                    <a:pt x="7883" y="2960"/>
                  </a:cubicBezTo>
                  <a:cubicBezTo>
                    <a:pt x="7866" y="3044"/>
                    <a:pt x="7921" y="3128"/>
                    <a:pt x="7988" y="3128"/>
                  </a:cubicBezTo>
                  <a:cubicBezTo>
                    <a:pt x="8016" y="3128"/>
                    <a:pt x="8046" y="3114"/>
                    <a:pt x="8074" y="3079"/>
                  </a:cubicBezTo>
                  <a:cubicBezTo>
                    <a:pt x="8220" y="2933"/>
                    <a:pt x="8396" y="2867"/>
                    <a:pt x="8565" y="2867"/>
                  </a:cubicBezTo>
                  <a:cubicBezTo>
                    <a:pt x="8893" y="2867"/>
                    <a:pt x="9193" y="3115"/>
                    <a:pt x="9193" y="3507"/>
                  </a:cubicBezTo>
                  <a:cubicBezTo>
                    <a:pt x="9209" y="3588"/>
                    <a:pt x="9269" y="3636"/>
                    <a:pt x="9336" y="3636"/>
                  </a:cubicBezTo>
                  <a:cubicBezTo>
                    <a:pt x="9368" y="3636"/>
                    <a:pt x="9401" y="3626"/>
                    <a:pt x="9431" y="3603"/>
                  </a:cubicBezTo>
                  <a:cubicBezTo>
                    <a:pt x="9508" y="3526"/>
                    <a:pt x="9597" y="3492"/>
                    <a:pt x="9685" y="3492"/>
                  </a:cubicBezTo>
                  <a:cubicBezTo>
                    <a:pt x="9843" y="3492"/>
                    <a:pt x="9998" y="3601"/>
                    <a:pt x="10074" y="3769"/>
                  </a:cubicBezTo>
                  <a:cubicBezTo>
                    <a:pt x="10097" y="3808"/>
                    <a:pt x="10131" y="3824"/>
                    <a:pt x="10164" y="3824"/>
                  </a:cubicBezTo>
                  <a:cubicBezTo>
                    <a:pt x="10234" y="3824"/>
                    <a:pt x="10305" y="3755"/>
                    <a:pt x="10289" y="3674"/>
                  </a:cubicBezTo>
                  <a:cubicBezTo>
                    <a:pt x="10218" y="3390"/>
                    <a:pt x="9962" y="3239"/>
                    <a:pt x="9698" y="3239"/>
                  </a:cubicBezTo>
                  <a:cubicBezTo>
                    <a:pt x="9608" y="3239"/>
                    <a:pt x="9516" y="3257"/>
                    <a:pt x="9431" y="3293"/>
                  </a:cubicBezTo>
                  <a:cubicBezTo>
                    <a:pt x="9327" y="2875"/>
                    <a:pt x="8954" y="2609"/>
                    <a:pt x="8566" y="2609"/>
                  </a:cubicBezTo>
                  <a:cubicBezTo>
                    <a:pt x="8424" y="2609"/>
                    <a:pt x="8279" y="2645"/>
                    <a:pt x="8145" y="2722"/>
                  </a:cubicBezTo>
                  <a:cubicBezTo>
                    <a:pt x="8145" y="1459"/>
                    <a:pt x="7240" y="221"/>
                    <a:pt x="5954" y="31"/>
                  </a:cubicBezTo>
                  <a:cubicBezTo>
                    <a:pt x="5828" y="10"/>
                    <a:pt x="5701" y="0"/>
                    <a:pt x="5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5" name="Google Shape;1435;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ORIGINS AND EARLY HISTORY OF THE CHURCH</a:t>
            </a:r>
          </a:p>
        </p:txBody>
      </p:sp>
      <p:sp>
        <p:nvSpPr>
          <p:cNvPr id="1436" name="Google Shape;1436;p31"/>
          <p:cNvSpPr txBox="1">
            <a:spLocks noGrp="1"/>
          </p:cNvSpPr>
          <p:nvPr>
            <p:ph type="body" idx="1"/>
          </p:nvPr>
        </p:nvSpPr>
        <p:spPr>
          <a:xfrm>
            <a:off x="578604" y="1590910"/>
            <a:ext cx="4928400" cy="2653842"/>
          </a:xfrm>
          <a:prstGeom prst="rect">
            <a:avLst/>
          </a:prstGeom>
        </p:spPr>
        <p:txBody>
          <a:bodyPr spcFirstLastPara="1" wrap="square" lIns="91425" tIns="91425" rIns="91425" bIns="91425" anchor="t" anchorCtr="0">
            <a:noAutofit/>
          </a:bodyPr>
          <a:lstStyle/>
          <a:p>
            <a:pPr marL="285750" indent="-285750"/>
            <a:r>
              <a:rPr lang="en-PH" dirty="0">
                <a:solidFill>
                  <a:schemeClr val="accent6">
                    <a:lumMod val="10000"/>
                  </a:schemeClr>
                </a:solidFill>
              </a:rPr>
              <a:t>Jesus Christ (teachings) – Disciples (fellowship) – Crucifixion (Redemption) – Great Commission (spreading the Good News) – Pentecost (Inspiration of the Holy Spirit) – Early Christian Community.</a:t>
            </a:r>
          </a:p>
          <a:p>
            <a:pPr marL="285750" indent="-285750"/>
            <a:r>
              <a:rPr lang="en-US" dirty="0">
                <a:solidFill>
                  <a:schemeClr val="accent6">
                    <a:lumMod val="10000"/>
                  </a:schemeClr>
                </a:solidFill>
              </a:rPr>
              <a:t>The Last Supper – the institution of the Eucharist – Unity and Fellowship – Jesus’ sacrifice</a:t>
            </a:r>
          </a:p>
          <a:p>
            <a:pPr marL="285750" indent="-285750"/>
            <a:r>
              <a:rPr lang="en-US" dirty="0">
                <a:solidFill>
                  <a:schemeClr val="accent6">
                    <a:lumMod val="10000"/>
                  </a:schemeClr>
                </a:solidFill>
              </a:rPr>
              <a:t>Pentecost – Book of Acts Chapter 2 (significance and establishment of the Early Church) – empowerment for Ministry – Birthday of the Church – Diversity of Language – Presence of the Holy Spirit																					 																																			</a:t>
            </a:r>
          </a:p>
        </p:txBody>
      </p:sp>
      <p:grpSp>
        <p:nvGrpSpPr>
          <p:cNvPr id="1437" name="Google Shape;1437;p31"/>
          <p:cNvGrpSpPr/>
          <p:nvPr/>
        </p:nvGrpSpPr>
        <p:grpSpPr>
          <a:xfrm>
            <a:off x="8164620" y="3970370"/>
            <a:ext cx="359820" cy="826420"/>
            <a:chOff x="1221320" y="4054895"/>
            <a:chExt cx="359820" cy="826420"/>
          </a:xfrm>
        </p:grpSpPr>
        <p:sp>
          <p:nvSpPr>
            <p:cNvPr id="1438" name="Google Shape;1438;p31"/>
            <p:cNvSpPr/>
            <p:nvPr/>
          </p:nvSpPr>
          <p:spPr>
            <a:xfrm>
              <a:off x="1221320" y="4054895"/>
              <a:ext cx="359820" cy="486205"/>
            </a:xfrm>
            <a:custGeom>
              <a:avLst/>
              <a:gdLst/>
              <a:ahLst/>
              <a:cxnLst/>
              <a:rect l="l" t="t" r="r" b="b"/>
              <a:pathLst>
                <a:path w="12003" h="16219" extrusionOk="0">
                  <a:moveTo>
                    <a:pt x="5956" y="0"/>
                  </a:moveTo>
                  <a:cubicBezTo>
                    <a:pt x="4285" y="0"/>
                    <a:pt x="2622" y="1176"/>
                    <a:pt x="2239" y="2822"/>
                  </a:cubicBezTo>
                  <a:cubicBezTo>
                    <a:pt x="1929" y="4108"/>
                    <a:pt x="2096" y="5465"/>
                    <a:pt x="1762" y="6727"/>
                  </a:cubicBezTo>
                  <a:cubicBezTo>
                    <a:pt x="1405" y="8013"/>
                    <a:pt x="524" y="9132"/>
                    <a:pt x="214" y="10395"/>
                  </a:cubicBezTo>
                  <a:cubicBezTo>
                    <a:pt x="167" y="10585"/>
                    <a:pt x="143" y="10776"/>
                    <a:pt x="119" y="10990"/>
                  </a:cubicBezTo>
                  <a:cubicBezTo>
                    <a:pt x="0" y="12252"/>
                    <a:pt x="572" y="13514"/>
                    <a:pt x="1477" y="14395"/>
                  </a:cubicBezTo>
                  <a:cubicBezTo>
                    <a:pt x="2382" y="15277"/>
                    <a:pt x="3596" y="15800"/>
                    <a:pt x="4834" y="16062"/>
                  </a:cubicBezTo>
                  <a:cubicBezTo>
                    <a:pt x="5346" y="16163"/>
                    <a:pt x="5876" y="16218"/>
                    <a:pt x="6404" y="16218"/>
                  </a:cubicBezTo>
                  <a:cubicBezTo>
                    <a:pt x="7621" y="16218"/>
                    <a:pt x="8832" y="15926"/>
                    <a:pt x="9812" y="15229"/>
                  </a:cubicBezTo>
                  <a:cubicBezTo>
                    <a:pt x="11217" y="14205"/>
                    <a:pt x="12003" y="12276"/>
                    <a:pt x="11383" y="10657"/>
                  </a:cubicBezTo>
                  <a:cubicBezTo>
                    <a:pt x="10955" y="9537"/>
                    <a:pt x="9907" y="8704"/>
                    <a:pt x="9478" y="7561"/>
                  </a:cubicBezTo>
                  <a:cubicBezTo>
                    <a:pt x="9073" y="6465"/>
                    <a:pt x="9312" y="5251"/>
                    <a:pt x="9335" y="4084"/>
                  </a:cubicBezTo>
                  <a:cubicBezTo>
                    <a:pt x="9383" y="2179"/>
                    <a:pt x="8288" y="178"/>
                    <a:pt x="6240" y="12"/>
                  </a:cubicBezTo>
                  <a:cubicBezTo>
                    <a:pt x="6145" y="4"/>
                    <a:pt x="6051" y="0"/>
                    <a:pt x="59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1308405" y="4224328"/>
              <a:ext cx="178516" cy="656987"/>
            </a:xfrm>
            <a:custGeom>
              <a:avLst/>
              <a:gdLst/>
              <a:ahLst/>
              <a:cxnLst/>
              <a:rect l="l" t="t" r="r" b="b"/>
              <a:pathLst>
                <a:path w="5955" h="21916" extrusionOk="0">
                  <a:moveTo>
                    <a:pt x="2874" y="0"/>
                  </a:moveTo>
                  <a:cubicBezTo>
                    <a:pt x="2840" y="0"/>
                    <a:pt x="2800" y="24"/>
                    <a:pt x="2787" y="75"/>
                  </a:cubicBezTo>
                  <a:cubicBezTo>
                    <a:pt x="2715" y="1456"/>
                    <a:pt x="2692" y="2885"/>
                    <a:pt x="2692" y="4290"/>
                  </a:cubicBezTo>
                  <a:cubicBezTo>
                    <a:pt x="2620" y="4266"/>
                    <a:pt x="2525" y="4242"/>
                    <a:pt x="2453" y="4219"/>
                  </a:cubicBezTo>
                  <a:cubicBezTo>
                    <a:pt x="2358" y="4171"/>
                    <a:pt x="2263" y="4147"/>
                    <a:pt x="2191" y="4100"/>
                  </a:cubicBezTo>
                  <a:cubicBezTo>
                    <a:pt x="2001" y="4004"/>
                    <a:pt x="1810" y="3885"/>
                    <a:pt x="1644" y="3742"/>
                  </a:cubicBezTo>
                  <a:cubicBezTo>
                    <a:pt x="1310" y="3457"/>
                    <a:pt x="1048" y="3099"/>
                    <a:pt x="905" y="2695"/>
                  </a:cubicBezTo>
                  <a:cubicBezTo>
                    <a:pt x="887" y="2658"/>
                    <a:pt x="852" y="2643"/>
                    <a:pt x="817" y="2643"/>
                  </a:cubicBezTo>
                  <a:cubicBezTo>
                    <a:pt x="762" y="2643"/>
                    <a:pt x="709" y="2683"/>
                    <a:pt x="739" y="2742"/>
                  </a:cubicBezTo>
                  <a:cubicBezTo>
                    <a:pt x="858" y="3195"/>
                    <a:pt x="1120" y="3623"/>
                    <a:pt x="1453" y="3933"/>
                  </a:cubicBezTo>
                  <a:cubicBezTo>
                    <a:pt x="1620" y="4100"/>
                    <a:pt x="1810" y="4242"/>
                    <a:pt x="2025" y="4362"/>
                  </a:cubicBezTo>
                  <a:cubicBezTo>
                    <a:pt x="2120" y="4409"/>
                    <a:pt x="2239" y="4457"/>
                    <a:pt x="2358" y="4504"/>
                  </a:cubicBezTo>
                  <a:cubicBezTo>
                    <a:pt x="2453" y="4552"/>
                    <a:pt x="2572" y="4600"/>
                    <a:pt x="2692" y="4600"/>
                  </a:cubicBezTo>
                  <a:cubicBezTo>
                    <a:pt x="2692" y="5338"/>
                    <a:pt x="2692" y="6076"/>
                    <a:pt x="2692" y="6814"/>
                  </a:cubicBezTo>
                  <a:cubicBezTo>
                    <a:pt x="1525" y="6719"/>
                    <a:pt x="501" y="5838"/>
                    <a:pt x="72" y="4766"/>
                  </a:cubicBezTo>
                  <a:cubicBezTo>
                    <a:pt x="72" y="4748"/>
                    <a:pt x="62" y="4740"/>
                    <a:pt x="49" y="4740"/>
                  </a:cubicBezTo>
                  <a:cubicBezTo>
                    <a:pt x="28" y="4740"/>
                    <a:pt x="1" y="4761"/>
                    <a:pt x="1" y="4790"/>
                  </a:cubicBezTo>
                  <a:cubicBezTo>
                    <a:pt x="143" y="5433"/>
                    <a:pt x="477" y="5981"/>
                    <a:pt x="977" y="6410"/>
                  </a:cubicBezTo>
                  <a:cubicBezTo>
                    <a:pt x="1477" y="6814"/>
                    <a:pt x="2072" y="7076"/>
                    <a:pt x="2715" y="7124"/>
                  </a:cubicBezTo>
                  <a:cubicBezTo>
                    <a:pt x="2715" y="7600"/>
                    <a:pt x="2715" y="8077"/>
                    <a:pt x="2715" y="8553"/>
                  </a:cubicBezTo>
                  <a:cubicBezTo>
                    <a:pt x="2715" y="11339"/>
                    <a:pt x="2739" y="14149"/>
                    <a:pt x="2739" y="16959"/>
                  </a:cubicBezTo>
                  <a:cubicBezTo>
                    <a:pt x="2763" y="18555"/>
                    <a:pt x="2763" y="20150"/>
                    <a:pt x="2763" y="21746"/>
                  </a:cubicBezTo>
                  <a:cubicBezTo>
                    <a:pt x="2763" y="21862"/>
                    <a:pt x="2848" y="21916"/>
                    <a:pt x="2935" y="21916"/>
                  </a:cubicBezTo>
                  <a:cubicBezTo>
                    <a:pt x="3026" y="21916"/>
                    <a:pt x="3120" y="21856"/>
                    <a:pt x="3120" y="21746"/>
                  </a:cubicBezTo>
                  <a:cubicBezTo>
                    <a:pt x="3096" y="16888"/>
                    <a:pt x="3073" y="12030"/>
                    <a:pt x="3049" y="7148"/>
                  </a:cubicBezTo>
                  <a:lnTo>
                    <a:pt x="3073" y="7148"/>
                  </a:lnTo>
                  <a:cubicBezTo>
                    <a:pt x="3954" y="6934"/>
                    <a:pt x="4644" y="6267"/>
                    <a:pt x="5097" y="5505"/>
                  </a:cubicBezTo>
                  <a:cubicBezTo>
                    <a:pt x="5621" y="4600"/>
                    <a:pt x="5835" y="3576"/>
                    <a:pt x="5954" y="2552"/>
                  </a:cubicBezTo>
                  <a:cubicBezTo>
                    <a:pt x="5954" y="2524"/>
                    <a:pt x="5938" y="2512"/>
                    <a:pt x="5919" y="2512"/>
                  </a:cubicBezTo>
                  <a:cubicBezTo>
                    <a:pt x="5907" y="2512"/>
                    <a:pt x="5893" y="2518"/>
                    <a:pt x="5883" y="2528"/>
                  </a:cubicBezTo>
                  <a:cubicBezTo>
                    <a:pt x="5597" y="3457"/>
                    <a:pt x="5406" y="4433"/>
                    <a:pt x="4906" y="5267"/>
                  </a:cubicBezTo>
                  <a:cubicBezTo>
                    <a:pt x="4501" y="5981"/>
                    <a:pt x="3858" y="6576"/>
                    <a:pt x="3049" y="6814"/>
                  </a:cubicBezTo>
                  <a:cubicBezTo>
                    <a:pt x="3049" y="6148"/>
                    <a:pt x="3049" y="5505"/>
                    <a:pt x="3049" y="4862"/>
                  </a:cubicBezTo>
                  <a:cubicBezTo>
                    <a:pt x="3049" y="3266"/>
                    <a:pt x="3049" y="1647"/>
                    <a:pt x="2930" y="51"/>
                  </a:cubicBezTo>
                  <a:cubicBezTo>
                    <a:pt x="2930" y="18"/>
                    <a:pt x="2904" y="0"/>
                    <a:pt x="2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0" name="Google Shape;1440;p31"/>
          <p:cNvGrpSpPr/>
          <p:nvPr/>
        </p:nvGrpSpPr>
        <p:grpSpPr>
          <a:xfrm>
            <a:off x="6933033" y="4101491"/>
            <a:ext cx="504042" cy="748958"/>
            <a:chOff x="115696" y="4025166"/>
            <a:chExt cx="504042" cy="748958"/>
          </a:xfrm>
        </p:grpSpPr>
        <p:sp>
          <p:nvSpPr>
            <p:cNvPr id="1441" name="Google Shape;1441;p31"/>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31"/>
          <p:cNvGrpSpPr/>
          <p:nvPr/>
        </p:nvGrpSpPr>
        <p:grpSpPr>
          <a:xfrm>
            <a:off x="7405053" y="3911964"/>
            <a:ext cx="543698" cy="1128027"/>
            <a:chOff x="328446" y="3119186"/>
            <a:chExt cx="829567" cy="1721128"/>
          </a:xfrm>
        </p:grpSpPr>
        <p:sp>
          <p:nvSpPr>
            <p:cNvPr id="1444" name="Google Shape;1444;p31"/>
            <p:cNvSpPr/>
            <p:nvPr/>
          </p:nvSpPr>
          <p:spPr>
            <a:xfrm>
              <a:off x="328446" y="3119186"/>
              <a:ext cx="829567" cy="1188998"/>
            </a:xfrm>
            <a:custGeom>
              <a:avLst/>
              <a:gdLst/>
              <a:ahLst/>
              <a:cxnLst/>
              <a:rect l="l" t="t" r="r" b="b"/>
              <a:pathLst>
                <a:path w="27673" h="39663" extrusionOk="0">
                  <a:moveTo>
                    <a:pt x="13392" y="0"/>
                  </a:moveTo>
                  <a:cubicBezTo>
                    <a:pt x="12943" y="0"/>
                    <a:pt x="12493" y="42"/>
                    <a:pt x="12051" y="125"/>
                  </a:cubicBezTo>
                  <a:cubicBezTo>
                    <a:pt x="7669" y="934"/>
                    <a:pt x="5001" y="4959"/>
                    <a:pt x="2953" y="8555"/>
                  </a:cubicBezTo>
                  <a:cubicBezTo>
                    <a:pt x="1858" y="10412"/>
                    <a:pt x="620" y="12365"/>
                    <a:pt x="334" y="14556"/>
                  </a:cubicBezTo>
                  <a:cubicBezTo>
                    <a:pt x="72" y="16842"/>
                    <a:pt x="929" y="18890"/>
                    <a:pt x="2048" y="20819"/>
                  </a:cubicBezTo>
                  <a:cubicBezTo>
                    <a:pt x="2668" y="21867"/>
                    <a:pt x="3144" y="22844"/>
                    <a:pt x="2930" y="24082"/>
                  </a:cubicBezTo>
                  <a:cubicBezTo>
                    <a:pt x="2715" y="25320"/>
                    <a:pt x="2096" y="26392"/>
                    <a:pt x="1572" y="27511"/>
                  </a:cubicBezTo>
                  <a:cubicBezTo>
                    <a:pt x="667" y="29488"/>
                    <a:pt x="0" y="31726"/>
                    <a:pt x="691" y="33893"/>
                  </a:cubicBezTo>
                  <a:cubicBezTo>
                    <a:pt x="1167" y="35346"/>
                    <a:pt x="2191" y="36275"/>
                    <a:pt x="3430" y="36918"/>
                  </a:cubicBezTo>
                  <a:cubicBezTo>
                    <a:pt x="4025" y="37418"/>
                    <a:pt x="4740" y="37823"/>
                    <a:pt x="5454" y="38156"/>
                  </a:cubicBezTo>
                  <a:cubicBezTo>
                    <a:pt x="7621" y="39061"/>
                    <a:pt x="10026" y="39514"/>
                    <a:pt x="12360" y="39633"/>
                  </a:cubicBezTo>
                  <a:cubicBezTo>
                    <a:pt x="12751" y="39652"/>
                    <a:pt x="13144" y="39663"/>
                    <a:pt x="13540" y="39663"/>
                  </a:cubicBezTo>
                  <a:cubicBezTo>
                    <a:pt x="17434" y="39663"/>
                    <a:pt x="21487" y="38668"/>
                    <a:pt x="24363" y="35965"/>
                  </a:cubicBezTo>
                  <a:cubicBezTo>
                    <a:pt x="25815" y="34632"/>
                    <a:pt x="26839" y="32822"/>
                    <a:pt x="27244" y="30893"/>
                  </a:cubicBezTo>
                  <a:cubicBezTo>
                    <a:pt x="27673" y="28916"/>
                    <a:pt x="27292" y="27082"/>
                    <a:pt x="26387" y="25320"/>
                  </a:cubicBezTo>
                  <a:cubicBezTo>
                    <a:pt x="25863" y="24320"/>
                    <a:pt x="25434" y="23391"/>
                    <a:pt x="25434" y="22272"/>
                  </a:cubicBezTo>
                  <a:cubicBezTo>
                    <a:pt x="25434" y="21272"/>
                    <a:pt x="25649" y="20295"/>
                    <a:pt x="25911" y="19343"/>
                  </a:cubicBezTo>
                  <a:cubicBezTo>
                    <a:pt x="26387" y="17581"/>
                    <a:pt x="27006" y="15723"/>
                    <a:pt x="26601" y="13866"/>
                  </a:cubicBezTo>
                  <a:cubicBezTo>
                    <a:pt x="25792" y="10198"/>
                    <a:pt x="21172" y="9507"/>
                    <a:pt x="19933" y="6150"/>
                  </a:cubicBezTo>
                  <a:cubicBezTo>
                    <a:pt x="19576" y="5149"/>
                    <a:pt x="19457" y="4078"/>
                    <a:pt x="18981" y="3125"/>
                  </a:cubicBezTo>
                  <a:cubicBezTo>
                    <a:pt x="18576" y="2339"/>
                    <a:pt x="17957" y="1673"/>
                    <a:pt x="17242" y="1172"/>
                  </a:cubicBezTo>
                  <a:cubicBezTo>
                    <a:pt x="16114" y="384"/>
                    <a:pt x="14756" y="0"/>
                    <a:pt x="133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503335" y="3476188"/>
              <a:ext cx="463362" cy="1364126"/>
            </a:xfrm>
            <a:custGeom>
              <a:avLst/>
              <a:gdLst/>
              <a:ahLst/>
              <a:cxnLst/>
              <a:rect l="l" t="t" r="r" b="b"/>
              <a:pathLst>
                <a:path w="15457" h="45505" extrusionOk="0">
                  <a:moveTo>
                    <a:pt x="7171" y="1"/>
                  </a:moveTo>
                  <a:cubicBezTo>
                    <a:pt x="7052" y="1"/>
                    <a:pt x="6943" y="78"/>
                    <a:pt x="6955" y="242"/>
                  </a:cubicBezTo>
                  <a:cubicBezTo>
                    <a:pt x="7455" y="6100"/>
                    <a:pt x="8146" y="11959"/>
                    <a:pt x="8836" y="17817"/>
                  </a:cubicBezTo>
                  <a:cubicBezTo>
                    <a:pt x="8486" y="17869"/>
                    <a:pt x="8131" y="17895"/>
                    <a:pt x="7778" y="17895"/>
                  </a:cubicBezTo>
                  <a:cubicBezTo>
                    <a:pt x="6041" y="17895"/>
                    <a:pt x="4311" y="17274"/>
                    <a:pt x="3025" y="16126"/>
                  </a:cubicBezTo>
                  <a:cubicBezTo>
                    <a:pt x="1406" y="14697"/>
                    <a:pt x="549" y="12554"/>
                    <a:pt x="668" y="10387"/>
                  </a:cubicBezTo>
                  <a:cubicBezTo>
                    <a:pt x="680" y="10220"/>
                    <a:pt x="549" y="10137"/>
                    <a:pt x="415" y="10137"/>
                  </a:cubicBezTo>
                  <a:cubicBezTo>
                    <a:pt x="281" y="10137"/>
                    <a:pt x="144" y="10220"/>
                    <a:pt x="144" y="10387"/>
                  </a:cubicBezTo>
                  <a:cubicBezTo>
                    <a:pt x="1" y="12721"/>
                    <a:pt x="954" y="15078"/>
                    <a:pt x="2716" y="16626"/>
                  </a:cubicBezTo>
                  <a:cubicBezTo>
                    <a:pt x="4114" y="17827"/>
                    <a:pt x="5918" y="18475"/>
                    <a:pt x="7740" y="18475"/>
                  </a:cubicBezTo>
                  <a:cubicBezTo>
                    <a:pt x="8122" y="18475"/>
                    <a:pt x="8504" y="18446"/>
                    <a:pt x="8884" y="18388"/>
                  </a:cubicBezTo>
                  <a:cubicBezTo>
                    <a:pt x="9551" y="24056"/>
                    <a:pt x="10265" y="29724"/>
                    <a:pt x="11027" y="35368"/>
                  </a:cubicBezTo>
                  <a:cubicBezTo>
                    <a:pt x="11456" y="38702"/>
                    <a:pt x="11956" y="42012"/>
                    <a:pt x="12456" y="45322"/>
                  </a:cubicBezTo>
                  <a:cubicBezTo>
                    <a:pt x="12477" y="45448"/>
                    <a:pt x="12585" y="45504"/>
                    <a:pt x="12697" y="45504"/>
                  </a:cubicBezTo>
                  <a:cubicBezTo>
                    <a:pt x="12841" y="45504"/>
                    <a:pt x="12993" y="45411"/>
                    <a:pt x="12980" y="45251"/>
                  </a:cubicBezTo>
                  <a:cubicBezTo>
                    <a:pt x="11932" y="37178"/>
                    <a:pt x="10884" y="29105"/>
                    <a:pt x="9884" y="21032"/>
                  </a:cubicBezTo>
                  <a:cubicBezTo>
                    <a:pt x="10336" y="20937"/>
                    <a:pt x="10789" y="20698"/>
                    <a:pt x="11146" y="20508"/>
                  </a:cubicBezTo>
                  <a:cubicBezTo>
                    <a:pt x="11718" y="20198"/>
                    <a:pt x="12218" y="19817"/>
                    <a:pt x="12670" y="19365"/>
                  </a:cubicBezTo>
                  <a:cubicBezTo>
                    <a:pt x="13575" y="18484"/>
                    <a:pt x="14266" y="17364"/>
                    <a:pt x="14718" y="16174"/>
                  </a:cubicBezTo>
                  <a:cubicBezTo>
                    <a:pt x="15266" y="14745"/>
                    <a:pt x="15457" y="13173"/>
                    <a:pt x="15457" y="11649"/>
                  </a:cubicBezTo>
                  <a:cubicBezTo>
                    <a:pt x="15457" y="10006"/>
                    <a:pt x="15290" y="8172"/>
                    <a:pt x="14814" y="6600"/>
                  </a:cubicBezTo>
                  <a:cubicBezTo>
                    <a:pt x="14803" y="6559"/>
                    <a:pt x="14770" y="6540"/>
                    <a:pt x="14736" y="6540"/>
                  </a:cubicBezTo>
                  <a:cubicBezTo>
                    <a:pt x="14692" y="6540"/>
                    <a:pt x="14647" y="6571"/>
                    <a:pt x="14647" y="6624"/>
                  </a:cubicBezTo>
                  <a:cubicBezTo>
                    <a:pt x="14575" y="8172"/>
                    <a:pt x="14837" y="9720"/>
                    <a:pt x="14837" y="11268"/>
                  </a:cubicBezTo>
                  <a:cubicBezTo>
                    <a:pt x="14837" y="12768"/>
                    <a:pt x="14695" y="14245"/>
                    <a:pt x="14194" y="15674"/>
                  </a:cubicBezTo>
                  <a:cubicBezTo>
                    <a:pt x="13790" y="16817"/>
                    <a:pt x="13147" y="17936"/>
                    <a:pt x="12313" y="18817"/>
                  </a:cubicBezTo>
                  <a:cubicBezTo>
                    <a:pt x="11908" y="19222"/>
                    <a:pt x="11456" y="19579"/>
                    <a:pt x="10956" y="19889"/>
                  </a:cubicBezTo>
                  <a:cubicBezTo>
                    <a:pt x="10598" y="20103"/>
                    <a:pt x="10194" y="20222"/>
                    <a:pt x="9813" y="20389"/>
                  </a:cubicBezTo>
                  <a:cubicBezTo>
                    <a:pt x="9384" y="17007"/>
                    <a:pt x="8979" y="13626"/>
                    <a:pt x="8574" y="10244"/>
                  </a:cubicBezTo>
                  <a:cubicBezTo>
                    <a:pt x="8455" y="9125"/>
                    <a:pt x="8336" y="8005"/>
                    <a:pt x="8193" y="6886"/>
                  </a:cubicBezTo>
                  <a:cubicBezTo>
                    <a:pt x="8408" y="6862"/>
                    <a:pt x="8598" y="6696"/>
                    <a:pt x="8765" y="6553"/>
                  </a:cubicBezTo>
                  <a:cubicBezTo>
                    <a:pt x="8979" y="6386"/>
                    <a:pt x="9217" y="6195"/>
                    <a:pt x="9408" y="5981"/>
                  </a:cubicBezTo>
                  <a:cubicBezTo>
                    <a:pt x="9813" y="5552"/>
                    <a:pt x="10146" y="5052"/>
                    <a:pt x="10384" y="4528"/>
                  </a:cubicBezTo>
                  <a:cubicBezTo>
                    <a:pt x="10884" y="3433"/>
                    <a:pt x="11027" y="2266"/>
                    <a:pt x="10765" y="1099"/>
                  </a:cubicBezTo>
                  <a:cubicBezTo>
                    <a:pt x="10737" y="959"/>
                    <a:pt x="10639" y="899"/>
                    <a:pt x="10534" y="899"/>
                  </a:cubicBezTo>
                  <a:cubicBezTo>
                    <a:pt x="10373" y="899"/>
                    <a:pt x="10198" y="1040"/>
                    <a:pt x="10241" y="1242"/>
                  </a:cubicBezTo>
                  <a:cubicBezTo>
                    <a:pt x="10408" y="2266"/>
                    <a:pt x="10241" y="3338"/>
                    <a:pt x="9789" y="4267"/>
                  </a:cubicBezTo>
                  <a:cubicBezTo>
                    <a:pt x="9574" y="4719"/>
                    <a:pt x="9289" y="5148"/>
                    <a:pt x="8955" y="5529"/>
                  </a:cubicBezTo>
                  <a:cubicBezTo>
                    <a:pt x="8765" y="5719"/>
                    <a:pt x="8574" y="5886"/>
                    <a:pt x="8360" y="6053"/>
                  </a:cubicBezTo>
                  <a:cubicBezTo>
                    <a:pt x="8288" y="6100"/>
                    <a:pt x="8217" y="6148"/>
                    <a:pt x="8122" y="6219"/>
                  </a:cubicBezTo>
                  <a:cubicBezTo>
                    <a:pt x="7907" y="4219"/>
                    <a:pt x="7693" y="2218"/>
                    <a:pt x="7455" y="242"/>
                  </a:cubicBezTo>
                  <a:cubicBezTo>
                    <a:pt x="7431" y="84"/>
                    <a:pt x="7295" y="1"/>
                    <a:pt x="7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1"/>
          <p:cNvGrpSpPr/>
          <p:nvPr/>
        </p:nvGrpSpPr>
        <p:grpSpPr>
          <a:xfrm>
            <a:off x="86971" y="4226291"/>
            <a:ext cx="504042" cy="748958"/>
            <a:chOff x="115696" y="4025166"/>
            <a:chExt cx="504042" cy="748958"/>
          </a:xfrm>
        </p:grpSpPr>
        <p:sp>
          <p:nvSpPr>
            <p:cNvPr id="1447" name="Google Shape;1447;p31"/>
            <p:cNvSpPr/>
            <p:nvPr/>
          </p:nvSpPr>
          <p:spPr>
            <a:xfrm>
              <a:off x="115696" y="4025166"/>
              <a:ext cx="504042" cy="613310"/>
            </a:xfrm>
            <a:custGeom>
              <a:avLst/>
              <a:gdLst/>
              <a:ahLst/>
              <a:cxnLst/>
              <a:rect l="l" t="t" r="r" b="b"/>
              <a:pathLst>
                <a:path w="16814" h="20459" extrusionOk="0">
                  <a:moveTo>
                    <a:pt x="7396" y="1"/>
                  </a:moveTo>
                  <a:cubicBezTo>
                    <a:pt x="7250" y="1"/>
                    <a:pt x="7103" y="10"/>
                    <a:pt x="6955" y="28"/>
                  </a:cubicBezTo>
                  <a:cubicBezTo>
                    <a:pt x="6073" y="147"/>
                    <a:pt x="5216" y="552"/>
                    <a:pt x="4621" y="1242"/>
                  </a:cubicBezTo>
                  <a:cubicBezTo>
                    <a:pt x="4025" y="1933"/>
                    <a:pt x="3835" y="2790"/>
                    <a:pt x="3763" y="3671"/>
                  </a:cubicBezTo>
                  <a:cubicBezTo>
                    <a:pt x="3668" y="4576"/>
                    <a:pt x="3716" y="5529"/>
                    <a:pt x="3359" y="6362"/>
                  </a:cubicBezTo>
                  <a:cubicBezTo>
                    <a:pt x="2930" y="7339"/>
                    <a:pt x="1930" y="7815"/>
                    <a:pt x="1144" y="8482"/>
                  </a:cubicBezTo>
                  <a:cubicBezTo>
                    <a:pt x="429" y="9101"/>
                    <a:pt x="1" y="9982"/>
                    <a:pt x="334" y="10935"/>
                  </a:cubicBezTo>
                  <a:cubicBezTo>
                    <a:pt x="691" y="11911"/>
                    <a:pt x="1572" y="12649"/>
                    <a:pt x="1715" y="13697"/>
                  </a:cubicBezTo>
                  <a:cubicBezTo>
                    <a:pt x="1787" y="14245"/>
                    <a:pt x="1668" y="14817"/>
                    <a:pt x="1596" y="15364"/>
                  </a:cubicBezTo>
                  <a:cubicBezTo>
                    <a:pt x="1549" y="15864"/>
                    <a:pt x="1549" y="16341"/>
                    <a:pt x="1644" y="16817"/>
                  </a:cubicBezTo>
                  <a:cubicBezTo>
                    <a:pt x="1858" y="17722"/>
                    <a:pt x="2406" y="18532"/>
                    <a:pt x="3097" y="19151"/>
                  </a:cubicBezTo>
                  <a:cubicBezTo>
                    <a:pt x="4183" y="20075"/>
                    <a:pt x="5524" y="20458"/>
                    <a:pt x="6893" y="20458"/>
                  </a:cubicBezTo>
                  <a:cubicBezTo>
                    <a:pt x="7534" y="20458"/>
                    <a:pt x="8182" y="20374"/>
                    <a:pt x="8812" y="20222"/>
                  </a:cubicBezTo>
                  <a:cubicBezTo>
                    <a:pt x="9074" y="20175"/>
                    <a:pt x="9312" y="20103"/>
                    <a:pt x="9574" y="20008"/>
                  </a:cubicBezTo>
                  <a:cubicBezTo>
                    <a:pt x="10551" y="20008"/>
                    <a:pt x="11527" y="19841"/>
                    <a:pt x="12480" y="19579"/>
                  </a:cubicBezTo>
                  <a:cubicBezTo>
                    <a:pt x="13504" y="19294"/>
                    <a:pt x="14575" y="18889"/>
                    <a:pt x="15433" y="18270"/>
                  </a:cubicBezTo>
                  <a:cubicBezTo>
                    <a:pt x="16147" y="17769"/>
                    <a:pt x="16742" y="17055"/>
                    <a:pt x="16766" y="16150"/>
                  </a:cubicBezTo>
                  <a:cubicBezTo>
                    <a:pt x="16814" y="15055"/>
                    <a:pt x="16052" y="14150"/>
                    <a:pt x="15671" y="13221"/>
                  </a:cubicBezTo>
                  <a:cubicBezTo>
                    <a:pt x="15194" y="12125"/>
                    <a:pt x="15456" y="11054"/>
                    <a:pt x="15742" y="9935"/>
                  </a:cubicBezTo>
                  <a:cubicBezTo>
                    <a:pt x="15956" y="8934"/>
                    <a:pt x="16147" y="7791"/>
                    <a:pt x="15599" y="6863"/>
                  </a:cubicBezTo>
                  <a:cubicBezTo>
                    <a:pt x="15123" y="6005"/>
                    <a:pt x="14170" y="5767"/>
                    <a:pt x="13337" y="5362"/>
                  </a:cubicBezTo>
                  <a:cubicBezTo>
                    <a:pt x="12861" y="5124"/>
                    <a:pt x="12480" y="4814"/>
                    <a:pt x="12218" y="4362"/>
                  </a:cubicBezTo>
                  <a:cubicBezTo>
                    <a:pt x="11908" y="3886"/>
                    <a:pt x="11717" y="3362"/>
                    <a:pt x="11503" y="2862"/>
                  </a:cubicBezTo>
                  <a:cubicBezTo>
                    <a:pt x="10755" y="1299"/>
                    <a:pt x="9173" y="1"/>
                    <a:pt x="7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232788" y="4239865"/>
              <a:ext cx="249892" cy="534259"/>
            </a:xfrm>
            <a:custGeom>
              <a:avLst/>
              <a:gdLst/>
              <a:ahLst/>
              <a:cxnLst/>
              <a:rect l="l" t="t" r="r" b="b"/>
              <a:pathLst>
                <a:path w="8336" h="17822" extrusionOk="0">
                  <a:moveTo>
                    <a:pt x="3716" y="1"/>
                  </a:moveTo>
                  <a:cubicBezTo>
                    <a:pt x="3680" y="1"/>
                    <a:pt x="3644" y="18"/>
                    <a:pt x="3644" y="58"/>
                  </a:cubicBezTo>
                  <a:cubicBezTo>
                    <a:pt x="3668" y="629"/>
                    <a:pt x="3834" y="1201"/>
                    <a:pt x="3954" y="1749"/>
                  </a:cubicBezTo>
                  <a:cubicBezTo>
                    <a:pt x="4049" y="2320"/>
                    <a:pt x="4192" y="2892"/>
                    <a:pt x="4335" y="3463"/>
                  </a:cubicBezTo>
                  <a:cubicBezTo>
                    <a:pt x="4454" y="3987"/>
                    <a:pt x="4549" y="4511"/>
                    <a:pt x="4668" y="5035"/>
                  </a:cubicBezTo>
                  <a:lnTo>
                    <a:pt x="4525" y="5035"/>
                  </a:lnTo>
                  <a:cubicBezTo>
                    <a:pt x="4406" y="5011"/>
                    <a:pt x="4263" y="4987"/>
                    <a:pt x="4144" y="4963"/>
                  </a:cubicBezTo>
                  <a:cubicBezTo>
                    <a:pt x="3906" y="4892"/>
                    <a:pt x="3668" y="4773"/>
                    <a:pt x="3477" y="4630"/>
                  </a:cubicBezTo>
                  <a:cubicBezTo>
                    <a:pt x="3263" y="4463"/>
                    <a:pt x="3096" y="4273"/>
                    <a:pt x="2953" y="4035"/>
                  </a:cubicBezTo>
                  <a:cubicBezTo>
                    <a:pt x="2810" y="3797"/>
                    <a:pt x="2739" y="3511"/>
                    <a:pt x="2668" y="3249"/>
                  </a:cubicBezTo>
                  <a:cubicBezTo>
                    <a:pt x="2658" y="3211"/>
                    <a:pt x="2629" y="3196"/>
                    <a:pt x="2599" y="3196"/>
                  </a:cubicBezTo>
                  <a:cubicBezTo>
                    <a:pt x="2552" y="3196"/>
                    <a:pt x="2501" y="3230"/>
                    <a:pt x="2501" y="3273"/>
                  </a:cubicBezTo>
                  <a:cubicBezTo>
                    <a:pt x="2453" y="3868"/>
                    <a:pt x="2858" y="4487"/>
                    <a:pt x="3311" y="4844"/>
                  </a:cubicBezTo>
                  <a:cubicBezTo>
                    <a:pt x="3525" y="5011"/>
                    <a:pt x="3787" y="5130"/>
                    <a:pt x="4049" y="5225"/>
                  </a:cubicBezTo>
                  <a:cubicBezTo>
                    <a:pt x="4192" y="5249"/>
                    <a:pt x="4311" y="5297"/>
                    <a:pt x="4454" y="5297"/>
                  </a:cubicBezTo>
                  <a:cubicBezTo>
                    <a:pt x="4549" y="5321"/>
                    <a:pt x="4644" y="5321"/>
                    <a:pt x="4739" y="5321"/>
                  </a:cubicBezTo>
                  <a:cubicBezTo>
                    <a:pt x="4858" y="5845"/>
                    <a:pt x="4978" y="6369"/>
                    <a:pt x="5097" y="6916"/>
                  </a:cubicBezTo>
                  <a:cubicBezTo>
                    <a:pt x="5216" y="7535"/>
                    <a:pt x="5359" y="8155"/>
                    <a:pt x="5501" y="8774"/>
                  </a:cubicBezTo>
                  <a:cubicBezTo>
                    <a:pt x="4215" y="8726"/>
                    <a:pt x="2929" y="8202"/>
                    <a:pt x="2025" y="7297"/>
                  </a:cubicBezTo>
                  <a:cubicBezTo>
                    <a:pt x="977" y="6297"/>
                    <a:pt x="453" y="4797"/>
                    <a:pt x="429" y="3368"/>
                  </a:cubicBezTo>
                  <a:cubicBezTo>
                    <a:pt x="429" y="3314"/>
                    <a:pt x="384" y="3283"/>
                    <a:pt x="340" y="3283"/>
                  </a:cubicBezTo>
                  <a:cubicBezTo>
                    <a:pt x="306" y="3283"/>
                    <a:pt x="273" y="3302"/>
                    <a:pt x="262" y="3344"/>
                  </a:cubicBezTo>
                  <a:cubicBezTo>
                    <a:pt x="0" y="4892"/>
                    <a:pt x="572" y="6488"/>
                    <a:pt x="1691" y="7583"/>
                  </a:cubicBezTo>
                  <a:cubicBezTo>
                    <a:pt x="2656" y="8525"/>
                    <a:pt x="3979" y="9066"/>
                    <a:pt x="5324" y="9066"/>
                  </a:cubicBezTo>
                  <a:cubicBezTo>
                    <a:pt x="5407" y="9066"/>
                    <a:pt x="5490" y="9064"/>
                    <a:pt x="5573" y="9060"/>
                  </a:cubicBezTo>
                  <a:cubicBezTo>
                    <a:pt x="5906" y="10631"/>
                    <a:pt x="6264" y="12227"/>
                    <a:pt x="6621" y="13822"/>
                  </a:cubicBezTo>
                  <a:cubicBezTo>
                    <a:pt x="6787" y="14442"/>
                    <a:pt x="6930" y="15085"/>
                    <a:pt x="7073" y="15728"/>
                  </a:cubicBezTo>
                  <a:cubicBezTo>
                    <a:pt x="7216" y="16394"/>
                    <a:pt x="7335" y="17085"/>
                    <a:pt x="7549" y="17728"/>
                  </a:cubicBezTo>
                  <a:cubicBezTo>
                    <a:pt x="7571" y="17791"/>
                    <a:pt x="7629" y="17822"/>
                    <a:pt x="7685" y="17822"/>
                  </a:cubicBezTo>
                  <a:cubicBezTo>
                    <a:pt x="7757" y="17822"/>
                    <a:pt x="7825" y="17773"/>
                    <a:pt x="7811" y="17680"/>
                  </a:cubicBezTo>
                  <a:cubicBezTo>
                    <a:pt x="7740" y="17109"/>
                    <a:pt x="7597" y="16561"/>
                    <a:pt x="7478" y="15990"/>
                  </a:cubicBezTo>
                  <a:cubicBezTo>
                    <a:pt x="7359" y="15418"/>
                    <a:pt x="7216" y="14870"/>
                    <a:pt x="7097" y="14299"/>
                  </a:cubicBezTo>
                  <a:cubicBezTo>
                    <a:pt x="6835" y="13132"/>
                    <a:pt x="6573" y="11989"/>
                    <a:pt x="6311" y="10846"/>
                  </a:cubicBezTo>
                  <a:cubicBezTo>
                    <a:pt x="6240" y="10512"/>
                    <a:pt x="6168" y="10155"/>
                    <a:pt x="6097" y="9822"/>
                  </a:cubicBezTo>
                  <a:cubicBezTo>
                    <a:pt x="6311" y="9822"/>
                    <a:pt x="6549" y="9631"/>
                    <a:pt x="6692" y="9512"/>
                  </a:cubicBezTo>
                  <a:cubicBezTo>
                    <a:pt x="6954" y="9298"/>
                    <a:pt x="7145" y="9036"/>
                    <a:pt x="7311" y="8750"/>
                  </a:cubicBezTo>
                  <a:cubicBezTo>
                    <a:pt x="7669" y="8107"/>
                    <a:pt x="7859" y="7369"/>
                    <a:pt x="8002" y="6630"/>
                  </a:cubicBezTo>
                  <a:cubicBezTo>
                    <a:pt x="8288" y="5083"/>
                    <a:pt x="8335" y="3273"/>
                    <a:pt x="7788" y="1772"/>
                  </a:cubicBezTo>
                  <a:cubicBezTo>
                    <a:pt x="7777" y="1739"/>
                    <a:pt x="7745" y="1721"/>
                    <a:pt x="7714" y="1721"/>
                  </a:cubicBezTo>
                  <a:cubicBezTo>
                    <a:pt x="7679" y="1721"/>
                    <a:pt x="7645" y="1745"/>
                    <a:pt x="7645" y="1796"/>
                  </a:cubicBezTo>
                  <a:cubicBezTo>
                    <a:pt x="7692" y="2534"/>
                    <a:pt x="7764" y="3296"/>
                    <a:pt x="7788" y="4035"/>
                  </a:cubicBezTo>
                  <a:cubicBezTo>
                    <a:pt x="7788" y="4821"/>
                    <a:pt x="7740" y="5583"/>
                    <a:pt x="7621" y="6345"/>
                  </a:cubicBezTo>
                  <a:cubicBezTo>
                    <a:pt x="7526" y="7012"/>
                    <a:pt x="7383" y="7726"/>
                    <a:pt x="7073" y="8345"/>
                  </a:cubicBezTo>
                  <a:cubicBezTo>
                    <a:pt x="6930" y="8631"/>
                    <a:pt x="6764" y="8917"/>
                    <a:pt x="6525" y="9155"/>
                  </a:cubicBezTo>
                  <a:cubicBezTo>
                    <a:pt x="6383" y="9274"/>
                    <a:pt x="6168" y="9369"/>
                    <a:pt x="6025" y="9512"/>
                  </a:cubicBezTo>
                  <a:cubicBezTo>
                    <a:pt x="5597" y="7655"/>
                    <a:pt x="5168" y="5797"/>
                    <a:pt x="4739" y="3939"/>
                  </a:cubicBezTo>
                  <a:cubicBezTo>
                    <a:pt x="4596" y="3320"/>
                    <a:pt x="4477" y="2677"/>
                    <a:pt x="4335" y="2034"/>
                  </a:cubicBezTo>
                  <a:cubicBezTo>
                    <a:pt x="4239" y="1701"/>
                    <a:pt x="4144" y="1368"/>
                    <a:pt x="4073" y="1034"/>
                  </a:cubicBezTo>
                  <a:cubicBezTo>
                    <a:pt x="3977" y="701"/>
                    <a:pt x="3930" y="367"/>
                    <a:pt x="3787" y="34"/>
                  </a:cubicBezTo>
                  <a:cubicBezTo>
                    <a:pt x="3776" y="13"/>
                    <a:pt x="3746" y="1"/>
                    <a:pt x="3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49" name="Google Shape;1449;p31"/>
          <p:cNvPicPr preferRelativeResize="0">
            <a:picLocks noGrp="1"/>
          </p:cNvPicPr>
          <p:nvPr>
            <p:ph type="pic" idx="2"/>
          </p:nvPr>
        </p:nvPicPr>
        <p:blipFill rotWithShape="1">
          <a:blip r:embed="rId3">
            <a:alphaModFix/>
          </a:blip>
          <a:srcRect l="3939" r="2031" b="37327"/>
          <a:stretch/>
        </p:blipFill>
        <p:spPr>
          <a:xfrm>
            <a:off x="5692950" y="1308600"/>
            <a:ext cx="2526300" cy="2526300"/>
          </a:xfrm>
          <a:prstGeom prst="ellipse">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DA1D-8EF9-BC35-2815-55BCA56F7495}"/>
              </a:ext>
            </a:extLst>
          </p:cNvPr>
          <p:cNvSpPr>
            <a:spLocks noGrp="1"/>
          </p:cNvSpPr>
          <p:nvPr>
            <p:ph type="title"/>
          </p:nvPr>
        </p:nvSpPr>
        <p:spPr/>
        <p:txBody>
          <a:bodyPr/>
          <a:lstStyle/>
          <a:p>
            <a:r>
              <a:rPr lang="en-US" dirty="0"/>
              <a:t>THE ORIGINS AND EARLY HISTORY OF THE CHURCH</a:t>
            </a:r>
            <a:endParaRPr lang="en-PH" dirty="0"/>
          </a:p>
        </p:txBody>
      </p:sp>
      <p:sp>
        <p:nvSpPr>
          <p:cNvPr id="3" name="Text Placeholder 2">
            <a:extLst>
              <a:ext uri="{FF2B5EF4-FFF2-40B4-BE49-F238E27FC236}">
                <a16:creationId xmlns:a16="http://schemas.microsoft.com/office/drawing/2014/main" id="{371266BC-A7D6-5D8B-6A95-26D60EBA862C}"/>
              </a:ext>
            </a:extLst>
          </p:cNvPr>
          <p:cNvSpPr>
            <a:spLocks noGrp="1"/>
          </p:cNvSpPr>
          <p:nvPr>
            <p:ph type="body" idx="1"/>
          </p:nvPr>
        </p:nvSpPr>
        <p:spPr/>
        <p:txBody>
          <a:bodyPr/>
          <a:lstStyle/>
          <a:p>
            <a:r>
              <a:rPr lang="en-PH" dirty="0"/>
              <a:t>Early Spread of Christianity (Book of Acts) – Apostolic Era – Pauline Missions – Urban Centers </a:t>
            </a:r>
            <a:r>
              <a:rPr lang="en-PH" b="0" i="0" dirty="0">
                <a:solidFill>
                  <a:srgbClr val="202124"/>
                </a:solidFill>
                <a:effectLst/>
                <a:latin typeface="Google Sans"/>
              </a:rPr>
              <a:t>(Galatians, Romans, 1 Corinthians, 2 Corinthians, Philemon, Philippians, 1 Thessalonians)</a:t>
            </a:r>
            <a:r>
              <a:rPr lang="en-PH" dirty="0"/>
              <a:t> – Challenges and Persecutions – Conflicts with the Authorities (refusal to worship the Roman Gods and the Emperor)</a:t>
            </a:r>
          </a:p>
          <a:p>
            <a:r>
              <a:rPr lang="en-PH" dirty="0"/>
              <a:t>Constantine and the Edict of Milan (313 AD) – Conversion of Constantine – Christianity’s Rise in Status (First Council of Nicaea in 325 AD)</a:t>
            </a:r>
          </a:p>
        </p:txBody>
      </p:sp>
      <p:pic>
        <p:nvPicPr>
          <p:cNvPr id="5" name="Google Shape;1449;p31">
            <a:extLst>
              <a:ext uri="{FF2B5EF4-FFF2-40B4-BE49-F238E27FC236}">
                <a16:creationId xmlns:a16="http://schemas.microsoft.com/office/drawing/2014/main" id="{8766102C-64B4-CED7-3677-300FE1B686CE}"/>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13695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D55D-FBA1-59ED-BC4C-4270386F1819}"/>
              </a:ext>
            </a:extLst>
          </p:cNvPr>
          <p:cNvSpPr>
            <a:spLocks noGrp="1"/>
          </p:cNvSpPr>
          <p:nvPr>
            <p:ph type="title"/>
          </p:nvPr>
        </p:nvSpPr>
        <p:spPr/>
        <p:txBody>
          <a:bodyPr/>
          <a:lstStyle/>
          <a:p>
            <a:r>
              <a:rPr lang="en-US" dirty="0"/>
              <a:t>THE ORIGINS AND EARLY HISTORY OF THE CHURCH</a:t>
            </a:r>
            <a:endParaRPr lang="en-PH" dirty="0"/>
          </a:p>
        </p:txBody>
      </p:sp>
      <p:sp>
        <p:nvSpPr>
          <p:cNvPr id="3" name="Text Placeholder 2">
            <a:extLst>
              <a:ext uri="{FF2B5EF4-FFF2-40B4-BE49-F238E27FC236}">
                <a16:creationId xmlns:a16="http://schemas.microsoft.com/office/drawing/2014/main" id="{4A5B36E9-A773-90C5-DF3E-313EBE03EF5E}"/>
              </a:ext>
            </a:extLst>
          </p:cNvPr>
          <p:cNvSpPr>
            <a:spLocks noGrp="1"/>
          </p:cNvSpPr>
          <p:nvPr>
            <p:ph type="body" idx="1"/>
          </p:nvPr>
        </p:nvSpPr>
        <p:spPr/>
        <p:txBody>
          <a:bodyPr/>
          <a:lstStyle/>
          <a:p>
            <a:r>
              <a:rPr lang="en-PH" dirty="0"/>
              <a:t>Theodosian Dynasty and State Recognition – Edict of Thessalonica in 380 AD ( Edict of the Emperors – official state religion and all are required to adhere to it. </a:t>
            </a:r>
          </a:p>
          <a:p>
            <a:r>
              <a:rPr lang="en-PH" dirty="0"/>
              <a:t>Suppression of Paganism</a:t>
            </a:r>
          </a:p>
          <a:p>
            <a:r>
              <a:rPr lang="en-PH" dirty="0"/>
              <a:t>Legacy and Impact – End of Persecutions – Religious Transformation – Christianization of the Empire</a:t>
            </a:r>
          </a:p>
          <a:p>
            <a:endParaRPr lang="en-PH" dirty="0"/>
          </a:p>
        </p:txBody>
      </p:sp>
      <p:pic>
        <p:nvPicPr>
          <p:cNvPr id="5" name="Google Shape;1449;p31">
            <a:extLst>
              <a:ext uri="{FF2B5EF4-FFF2-40B4-BE49-F238E27FC236}">
                <a16:creationId xmlns:a16="http://schemas.microsoft.com/office/drawing/2014/main" id="{CB66D30A-731D-2C81-349A-13FF5ED7F78C}"/>
              </a:ext>
            </a:extLst>
          </p:cNvPr>
          <p:cNvPicPr preferRelativeResize="0">
            <a:picLocks noGrp="1"/>
          </p:cNvPicPr>
          <p:nvPr>
            <p:ph type="pic" idx="2"/>
          </p:nvPr>
        </p:nvPicPr>
        <p:blipFill rotWithShape="1">
          <a:blip r:embed="rId2">
            <a:alphaModFix/>
          </a:blip>
          <a:srcRect t="16654" b="16654"/>
          <a:stretch/>
        </p:blipFill>
        <p:spPr>
          <a:xfrm>
            <a:off x="5692775" y="1308100"/>
            <a:ext cx="2525713" cy="2527300"/>
          </a:xfrm>
          <a:prstGeom prst="ellipse">
            <a:avLst/>
          </a:prstGeom>
        </p:spPr>
      </p:pic>
    </p:spTree>
    <p:extLst>
      <p:ext uri="{BB962C8B-B14F-4D97-AF65-F5344CB8AC3E}">
        <p14:creationId xmlns:p14="http://schemas.microsoft.com/office/powerpoint/2010/main" val="43807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7B7F-BC06-F748-9472-4194EA40C0AE}"/>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4A7B2715-4EED-AA1E-3F34-E4F850BEEED1}"/>
              </a:ext>
            </a:extLst>
          </p:cNvPr>
          <p:cNvSpPr>
            <a:spLocks noGrp="1"/>
          </p:cNvSpPr>
          <p:nvPr>
            <p:ph type="body" idx="1"/>
          </p:nvPr>
        </p:nvSpPr>
        <p:spPr/>
        <p:txBody>
          <a:bodyPr/>
          <a:lstStyle/>
          <a:p>
            <a:endParaRPr lang="en-PH" dirty="0"/>
          </a:p>
        </p:txBody>
      </p:sp>
      <p:sp>
        <p:nvSpPr>
          <p:cNvPr id="4" name="Picture Placeholder 3">
            <a:extLst>
              <a:ext uri="{FF2B5EF4-FFF2-40B4-BE49-F238E27FC236}">
                <a16:creationId xmlns:a16="http://schemas.microsoft.com/office/drawing/2014/main" id="{0DA878AD-0266-195B-F2BE-11AD46E89F3D}"/>
              </a:ext>
            </a:extLst>
          </p:cNvPr>
          <p:cNvSpPr>
            <a:spLocks noGrp="1"/>
          </p:cNvSpPr>
          <p:nvPr>
            <p:ph type="pic" idx="2"/>
          </p:nvPr>
        </p:nvSpPr>
        <p:spPr/>
        <p:txBody>
          <a:bodyPr/>
          <a:lstStyle/>
          <a:p>
            <a:endParaRPr lang="en-PH"/>
          </a:p>
        </p:txBody>
      </p:sp>
      <p:pic>
        <p:nvPicPr>
          <p:cNvPr id="1026" name="Picture 2">
            <a:extLst>
              <a:ext uri="{FF2B5EF4-FFF2-40B4-BE49-F238E27FC236}">
                <a16:creationId xmlns:a16="http://schemas.microsoft.com/office/drawing/2014/main" id="{7777AE40-DE56-5A1A-D1AB-2C7012632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223109"/>
      </p:ext>
    </p:extLst>
  </p:cSld>
  <p:clrMapOvr>
    <a:masterClrMapping/>
  </p:clrMapOvr>
</p:sld>
</file>

<file path=ppt/theme/theme1.xml><?xml version="1.0" encoding="utf-8"?>
<a:theme xmlns:a="http://schemas.openxmlformats.org/drawingml/2006/main" name="Christian Church Minitheme by Slidesgo">
  <a:themeElements>
    <a:clrScheme name="Simple Light">
      <a:dk1>
        <a:srgbClr val="002850"/>
      </a:dk1>
      <a:lt1>
        <a:srgbClr val="FFFFFF"/>
      </a:lt1>
      <a:dk2>
        <a:srgbClr val="FFEFE8"/>
      </a:dk2>
      <a:lt2>
        <a:srgbClr val="FFDCCC"/>
      </a:lt2>
      <a:accent1>
        <a:srgbClr val="AC1602"/>
      </a:accent1>
      <a:accent2>
        <a:srgbClr val="008E9F"/>
      </a:accent2>
      <a:accent3>
        <a:srgbClr val="01B3C9"/>
      </a:accent3>
      <a:accent4>
        <a:srgbClr val="00569D"/>
      </a:accent4>
      <a:accent5>
        <a:srgbClr val="3D85C6"/>
      </a:accent5>
      <a:accent6>
        <a:srgbClr val="ACD2F2"/>
      </a:accent6>
      <a:hlink>
        <a:srgbClr val="0028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2770</Words>
  <Application>Microsoft Office PowerPoint</Application>
  <PresentationFormat>On-screen Show (16:9)</PresentationFormat>
  <Paragraphs>175</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Bebas Neue</vt:lpstr>
      <vt:lpstr>Cinzel</vt:lpstr>
      <vt:lpstr>Google Sans</vt:lpstr>
      <vt:lpstr>Montserrat</vt:lpstr>
      <vt:lpstr>Christian Church Minitheme by Slidesgo</vt:lpstr>
      <vt:lpstr>THE CHURCH </vt:lpstr>
      <vt:lpstr>01</vt:lpstr>
      <vt:lpstr>05</vt:lpstr>
      <vt:lpstr>Introduction</vt:lpstr>
      <vt:lpstr>SECTION</vt:lpstr>
      <vt:lpstr>THE ORIGINS AND EARLY HISTORY OF THE CHURCH</vt:lpstr>
      <vt:lpstr>THE ORIGINS AND EARLY HISTORY OF THE CHURCH</vt:lpstr>
      <vt:lpstr>THE ORIGINS AND EARLY HISTORY OF THE CHURCH</vt:lpstr>
      <vt:lpstr>PowerPoint Presentation</vt:lpstr>
      <vt:lpstr>SECTION</vt:lpstr>
      <vt:lpstr>Development of Church Doctrines</vt:lpstr>
      <vt:lpstr>PowerPoint Presentation</vt:lpstr>
      <vt:lpstr>PowerPoint Presentation</vt:lpstr>
      <vt:lpstr>PowerPoint Presentation</vt:lpstr>
      <vt:lpstr>The Nicene Creed</vt:lpstr>
      <vt:lpstr>"We believe in one God, the Father Almighty, Maker of heaven and earth, and of all things visible and invisible. And in one Lord Jesus Christ, the only-begotten Son of God, begotten of the Father before all ages; Light of Light, very God of very God; begotten, not made, being of one substance with the Father, by whom all things were made. Who, for us men and for our salvation, came down from heaven, and was incarnate by the Holy Spirit of the virgin Mary, and was made man; and was crucified also for us under Pontius Pilate; He suffered and was buried; and the third day He rose again, according to the Scriptures; and ascended into heaven, and sits on the right hand of the Father; and He shall come again, with glory, to judge the quick and the dead; whose kingdom shall have no end. And we believe in the Holy Spirit, the Lord and Giver of Life; who proceeds from the Father and the Son; who with the Father and the Son together is worshiped and glorified; who spoke by the prophets. And we believe one holy catholic and apostolic Church. We acknowledge one baptism for the remission of sins; and we look for the resurrection of the dead, and the life of the world to come. Amen." </vt:lpstr>
      <vt:lpstr>PowerPoint Presentation</vt:lpstr>
      <vt:lpstr>There are 21 councils in the church doctrine</vt:lpstr>
      <vt:lpstr>SECTION</vt:lpstr>
      <vt:lpstr>THE CHURCH IN THE MIDDLE AGES  </vt:lpstr>
      <vt:lpstr>THE FALL OF THE ROMAN EMPIRE</vt:lpstr>
      <vt:lpstr>THE FALL OF THE ROMAN EMPIRE</vt:lpstr>
      <vt:lpstr>PowerPoint Presentation</vt:lpstr>
      <vt:lpstr>THE ROLE OF THE CHURCH IN THE MIDDLE AGES</vt:lpstr>
      <vt:lpstr>THE ROLE OF THE CHURCH IN THE MIDDLE AGES</vt:lpstr>
      <vt:lpstr>THE ROLE OF THE CHURCH IN THE MIDDLE AGES</vt:lpstr>
      <vt:lpstr>THE ROLE OF THE CHURCH IN THE MIDDLE AGES</vt:lpstr>
      <vt:lpstr>SECTION</vt:lpstr>
      <vt:lpstr>THE PROTESTANT REFORMATION</vt:lpstr>
      <vt:lpstr>MARTIN LUTHER (1483 – 1546 AD)</vt:lpstr>
      <vt:lpstr>JOHN CALVIN (1509-1564 AD)</vt:lpstr>
      <vt:lpstr>HENRY VIII (1491-1547 AD)</vt:lpstr>
      <vt:lpstr>THE SPLIT BEHIND CATHOLICISM AND PROTESTANTISM</vt:lpstr>
      <vt:lpstr>THE SPLIT BEHIND CATHOLICISM AND PROTESTANTISM</vt:lpstr>
      <vt:lpstr>THE SPLIT BEHIND CATHOLICISM AND PROTESTANTISM</vt:lpstr>
      <vt:lpstr>THE SPLIT BEHIND CATHOLICISM AND PROTESTANTISM</vt:lpstr>
      <vt:lpstr>THE SPLIT BEHIND CATHOLICISM AND PROTESTANTISM</vt:lpstr>
      <vt:lpstr>THE COUNTER-REFORMATION: THE CHURCH’S RESPONSE</vt:lpstr>
      <vt:lpstr>THE COUNTER-REFORMATION: THE CHURCH’S RESPONSE</vt:lpstr>
      <vt:lpstr>THE COUNTER-REFORMATION: THE CHURCH’S RESPONSE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CHURCH</dc:title>
  <dc:creator>Kim Charvy Ahig</dc:creator>
  <cp:lastModifiedBy>Your soul is mine</cp:lastModifiedBy>
  <cp:revision>28</cp:revision>
  <dcterms:modified xsi:type="dcterms:W3CDTF">2023-08-30T07:47:14Z</dcterms:modified>
</cp:coreProperties>
</file>