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73C3-FC3D-42F4-B2DD-983153DEBA95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DB15-8F3B-4784-AF6C-956EC5EB28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914400"/>
            <a:ext cx="72104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81001"/>
            <a:ext cx="890976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7" y="381000"/>
            <a:ext cx="884808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444" y="228600"/>
            <a:ext cx="889711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7" y="381000"/>
            <a:ext cx="8840463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10723"/>
            <a:ext cx="8947279" cy="621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60970"/>
            <a:ext cx="8991600" cy="626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1" y="304800"/>
            <a:ext cx="8897316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04800"/>
            <a:ext cx="898555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511" y="228600"/>
            <a:ext cx="886708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786271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01696"/>
            <a:ext cx="8991600" cy="579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313" y="348797"/>
            <a:ext cx="8856287" cy="628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91" y="304800"/>
            <a:ext cx="8828709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94" y="381001"/>
            <a:ext cx="9003906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1"/>
            <a:ext cx="890134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33" y="304800"/>
            <a:ext cx="8885167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7587"/>
            <a:ext cx="8814983" cy="626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457200"/>
            <a:ext cx="8791575" cy="598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72690"/>
            <a:ext cx="8937375" cy="618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98" y="304800"/>
            <a:ext cx="8985302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222" y="381001"/>
            <a:ext cx="888265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654" y="381000"/>
            <a:ext cx="8958692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Allenn</cp:lastModifiedBy>
  <cp:revision>5</cp:revision>
  <dcterms:created xsi:type="dcterms:W3CDTF">2014-03-07T23:33:38Z</dcterms:created>
  <dcterms:modified xsi:type="dcterms:W3CDTF">2015-03-06T13:55:25Z</dcterms:modified>
</cp:coreProperties>
</file>