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221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602BD-5675-40FD-B06D-43B6B8FF4776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EA820-F7F9-4492-94F2-DDB9A78E3C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051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five iterations, the true error has only been reduced to about 59 percent.</a:t>
            </a:r>
          </a:p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In addition, note that </a:t>
            </a:r>
            <a:r>
              <a:rPr lang="el-G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ε</a:t>
            </a:r>
            <a:r>
              <a:rPr lang="en-PH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&lt; </a:t>
            </a:r>
            <a:r>
              <a:rPr lang="el-G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ε</a:t>
            </a:r>
            <a:r>
              <a:rPr lang="en-PH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</a:t>
            </a:r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Thus, the approximate error is misleading.</a:t>
            </a:r>
          </a:p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Although a method such as false position is often superior to bisection, there are invariably cases that violate this general conclusion.</a:t>
            </a:r>
          </a:p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Therefore, in addition the results should always be checked by substituting the root estimate into the original equation and determining whether the result is close to zero.</a:t>
            </a:r>
          </a:p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major weakness of the false-position method: its one-sidedness. That is, as iterations are proceeding, one of the bracketing points will tend to stay fixed. This can lead to poor convergence, particularly for functions with significant curvature</a:t>
            </a:r>
          </a:p>
          <a:p>
            <a:r>
              <a:rPr lang="en-P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EA820-F7F9-4492-94F2-DDB9A78E3C3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724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558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36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294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936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198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27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427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042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87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344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93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2A2F-DDB5-49B5-AD7B-F058546282DB}" type="datetimeFigureOut">
              <a:rPr lang="en-PH" smtClean="0"/>
              <a:t>3/4/2016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D231-A90F-4BD8-8D57-C51A26E03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28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False Position drawbacks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ES 84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5564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4095"/>
            <a:ext cx="10515600" cy="884698"/>
          </a:xfrm>
        </p:spPr>
        <p:txBody>
          <a:bodyPr>
            <a:normAutofit/>
          </a:bodyPr>
          <a:lstStyle/>
          <a:p>
            <a:r>
              <a:rPr lang="en-PH" sz="3600" dirty="0" smtClean="0"/>
              <a:t>A case where Bisection is Preferable to False Position</a:t>
            </a:r>
            <a:endParaRPr lang="en-P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793"/>
            <a:ext cx="10531642" cy="1774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/>
              <a:t>Problem Statement. Use bisection and false position to locate the root of</a:t>
            </a:r>
          </a:p>
          <a:p>
            <a:pPr marL="0" indent="0">
              <a:buNone/>
            </a:pPr>
            <a:r>
              <a:rPr lang="en-PH" sz="2400" i="1" dirty="0"/>
              <a:t>f(x) </a:t>
            </a:r>
            <a:r>
              <a:rPr lang="en-PH" sz="2400" dirty="0"/>
              <a:t>= </a:t>
            </a:r>
            <a:r>
              <a:rPr lang="en-PH" sz="2400" i="1" dirty="0"/>
              <a:t>x</a:t>
            </a:r>
            <a:r>
              <a:rPr lang="en-PH" sz="2400" dirty="0"/>
              <a:t>10 − 1</a:t>
            </a:r>
          </a:p>
          <a:p>
            <a:pPr marL="0" indent="0">
              <a:buNone/>
            </a:pPr>
            <a:r>
              <a:rPr lang="en-PH" sz="2400" dirty="0"/>
              <a:t>between </a:t>
            </a:r>
            <a:r>
              <a:rPr lang="en-PH" sz="2400" i="1" dirty="0"/>
              <a:t>x </a:t>
            </a:r>
            <a:r>
              <a:rPr lang="en-PH" sz="2400" dirty="0"/>
              <a:t>= 0 and 1.3.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0105" y="1449805"/>
            <a:ext cx="8005537" cy="5170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81" y="2325699"/>
            <a:ext cx="2701614" cy="43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Modified False Position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43" y="1892744"/>
            <a:ext cx="6694714" cy="4351338"/>
          </a:xfrm>
        </p:spPr>
        <p:txBody>
          <a:bodyPr/>
          <a:lstStyle/>
          <a:p>
            <a:pPr algn="just"/>
            <a:r>
              <a:rPr lang="en-PH" dirty="0" smtClean="0"/>
              <a:t>One way to mitigate the “one-sided” nature of false position is to have the algorithm detect when one of the bounds is stuck.</a:t>
            </a:r>
          </a:p>
          <a:p>
            <a:pPr algn="just"/>
            <a:endParaRPr lang="en-PH" dirty="0" smtClean="0"/>
          </a:p>
          <a:p>
            <a:pPr algn="just"/>
            <a:r>
              <a:rPr lang="en-PH" dirty="0" smtClean="0"/>
              <a:t>If this occurs, the function value at the stagnant bound can be divided in half. This is called the </a:t>
            </a:r>
            <a:r>
              <a:rPr lang="en-PH" i="1" dirty="0" smtClean="0"/>
              <a:t>modified false-position</a:t>
            </a:r>
            <a:r>
              <a:rPr lang="en-PH" dirty="0" smtClean="0"/>
              <a:t> method.</a:t>
            </a:r>
          </a:p>
          <a:p>
            <a:pPr marL="0" indent="0" algn="just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252" y="163069"/>
            <a:ext cx="4029862" cy="65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234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False Position drawbacks</vt:lpstr>
      <vt:lpstr>A case where Bisection is Preferable to False Position</vt:lpstr>
      <vt:lpstr>Modified False Position</vt:lpstr>
    </vt:vector>
  </TitlesOfParts>
  <Company>n/a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Position drawbacks</dc:title>
  <dc:creator>Arnel Zamayla</dc:creator>
  <cp:lastModifiedBy>Arnel Zamayla</cp:lastModifiedBy>
  <cp:revision>8</cp:revision>
  <dcterms:created xsi:type="dcterms:W3CDTF">2016-03-04T01:07:03Z</dcterms:created>
  <dcterms:modified xsi:type="dcterms:W3CDTF">2016-03-04T02:42:31Z</dcterms:modified>
</cp:coreProperties>
</file>