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3681" autoAdjust="0"/>
  </p:normalViewPr>
  <p:slideViewPr>
    <p:cSldViewPr snapToGrid="0">
      <p:cViewPr varScale="1">
        <p:scale>
          <a:sx n="88" d="100"/>
          <a:sy n="88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EC3B8-A151-4D03-A627-81AEA3E24B25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0527-6B01-4B33-8E81-D00837CFE7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629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0527-6B01-4B33-8E81-D00837CFE739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01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778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58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327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323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69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756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39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004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99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048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16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D69F-EB71-45A9-9B71-85FC87B8C612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B820-A232-485C-86B0-A9C07CEAEA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34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Open methods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ES 84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857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Open Methods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For the bracketing methods </a:t>
            </a:r>
            <a:r>
              <a:rPr lang="en-PH" dirty="0" smtClean="0"/>
              <a:t>, </a:t>
            </a:r>
            <a:r>
              <a:rPr lang="en-PH" dirty="0"/>
              <a:t>the root is located within an interval prescribed </a:t>
            </a:r>
            <a:r>
              <a:rPr lang="en-PH" dirty="0" smtClean="0"/>
              <a:t>by a </a:t>
            </a:r>
            <a:r>
              <a:rPr lang="en-PH" dirty="0"/>
              <a:t>lower and an upper bound. </a:t>
            </a:r>
            <a:endParaRPr lang="en-PH" dirty="0" smtClean="0"/>
          </a:p>
          <a:p>
            <a:r>
              <a:rPr lang="en-PH" dirty="0" smtClean="0"/>
              <a:t>Repeated </a:t>
            </a:r>
            <a:r>
              <a:rPr lang="en-PH" dirty="0"/>
              <a:t>application of these methods always results in </a:t>
            </a:r>
            <a:r>
              <a:rPr lang="en-PH" dirty="0" smtClean="0"/>
              <a:t>closer estimates </a:t>
            </a:r>
            <a:r>
              <a:rPr lang="en-PH" dirty="0"/>
              <a:t>of the true value of the root. </a:t>
            </a:r>
            <a:endParaRPr lang="en-PH" dirty="0" smtClean="0"/>
          </a:p>
          <a:p>
            <a:r>
              <a:rPr lang="en-PH" dirty="0" smtClean="0"/>
              <a:t>Such </a:t>
            </a:r>
            <a:r>
              <a:rPr lang="en-PH" dirty="0"/>
              <a:t>methods are said to be </a:t>
            </a:r>
            <a:r>
              <a:rPr lang="en-PH" i="1" dirty="0"/>
              <a:t>convergent </a:t>
            </a:r>
            <a:r>
              <a:rPr lang="en-PH" dirty="0"/>
              <a:t>because </a:t>
            </a:r>
            <a:r>
              <a:rPr lang="en-PH" dirty="0" smtClean="0"/>
              <a:t>they move </a:t>
            </a:r>
            <a:r>
              <a:rPr lang="en-PH" dirty="0"/>
              <a:t>closer to the truth as the computation </a:t>
            </a:r>
            <a:r>
              <a:rPr lang="en-PH" dirty="0" smtClean="0"/>
              <a:t>progresses</a:t>
            </a:r>
          </a:p>
          <a:p>
            <a:r>
              <a:rPr lang="en-PH" dirty="0"/>
              <a:t>In contrast, the </a:t>
            </a:r>
            <a:r>
              <a:rPr lang="en-PH" i="1" dirty="0"/>
              <a:t>open methods </a:t>
            </a:r>
            <a:r>
              <a:rPr lang="en-PH" dirty="0" smtClean="0"/>
              <a:t>that will be described are </a:t>
            </a:r>
            <a:r>
              <a:rPr lang="en-PH" dirty="0"/>
              <a:t>based on formulas </a:t>
            </a:r>
            <a:r>
              <a:rPr lang="en-PH" dirty="0" smtClean="0"/>
              <a:t>that require </a:t>
            </a:r>
            <a:r>
              <a:rPr lang="en-PH" dirty="0"/>
              <a:t>only a single starting value of </a:t>
            </a:r>
            <a:r>
              <a:rPr lang="en-PH" i="1" dirty="0"/>
              <a:t>x </a:t>
            </a:r>
            <a:r>
              <a:rPr lang="en-PH" dirty="0"/>
              <a:t>or two starting values that do not necessarily </a:t>
            </a:r>
            <a:r>
              <a:rPr lang="en-PH" dirty="0" smtClean="0"/>
              <a:t>bracket the root.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8417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0652" y="152400"/>
            <a:ext cx="6770695" cy="65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Simple fixed-point iteration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As mentioned above, open methods employ a formula to predict the root. Such a </a:t>
            </a:r>
            <a:r>
              <a:rPr lang="en-PH" dirty="0" smtClean="0"/>
              <a:t>formula can </a:t>
            </a:r>
            <a:r>
              <a:rPr lang="en-PH" dirty="0"/>
              <a:t>be developed for simple </a:t>
            </a:r>
            <a:r>
              <a:rPr lang="en-PH" i="1" dirty="0"/>
              <a:t>fixed-point </a:t>
            </a:r>
            <a:r>
              <a:rPr lang="en-PH" i="1" dirty="0" smtClean="0"/>
              <a:t>iteration </a:t>
            </a:r>
            <a:r>
              <a:rPr lang="en-PH" dirty="0" smtClean="0"/>
              <a:t>by rearranging the function</a:t>
            </a:r>
            <a:r>
              <a:rPr lang="en-PH" i="1" dirty="0" smtClean="0"/>
              <a:t> f (x) = 0 </a:t>
            </a:r>
            <a:r>
              <a:rPr lang="en-PH" dirty="0" smtClean="0"/>
              <a:t>so that x is on the left-hand side of the equation:</a:t>
            </a:r>
          </a:p>
          <a:p>
            <a:pPr marL="0" indent="0">
              <a:buNone/>
            </a:pPr>
            <a:r>
              <a:rPr lang="en-PH" i="1" dirty="0" smtClean="0"/>
              <a:t>	x </a:t>
            </a:r>
            <a:r>
              <a:rPr lang="en-PH" dirty="0"/>
              <a:t>= </a:t>
            </a:r>
            <a:r>
              <a:rPr lang="en-PH" i="1" dirty="0"/>
              <a:t>g(x</a:t>
            </a:r>
            <a:r>
              <a:rPr lang="en-PH" i="1" dirty="0" smtClean="0"/>
              <a:t>)</a:t>
            </a:r>
          </a:p>
          <a:p>
            <a:pPr marL="0" indent="0">
              <a:buNone/>
            </a:pPr>
            <a:r>
              <a:rPr lang="en-PH" i="1" dirty="0" smtClean="0"/>
              <a:t>Ex:</a:t>
            </a:r>
          </a:p>
          <a:p>
            <a:pPr marL="0" indent="0">
              <a:buNone/>
            </a:pPr>
            <a:r>
              <a:rPr lang="en-PH" dirty="0" smtClean="0"/>
              <a:t>	x</a:t>
            </a:r>
            <a:r>
              <a:rPr lang="en-PH" baseline="30000" dirty="0" smtClean="0"/>
              <a:t>2</a:t>
            </a:r>
            <a:r>
              <a:rPr lang="en-PH" dirty="0" smtClean="0"/>
              <a:t> − 2x + 3 = 0</a:t>
            </a:r>
          </a:p>
          <a:p>
            <a:pPr marL="0" indent="0">
              <a:buNone/>
            </a:pPr>
            <a:r>
              <a:rPr lang="en-PH" dirty="0" smtClean="0"/>
              <a:t>	x = (x</a:t>
            </a:r>
            <a:r>
              <a:rPr lang="en-PH" baseline="30000" dirty="0" smtClean="0"/>
              <a:t>2</a:t>
            </a:r>
            <a:r>
              <a:rPr lang="en-PH" dirty="0" smtClean="0"/>
              <a:t>+3)/2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953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8" y="239486"/>
            <a:ext cx="10515600" cy="765402"/>
          </a:xfrm>
        </p:spPr>
        <p:txBody>
          <a:bodyPr/>
          <a:lstStyle/>
          <a:p>
            <a:r>
              <a:rPr lang="en-PH" dirty="0" smtClean="0"/>
              <a:t>Problem Statement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0048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Use </a:t>
            </a:r>
            <a:r>
              <a:rPr lang="en-PH" dirty="0"/>
              <a:t>simple fixed-point iteration to locate the root of </a:t>
            </a:r>
            <a:r>
              <a:rPr lang="en-PH" i="1" dirty="0"/>
              <a:t>f </a:t>
            </a:r>
            <a:r>
              <a:rPr lang="en-PH" dirty="0"/>
              <a:t>(</a:t>
            </a:r>
            <a:r>
              <a:rPr lang="en-PH" i="1" dirty="0"/>
              <a:t>x</a:t>
            </a:r>
            <a:r>
              <a:rPr lang="en-PH" dirty="0"/>
              <a:t>) = </a:t>
            </a:r>
            <a:r>
              <a:rPr lang="en-PH" i="1" dirty="0"/>
              <a:t>e</a:t>
            </a:r>
            <a:r>
              <a:rPr lang="en-PH" baseline="30000" dirty="0"/>
              <a:t>−</a:t>
            </a:r>
            <a:r>
              <a:rPr lang="en-PH" i="1" baseline="30000" dirty="0"/>
              <a:t>x</a:t>
            </a:r>
            <a:r>
              <a:rPr lang="en-PH" i="1" dirty="0"/>
              <a:t> </a:t>
            </a:r>
            <a:r>
              <a:rPr lang="en-PH" dirty="0"/>
              <a:t>− </a:t>
            </a:r>
            <a:r>
              <a:rPr lang="en-PH" i="1" dirty="0" smtClean="0"/>
              <a:t>x</a:t>
            </a: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Solution. The function can be separated directly and expressed in the form of</a:t>
            </a:r>
          </a:p>
          <a:p>
            <a:pPr marL="0" indent="0">
              <a:buNone/>
            </a:pPr>
            <a:r>
              <a:rPr lang="en-PH" dirty="0" smtClean="0"/>
              <a:t>		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X</a:t>
            </a:r>
            <a:r>
              <a:rPr lang="en-PH" baseline="-25000" dirty="0" smtClean="0"/>
              <a:t>i+1</a:t>
            </a:r>
            <a:r>
              <a:rPr lang="en-PH" dirty="0" smtClean="0"/>
              <a:t>=e</a:t>
            </a:r>
            <a:r>
              <a:rPr lang="en-PH" baseline="30000" dirty="0" smtClean="0"/>
              <a:t>-xi</a:t>
            </a:r>
            <a:endParaRPr lang="en-PH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6620" y="2072822"/>
            <a:ext cx="6795409" cy="4682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058" y="4846070"/>
            <a:ext cx="40494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Notice that the true percent relative error for each iteration of (by a factor of about 0.5 to 0.6) to the error from the previous iteration. This property, called linear convergence, is characteristic of fixed-point iteration.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6699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225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Open methods</vt:lpstr>
      <vt:lpstr>Open Methods</vt:lpstr>
      <vt:lpstr>PowerPoint Presentation</vt:lpstr>
      <vt:lpstr>Simple fixed-point iteration</vt:lpstr>
      <vt:lpstr>Problem Statement</vt:lpstr>
    </vt:vector>
  </TitlesOfParts>
  <Company>n/a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methods</dc:title>
  <dc:creator>Arnel Zamayla</dc:creator>
  <cp:lastModifiedBy>Arnel Zamayla</cp:lastModifiedBy>
  <cp:revision>5</cp:revision>
  <dcterms:created xsi:type="dcterms:W3CDTF">2016-03-04T03:06:05Z</dcterms:created>
  <dcterms:modified xsi:type="dcterms:W3CDTF">2016-03-04T03:16:43Z</dcterms:modified>
</cp:coreProperties>
</file>