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886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954ED-3206-4387-AA17-1758AD2EB7AD}" type="datetimeFigureOut">
              <a:rPr lang="en-PH" smtClean="0"/>
              <a:t>4/28/2016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E4538-C9F1-4177-9F9D-9308F94A0D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338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8971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Zero matrix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1139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Also a Square</a:t>
            </a:r>
            <a:r>
              <a:rPr lang="en-PH" baseline="0" dirty="0" smtClean="0"/>
              <a:t> matrix</a:t>
            </a:r>
            <a:endParaRPr lang="en-PH" dirty="0" smtClean="0"/>
          </a:p>
          <a:p>
            <a:r>
              <a:rPr lang="en-PH" dirty="0" err="1" smtClean="0"/>
              <a:t>Tridiagonal</a:t>
            </a:r>
            <a:r>
              <a:rPr lang="en-PH" dirty="0" smtClean="0"/>
              <a:t> matrix</a:t>
            </a:r>
            <a:r>
              <a:rPr lang="en-PH" baseline="0" dirty="0" smtClean="0"/>
              <a:t> or banded matrix</a:t>
            </a:r>
            <a:endParaRPr lang="en-P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5278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Diagonal</a:t>
            </a:r>
            <a:r>
              <a:rPr lang="en-PH" baseline="0" dirty="0" smtClean="0"/>
              <a:t> entries where </a:t>
            </a:r>
            <a:r>
              <a:rPr lang="en-PH" baseline="0" dirty="0" err="1" smtClean="0"/>
              <a:t>i</a:t>
            </a:r>
            <a:r>
              <a:rPr lang="en-PH" baseline="0" dirty="0" smtClean="0"/>
              <a:t>=j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2620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Diagonally dominant matrices are important in ensuring convergence in iterative schemes of solving simultaneous linear equations.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087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8360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Size and each element</a:t>
            </a:r>
          </a:p>
          <a:p>
            <a:r>
              <a:rPr lang="en-PH" dirty="0" smtClean="0"/>
              <a:t>Insert</a:t>
            </a:r>
          </a:p>
          <a:p>
            <a:r>
              <a:rPr lang="en-PH" dirty="0" smtClean="0"/>
              <a:t>Addition, </a:t>
            </a:r>
            <a:r>
              <a:rPr lang="en-PH" dirty="0" err="1" smtClean="0"/>
              <a:t>subtraction,multiplication</a:t>
            </a:r>
            <a:r>
              <a:rPr lang="en-PH" dirty="0" smtClean="0"/>
              <a:t> (</a:t>
            </a:r>
            <a:r>
              <a:rPr lang="en-PH" dirty="0" err="1" smtClean="0"/>
              <a:t>mxp</a:t>
            </a:r>
            <a:r>
              <a:rPr lang="en-PH" dirty="0" smtClean="0"/>
              <a:t> </a:t>
            </a:r>
            <a:r>
              <a:rPr lang="en-PH" dirty="0" err="1" smtClean="0"/>
              <a:t>pxn</a:t>
            </a:r>
            <a:r>
              <a:rPr lang="en-PH" dirty="0" smtClean="0"/>
              <a:t>),division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7094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Symmetric</a:t>
            </a:r>
            <a:r>
              <a:rPr lang="en-PH" baseline="0" dirty="0" smtClean="0"/>
              <a:t> matrix</a:t>
            </a:r>
          </a:p>
          <a:p>
            <a:r>
              <a:rPr lang="en-PH" baseline="0" dirty="0" smtClean="0"/>
              <a:t>A12=a21 a13=131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0834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Skew symmetric matrix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 err="1" smtClean="0"/>
              <a:t>Aij</a:t>
            </a:r>
            <a:r>
              <a:rPr lang="en-PH" dirty="0" smtClean="0"/>
              <a:t>=-(</a:t>
            </a:r>
            <a:r>
              <a:rPr lang="en-PH" dirty="0" err="1" smtClean="0"/>
              <a:t>Aji</a:t>
            </a:r>
            <a:r>
              <a:rPr lang="en-PH" dirty="0" smtClean="0"/>
              <a:t>) 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6935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Add all the diagonal</a:t>
            </a:r>
            <a:r>
              <a:rPr lang="en-PH" baseline="0" dirty="0" smtClean="0"/>
              <a:t> entries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561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983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962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 smtClean="0"/>
              <a:t>submatrix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1735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Square matrix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0386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Upper triangular matrix</a:t>
            </a:r>
          </a:p>
          <a:p>
            <a:r>
              <a:rPr lang="en-PH" dirty="0" err="1" smtClean="0"/>
              <a:t>Aij</a:t>
            </a:r>
            <a:r>
              <a:rPr lang="en-PH" dirty="0" smtClean="0"/>
              <a:t>=0 </a:t>
            </a:r>
          </a:p>
          <a:p>
            <a:r>
              <a:rPr lang="en-PH" dirty="0" err="1" smtClean="0"/>
              <a:t>i</a:t>
            </a:r>
            <a:r>
              <a:rPr lang="en-PH" dirty="0" smtClean="0"/>
              <a:t>&gt;j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240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Lower triangular matrix</a:t>
            </a:r>
          </a:p>
          <a:p>
            <a:r>
              <a:rPr lang="en-PH" dirty="0" err="1" smtClean="0"/>
              <a:t>Aij</a:t>
            </a:r>
            <a:r>
              <a:rPr lang="en-PH" dirty="0" smtClean="0"/>
              <a:t>=0 </a:t>
            </a:r>
          </a:p>
          <a:p>
            <a:r>
              <a:rPr lang="en-PH" dirty="0" smtClean="0"/>
              <a:t>j&gt;</a:t>
            </a:r>
            <a:r>
              <a:rPr lang="en-PH" dirty="0" err="1" smtClean="0"/>
              <a:t>i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6178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Diagonal matrix may</a:t>
            </a:r>
            <a:r>
              <a:rPr lang="en-PH" baseline="0" dirty="0" smtClean="0"/>
              <a:t> be a square matrix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821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Identity matrix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4538-C9F1-4177-9F9D-9308F94A0D70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421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FCEC-EE96-4BF3-926F-0FF03AFD8C94}" type="datetimeFigureOut">
              <a:rPr lang="en-PH" smtClean="0"/>
              <a:t>4/28/2016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3AC1-878C-44D5-9CC9-FD3F0DB676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022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FCEC-EE96-4BF3-926F-0FF03AFD8C94}" type="datetimeFigureOut">
              <a:rPr lang="en-PH" smtClean="0"/>
              <a:t>4/28/2016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3AC1-878C-44D5-9CC9-FD3F0DB676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69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FCEC-EE96-4BF3-926F-0FF03AFD8C94}" type="datetimeFigureOut">
              <a:rPr lang="en-PH" smtClean="0"/>
              <a:t>4/28/2016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3AC1-878C-44D5-9CC9-FD3F0DB676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624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FCEC-EE96-4BF3-926F-0FF03AFD8C94}" type="datetimeFigureOut">
              <a:rPr lang="en-PH" smtClean="0"/>
              <a:t>4/28/2016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3AC1-878C-44D5-9CC9-FD3F0DB676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022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FCEC-EE96-4BF3-926F-0FF03AFD8C94}" type="datetimeFigureOut">
              <a:rPr lang="en-PH" smtClean="0"/>
              <a:t>4/28/2016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3AC1-878C-44D5-9CC9-FD3F0DB676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849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FCEC-EE96-4BF3-926F-0FF03AFD8C94}" type="datetimeFigureOut">
              <a:rPr lang="en-PH" smtClean="0"/>
              <a:t>4/28/2016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3AC1-878C-44D5-9CC9-FD3F0DB676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573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FCEC-EE96-4BF3-926F-0FF03AFD8C94}" type="datetimeFigureOut">
              <a:rPr lang="en-PH" smtClean="0"/>
              <a:t>4/28/2016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3AC1-878C-44D5-9CC9-FD3F0DB676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59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FCEC-EE96-4BF3-926F-0FF03AFD8C94}" type="datetimeFigureOut">
              <a:rPr lang="en-PH" smtClean="0"/>
              <a:t>4/28/2016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3AC1-878C-44D5-9CC9-FD3F0DB676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629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FCEC-EE96-4BF3-926F-0FF03AFD8C94}" type="datetimeFigureOut">
              <a:rPr lang="en-PH" smtClean="0"/>
              <a:t>4/28/2016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3AC1-878C-44D5-9CC9-FD3F0DB676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4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FCEC-EE96-4BF3-926F-0FF03AFD8C94}" type="datetimeFigureOut">
              <a:rPr lang="en-PH" smtClean="0"/>
              <a:t>4/28/2016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3AC1-878C-44D5-9CC9-FD3F0DB676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757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FCEC-EE96-4BF3-926F-0FF03AFD8C94}" type="datetimeFigureOut">
              <a:rPr lang="en-PH" smtClean="0"/>
              <a:t>4/28/2016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3AC1-878C-44D5-9CC9-FD3F0DB676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259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FCEC-EE96-4BF3-926F-0FF03AFD8C94}" type="datetimeFigureOut">
              <a:rPr lang="en-PH" smtClean="0"/>
              <a:t>4/28/2016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3AC1-878C-44D5-9CC9-FD3F0DB676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169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Matrix Primer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ES 84</a:t>
            </a:r>
          </a:p>
          <a:p>
            <a:r>
              <a:rPr lang="en-PH" dirty="0" err="1" smtClean="0"/>
              <a:t>Prof.</a:t>
            </a:r>
            <a:r>
              <a:rPr lang="en-PH" dirty="0" smtClean="0"/>
              <a:t> Arnel D. Zamayla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763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2" y="936851"/>
            <a:ext cx="6792917" cy="449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37" y="1140051"/>
            <a:ext cx="5858938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309" y="1046388"/>
            <a:ext cx="6219609" cy="46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8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Do non-square matrices have diagonal entries?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62" y="1690688"/>
            <a:ext cx="4538103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71" y="132896"/>
            <a:ext cx="10515600" cy="1325563"/>
          </a:xfrm>
        </p:spPr>
        <p:txBody>
          <a:bodyPr/>
          <a:lstStyle/>
          <a:p>
            <a:r>
              <a:rPr lang="en-PH" dirty="0" smtClean="0"/>
              <a:t>Diagonally Dominant Matrix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62" y="1690688"/>
            <a:ext cx="11319076" cy="46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79" y="1425120"/>
            <a:ext cx="6972904" cy="37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097173"/>
              </p:ext>
            </p:extLst>
          </p:nvPr>
        </p:nvGraphicFramePr>
        <p:xfrm>
          <a:off x="838200" y="1825625"/>
          <a:ext cx="105156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3229"/>
                <a:gridCol w="2104571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sz="6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6600" dirty="0" smtClean="0"/>
                        <a:t>15</a:t>
                      </a:r>
                      <a:endParaRPr lang="en-PH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6600" dirty="0" smtClean="0"/>
                        <a:t>6</a:t>
                      </a:r>
                      <a:endParaRPr lang="en-PH" sz="6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6600" dirty="0" smtClean="0"/>
                        <a:t>7</a:t>
                      </a:r>
                      <a:endParaRPr lang="en-PH" sz="6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6600" dirty="0" smtClean="0"/>
                        <a:t>[A] =</a:t>
                      </a:r>
                      <a:endParaRPr lang="en-PH" sz="6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6600" dirty="0" smtClean="0"/>
                        <a:t>2</a:t>
                      </a:r>
                      <a:endParaRPr lang="en-PH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6600" dirty="0" smtClean="0"/>
                        <a:t>5</a:t>
                      </a:r>
                      <a:endParaRPr lang="en-PH" sz="6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6600" dirty="0" smtClean="0"/>
                        <a:t>-2</a:t>
                      </a:r>
                      <a:endParaRPr lang="en-PH" sz="6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6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6600" dirty="0" smtClean="0"/>
                        <a:t>3</a:t>
                      </a:r>
                      <a:endParaRPr lang="en-PH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6600" dirty="0" smtClean="0"/>
                        <a:t>2</a:t>
                      </a:r>
                      <a:endParaRPr lang="en-PH" sz="6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6600" dirty="0" smtClean="0"/>
                        <a:t>6</a:t>
                      </a:r>
                      <a:endParaRPr lang="en-PH" sz="6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1171" y="219981"/>
            <a:ext cx="10515600" cy="1325563"/>
          </a:xfrm>
        </p:spPr>
        <p:txBody>
          <a:bodyPr/>
          <a:lstStyle/>
          <a:p>
            <a:r>
              <a:rPr lang="en-PH" dirty="0" smtClean="0"/>
              <a:t>Strictly Diagonally Dominant Matrix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1812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would make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527" y="1458460"/>
            <a:ext cx="4683589" cy="46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Definition of Inverse of a matrix</a:t>
            </a:r>
          </a:p>
          <a:p>
            <a:r>
              <a:rPr lang="en-PH" dirty="0" smtClean="0"/>
              <a:t>transpose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909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Transpose of a matrix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16" y="2499012"/>
            <a:ext cx="4721281" cy="2524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53" y="2384836"/>
            <a:ext cx="4530844" cy="28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8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731" y="1335316"/>
            <a:ext cx="7230537" cy="372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20" y="1926833"/>
            <a:ext cx="6041726" cy="266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23" y="1945759"/>
            <a:ext cx="4702567" cy="37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is the trace of this matrix?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57" y="1886259"/>
            <a:ext cx="5649497" cy="33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59" y="127620"/>
            <a:ext cx="2201884" cy="727404"/>
          </a:xfrm>
        </p:spPr>
        <p:txBody>
          <a:bodyPr/>
          <a:lstStyle/>
          <a:p>
            <a:r>
              <a:rPr lang="en-PH" dirty="0" smtClean="0"/>
              <a:t>Exercise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577931" y="855024"/>
            <a:ext cx="952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0" i="0" u="none" strike="noStrike" baseline="0" dirty="0" smtClean="0">
                <a:latin typeface="Arial" panose="020B0604020202020204" pitchFamily="34" charset="0"/>
              </a:rPr>
              <a:t>The sales of tires are given by make (rows) and quarters (columns) for Blowout </a:t>
            </a:r>
            <a:r>
              <a:rPr lang="en-PH" b="0" i="0" u="none" strike="noStrike" baseline="0" dirty="0" err="1" smtClean="0">
                <a:latin typeface="Arial" panose="020B0604020202020204" pitchFamily="34" charset="0"/>
              </a:rPr>
              <a:t>r’us</a:t>
            </a:r>
            <a:endParaRPr lang="en-PH" b="0" i="0" u="none" strike="noStrike" baseline="0" dirty="0" smtClean="0">
              <a:latin typeface="Arial" panose="020B0604020202020204" pitchFamily="34" charset="0"/>
            </a:endParaRPr>
          </a:p>
          <a:p>
            <a:r>
              <a:rPr lang="en-PH" b="0" i="0" u="none" strike="noStrike" baseline="0" dirty="0" smtClean="0">
                <a:latin typeface="Arial" panose="020B0604020202020204" pitchFamily="34" charset="0"/>
              </a:rPr>
              <a:t>store location </a:t>
            </a:r>
            <a:r>
              <a:rPr lang="en-PH" b="0" i="1" u="none" strike="noStrike" baseline="0" dirty="0" smtClean="0">
                <a:latin typeface="TimesNewRoman,Italic"/>
              </a:rPr>
              <a:t>A </a:t>
            </a:r>
            <a:r>
              <a:rPr lang="en-PH" b="0" i="0" u="none" strike="noStrike" baseline="0" dirty="0" smtClean="0">
                <a:latin typeface="Arial" panose="020B0604020202020204" pitchFamily="34" charset="0"/>
              </a:rPr>
              <a:t>, as shown below.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76" y="1349846"/>
            <a:ext cx="3029867" cy="1449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31" y="2953292"/>
            <a:ext cx="9643046" cy="39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811" y="2133600"/>
            <a:ext cx="8601445" cy="19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457" y="533851"/>
            <a:ext cx="4020457" cy="521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35" y="522514"/>
            <a:ext cx="6350252" cy="3018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65" y="4061632"/>
            <a:ext cx="10359392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155" y="1192891"/>
            <a:ext cx="6980240" cy="39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17" y="1611085"/>
            <a:ext cx="8983849" cy="3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3" y="1233716"/>
            <a:ext cx="7011809" cy="38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333" y="1884814"/>
            <a:ext cx="7001298" cy="34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189</Words>
  <Application>Microsoft Office PowerPoint</Application>
  <PresentationFormat>Widescreen</PresentationFormat>
  <Paragraphs>65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TimesNewRoman,Italic</vt:lpstr>
      <vt:lpstr>Office Theme</vt:lpstr>
      <vt:lpstr>Matrix Primer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non-square matrices have diagonal entries?</vt:lpstr>
      <vt:lpstr>Diagonally Dominant Matrix</vt:lpstr>
      <vt:lpstr>PowerPoint Presentation</vt:lpstr>
      <vt:lpstr>Strictly Diagonally Dominant Matrix</vt:lpstr>
      <vt:lpstr>What would make</vt:lpstr>
      <vt:lpstr>PowerPoint Presentation</vt:lpstr>
      <vt:lpstr>Transpose of a matrix</vt:lpstr>
      <vt:lpstr>PowerPoint Presentation</vt:lpstr>
      <vt:lpstr>PowerPoint Presentation</vt:lpstr>
      <vt:lpstr>What is the trace of this matrix?</vt:lpstr>
      <vt:lpstr>Exercise</vt:lpstr>
    </vt:vector>
  </TitlesOfParts>
  <Company>n/a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Primer</dc:title>
  <dc:creator>Arnel Zamayla</dc:creator>
  <cp:lastModifiedBy>Arnel Zamayla</cp:lastModifiedBy>
  <cp:revision>15</cp:revision>
  <dcterms:created xsi:type="dcterms:W3CDTF">2016-04-06T07:21:38Z</dcterms:created>
  <dcterms:modified xsi:type="dcterms:W3CDTF">2016-04-28T15:24:59Z</dcterms:modified>
</cp:coreProperties>
</file>