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1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2151D-8094-3743-9ABB-DCB84ECE1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0A796-2066-C048-9217-9C9980F07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74D26-9050-0A44-94A4-BA33A08D5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296E-3CA1-5946-963A-C4834D4049F6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FEFD9-CCC4-4240-9743-4B5767BDC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D15B6-E597-9248-84C7-7A7837C3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EC08F-D9AE-6346-865F-9A9839BB8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05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64D81-C719-5745-8521-29823D657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49C47B-A36D-634F-84DB-882CF7C70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B7B83-51B1-3F43-9FFF-86D8040ED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296E-3CA1-5946-963A-C4834D4049F6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34095-CE0E-3749-B834-D071AEF43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C03D6-B640-3746-BADF-7CDF279BD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EC08F-D9AE-6346-865F-9A9839BB8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5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C17206-4F8A-2D49-AE43-CE12BAB224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42D7B9-9368-1D43-AF2D-C45BDDC4B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A3821-52A3-744C-95D9-A0D4E256F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296E-3CA1-5946-963A-C4834D4049F6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003D9-2E04-9B47-95CD-F90B67168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85D8-9FE2-F145-8070-1E1D95B72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EC08F-D9AE-6346-865F-9A9839BB8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0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1C0A4-2DB0-D740-9D5C-C9A3D9686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C2257-E298-3745-873D-CA13DB155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99841-E334-234D-B9AC-B0F62A46D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296E-3CA1-5946-963A-C4834D4049F6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A1251-C4DC-A34C-A609-4EA343A4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EF3ED-ED80-0F4F-A4FD-BBD921F4C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EC08F-D9AE-6346-865F-9A9839BB8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F802C-B40C-1B4C-A050-C0A01A80F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9DDC6-6D0B-1C42-958D-8406765B6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C743D-5DFE-734A-8120-02281257D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296E-3CA1-5946-963A-C4834D4049F6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D4CEA-DD3F-A54D-BA04-F1F496D6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5AE17-5AA7-F247-923F-F4535BD1B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EC08F-D9AE-6346-865F-9A9839BB8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07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313AE-AE0C-9A4B-BC05-4B78ADDCA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C11F5-A55E-3547-87AD-AA37C0A1F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472D9C-4FA7-EE4A-9506-A2336BC40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15357-31FB-ED4F-8188-E967EF591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296E-3CA1-5946-963A-C4834D4049F6}" type="datetimeFigureOut">
              <a:rPr lang="en-US" smtClean="0"/>
              <a:t>1/29/19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04769-DB99-6549-A6C1-CB4DF1225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8860A2-D97F-6845-8439-6881656D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EC08F-D9AE-6346-865F-9A9839BB8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5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87533-D334-7B48-9635-73F7D61BE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D4332-5FF6-EA46-A4F9-A11171F89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E2C51-DB33-D043-BCB3-AA29E75AC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EC4CCC-8A45-B344-BE8D-F095448C6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516B1D-7CEA-6F48-B41A-2A90A395FF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F3B3BE-45DA-6144-8833-23FDECE7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296E-3CA1-5946-963A-C4834D4049F6}" type="datetimeFigureOut">
              <a:rPr lang="en-US" smtClean="0"/>
              <a:t>1/29/19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A7949C-E95F-A545-84A8-AD116B839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9B17A7-00B6-DF48-870C-CC083599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EC08F-D9AE-6346-865F-9A9839BB8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06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DC8EF-07FA-E342-BBD7-5720AC09C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36F715-6895-DA41-A6BF-887F88AC9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296E-3CA1-5946-963A-C4834D4049F6}" type="datetimeFigureOut">
              <a:rPr lang="en-US" smtClean="0"/>
              <a:t>1/29/19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BC2B1A-D04F-F146-AAA8-1154BE729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27A2D9-DC59-A948-B627-37DA1D5E9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EC08F-D9AE-6346-865F-9A9839BB8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57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6E11B8-4534-CA4C-A6F0-7A89DCEBA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296E-3CA1-5946-963A-C4834D4049F6}" type="datetimeFigureOut">
              <a:rPr lang="en-US" smtClean="0"/>
              <a:t>1/29/19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951C97-31EB-AA4F-884F-C76175487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BF53A3-3A43-BC40-BE4A-58F71CE18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EC08F-D9AE-6346-865F-9A9839BB8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35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FC3C3-B939-DA4C-8765-53EA92CCB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B8670-E6D8-3941-95A0-967AC10FA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830742-1D71-444E-AFBB-C615DF92C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8FC27-7353-254B-8A2A-8B8271F4A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296E-3CA1-5946-963A-C4834D4049F6}" type="datetimeFigureOut">
              <a:rPr lang="en-US" smtClean="0"/>
              <a:t>1/29/19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02E78-BDE0-FA48-B7E0-A57A8B143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D5319-ABE4-594E-A14C-C45343739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EC08F-D9AE-6346-865F-9A9839BB8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48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7BCD1-972E-5C45-B495-7C925919C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AADA2F-DC5F-9F45-B072-302269EFF7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2BE59-129F-0644-B93C-B121C5066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45F84-179B-DD47-A8EE-F6FF23B6E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296E-3CA1-5946-963A-C4834D4049F6}" type="datetimeFigureOut">
              <a:rPr lang="en-US" smtClean="0"/>
              <a:t>1/29/19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8A402-FCAB-504D-8B89-E772563B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198DF-7E7E-6648-9B5D-B4A589C3B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EC08F-D9AE-6346-865F-9A9839BB8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3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8F8AD7-EEC1-A845-B782-58737238F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01C1D-B193-C745-BF57-32FFE15EA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75904-DF4F-8C4D-98C0-202F583DC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0296E-3CA1-5946-963A-C4834D4049F6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33E9-4612-224A-B3BC-C5259B74F2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58614-EF53-464E-BAE9-D8DB9E43D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EC08F-D9AE-6346-865F-9A9839BB8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9EB41-3EB7-2B4F-B13E-EBA738268D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Shifts in orca phenology in the Salish Sea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84C6E3-60A4-E949-9741-7ADF76A5EC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1978-2017</a:t>
            </a:r>
          </a:p>
        </p:txBody>
      </p:sp>
    </p:spTree>
    <p:extLst>
      <p:ext uri="{BB962C8B-B14F-4D97-AF65-F5344CB8AC3E}">
        <p14:creationId xmlns:p14="http://schemas.microsoft.com/office/powerpoint/2010/main" val="905045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C5CED-B76F-FF49-84BC-11B562028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58" y="79020"/>
            <a:ext cx="5542051" cy="2068280"/>
          </a:xfrm>
        </p:spPr>
        <p:txBody>
          <a:bodyPr>
            <a:normAutofit fontScale="90000"/>
          </a:bodyPr>
          <a:lstStyle/>
          <a:p>
            <a:r>
              <a:rPr lang="en-US" dirty="0"/>
              <a:t>Spatial use by southern resident killer whales varies by season</a:t>
            </a:r>
            <a:br>
              <a:rPr lang="en-US" dirty="0"/>
            </a:br>
            <a:r>
              <a:rPr lang="en-US" dirty="0"/>
              <a:t>-</a:t>
            </a:r>
            <a:r>
              <a:rPr lang="en-US" sz="3600" dirty="0"/>
              <a:t>Likely following prey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88B290-4845-694F-B901-62A921F00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7430" y="79019"/>
            <a:ext cx="5082628" cy="676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999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C5CED-B76F-FF49-84BC-11B562028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58" y="79020"/>
            <a:ext cx="6661934" cy="2160746"/>
          </a:xfrm>
        </p:spPr>
        <p:txBody>
          <a:bodyPr>
            <a:normAutofit/>
          </a:bodyPr>
          <a:lstStyle/>
          <a:p>
            <a:r>
              <a:rPr lang="en-US" sz="3600" dirty="0"/>
              <a:t>Divided Salish sea into:</a:t>
            </a:r>
            <a:br>
              <a:rPr lang="en-US" sz="3600" dirty="0"/>
            </a:br>
            <a:r>
              <a:rPr lang="en-US" sz="3600" dirty="0"/>
              <a:t>1) Upper Salish Sea (FAs 4-7)</a:t>
            </a:r>
            <a:br>
              <a:rPr lang="en-US" sz="3600" dirty="0"/>
            </a:br>
            <a:r>
              <a:rPr lang="en-US" sz="3600" dirty="0"/>
              <a:t>2) Puget Sound (FAs 8-13)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63A7E5-A723-1348-B462-B145EBA12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1506" y="431515"/>
            <a:ext cx="4105989" cy="630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746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11751-998E-094D-8586-8F3056EB2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 Salish Sea Use (Summer, 1May-1Oct)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40B18-51D9-804E-8CAF-868B6D6ACA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90" y="1690688"/>
            <a:ext cx="5783978" cy="385598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1C32F9-00AF-3C4C-BBE1-C7CCCBE20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187" y="1245466"/>
            <a:ext cx="6690189" cy="446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176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11751-998E-094D-8586-8F3056EB2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281" y="218112"/>
            <a:ext cx="10668856" cy="983964"/>
          </a:xfrm>
        </p:spPr>
        <p:txBody>
          <a:bodyPr>
            <a:normAutofit fontScale="90000"/>
          </a:bodyPr>
          <a:lstStyle/>
          <a:p>
            <a:r>
              <a:rPr lang="en-US" dirty="0"/>
              <a:t>Peak Upper Salish Sea summer detectability varies a lot from year to year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A28CD9-050F-BA4F-BEB1-34D5299E4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41" y="1107040"/>
            <a:ext cx="64008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82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11751-998E-094D-8586-8F3056EB2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281" y="218112"/>
            <a:ext cx="10668856" cy="983964"/>
          </a:xfrm>
        </p:spPr>
        <p:txBody>
          <a:bodyPr>
            <a:normAutofit fontScale="90000"/>
          </a:bodyPr>
          <a:lstStyle/>
          <a:p>
            <a:r>
              <a:rPr lang="en-US" dirty="0"/>
              <a:t>Peak Upper Salish Sea summer detectability is advancing by 10 days per decade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71712E-A071-5048-B8B9-7AE7C1CB8EB7}"/>
              </a:ext>
            </a:extLst>
          </p:cNvPr>
          <p:cNvSpPr/>
          <p:nvPr/>
        </p:nvSpPr>
        <p:spPr>
          <a:xfrm>
            <a:off x="7931649" y="2144999"/>
            <a:ext cx="3836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docs-Roboto"/>
              </a:rPr>
              <a:t>Slope =-1.09 days (-01.61,-0.59 50% CI)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C946E2-2FAA-754D-8C2C-34D80A5E6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951827"/>
            <a:ext cx="7358009" cy="630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623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11751-998E-094D-8586-8F3056EB2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1686"/>
          </a:xfrm>
        </p:spPr>
        <p:txBody>
          <a:bodyPr>
            <a:normAutofit fontScale="90000"/>
          </a:bodyPr>
          <a:lstStyle/>
          <a:p>
            <a:r>
              <a:rPr lang="en-US" dirty="0"/>
              <a:t>Puget Sound Use (Winter, 1Oct-1Mar)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77914A-9D9A-804F-BFD7-64033B03A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58" y="946812"/>
            <a:ext cx="5715185" cy="3810123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FA10FC4-64AB-3245-BD4A-6297E7770C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49582" y="655969"/>
            <a:ext cx="6295838" cy="4197225"/>
          </a:xfrm>
        </p:spPr>
      </p:pic>
    </p:spTree>
    <p:extLst>
      <p:ext uri="{BB962C8B-B14F-4D97-AF65-F5344CB8AC3E}">
        <p14:creationId xmlns:p14="http://schemas.microsoft.com/office/powerpoint/2010/main" val="4248599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11751-998E-094D-8586-8F3056EB2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281" y="218112"/>
            <a:ext cx="10668856" cy="983964"/>
          </a:xfrm>
        </p:spPr>
        <p:txBody>
          <a:bodyPr>
            <a:normAutofit fontScale="90000"/>
          </a:bodyPr>
          <a:lstStyle/>
          <a:p>
            <a:r>
              <a:rPr lang="en-US" dirty="0"/>
              <a:t>Peak Puget Sound winter detectability is advancing by 4 days per decade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A899DE-1F67-0C4F-AED5-111F6DA23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487" y="1034509"/>
            <a:ext cx="7343162" cy="6294139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D71712E-A071-5048-B8B9-7AE7C1CB8EB7}"/>
              </a:ext>
            </a:extLst>
          </p:cNvPr>
          <p:cNvSpPr/>
          <p:nvPr/>
        </p:nvSpPr>
        <p:spPr>
          <a:xfrm>
            <a:off x="7931649" y="2144999"/>
            <a:ext cx="2916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docs-Roboto"/>
              </a:rPr>
              <a:t>Slope =-0.4 days (-0.83,-0.02)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086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100</Words>
  <Application>Microsoft Macintosh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docs-Roboto</vt:lpstr>
      <vt:lpstr>Office Theme</vt:lpstr>
      <vt:lpstr>Shifts in orca phenology in the Salish Sea</vt:lpstr>
      <vt:lpstr>Spatial use by southern resident killer whales varies by season -Likely following prey</vt:lpstr>
      <vt:lpstr>Divided Salish sea into: 1) Upper Salish Sea (FAs 4-7) 2) Puget Sound (FAs 8-13)</vt:lpstr>
      <vt:lpstr>Upper Salish Sea Use (Summer, 1May-1Oct)</vt:lpstr>
      <vt:lpstr>Peak Upper Salish Sea summer detectability varies a lot from year to year</vt:lpstr>
      <vt:lpstr>Peak Upper Salish Sea summer detectability is advancing by 10 days per decade</vt:lpstr>
      <vt:lpstr>Puget Sound Use (Winter, 1Oct-1Mar)</vt:lpstr>
      <vt:lpstr>Peak Puget Sound winter detectability is advancing by 4 days per decade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Shifts in orca phenology in the Salish Sea</dc:title>
  <dc:creator>Microsoft Office User</dc:creator>
  <cp:lastModifiedBy>Microsoft Office User</cp:lastModifiedBy>
  <cp:revision>5</cp:revision>
  <dcterms:created xsi:type="dcterms:W3CDTF">2019-01-29T17:25:23Z</dcterms:created>
  <dcterms:modified xsi:type="dcterms:W3CDTF">2019-01-29T19:42:55Z</dcterms:modified>
</cp:coreProperties>
</file>