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7" r:id="rId8"/>
    <p:sldId id="266" r:id="rId9"/>
    <p:sldId id="261" r:id="rId10"/>
    <p:sldId id="268" r:id="rId11"/>
    <p:sldId id="263" r:id="rId12"/>
    <p:sldId id="264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7C5A33-6D73-874D-A4B3-3AEE75D73C45}">
          <p14:sldIdLst>
            <p14:sldId id="256"/>
            <p14:sldId id="257"/>
            <p14:sldId id="262"/>
            <p14:sldId id="259"/>
            <p14:sldId id="260"/>
            <p14:sldId id="258"/>
            <p14:sldId id="267"/>
            <p14:sldId id="266"/>
            <p14:sldId id="261"/>
            <p14:sldId id="268"/>
            <p14:sldId id="263"/>
            <p14:sldId id="264"/>
            <p14:sldId id="265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1"/>
  </p:normalViewPr>
  <p:slideViewPr>
    <p:cSldViewPr snapToGrid="0" snapToObjects="1">
      <p:cViewPr>
        <p:scale>
          <a:sx n="119" d="100"/>
          <a:sy n="119" d="100"/>
        </p:scale>
        <p:origin x="85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151D-8094-3743-9ABB-DCB84ECE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0A796-2066-C048-9217-9C9980F0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4D26-9050-0A44-94A4-BA33A08D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EFD9-CCC4-4240-9743-4B5767BD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15B6-E597-9248-84C7-7A7837C3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D81-C719-5745-8521-29823D65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9C47B-A36D-634F-84DB-882CF7C7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7B83-51B1-3F43-9FFF-86D8040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4095-CE0E-3749-B834-D071AEF4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03D6-B640-3746-BADF-7CDF279B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7206-4F8A-2D49-AE43-CE12BAB2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D7B9-9368-1D43-AF2D-C45BDDC4B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3821-52A3-744C-95D9-A0D4E25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03D9-2E04-9B47-95CD-F90B6716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85D8-9FE2-F145-8070-1E1D95B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0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C0A4-2DB0-D740-9D5C-C9A3D968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2257-E298-3745-873D-CA13DB15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9841-E334-234D-B9AC-B0F62A46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1251-C4DC-A34C-A609-4EA343A4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F3ED-ED80-0F4F-A4FD-BBD921F4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802C-B40C-1B4C-A050-C0A01A80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DDC6-6D0B-1C42-958D-8406765B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743D-5DFE-734A-8120-02281257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4CEA-DD3F-A54D-BA04-F1F496D6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AE17-5AA7-F247-923F-F4535BD1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13AE-AE0C-9A4B-BC05-4B78ADDC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11F5-A55E-3547-87AD-AA37C0A1F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72D9C-4FA7-EE4A-9506-A2336BC4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15357-31FB-ED4F-8188-E967EF59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4769-DB99-6549-A6C1-CB4DF122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860A2-D97F-6845-8439-6881656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533-D334-7B48-9635-73F7D61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4332-5FF6-EA46-A4F9-A11171F8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2C51-DB33-D043-BCB3-AA29E75A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4CCC-8A45-B344-BE8D-F095448C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16B1D-7CEA-6F48-B41A-2A90A395F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3B3BE-45DA-6144-8833-23FDECE7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7949C-E95F-A545-84A8-AD116B83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B17A7-00B6-DF48-870C-CC08359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C8EF-07FA-E342-BBD7-5720AC09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6F715-6895-DA41-A6BF-887F88A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C2B1A-D04F-F146-AAA8-1154BE72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7A2D9-DC59-A948-B627-37DA1D5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E11B8-4534-CA4C-A6F0-7A89DCEB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51C97-31EB-AA4F-884F-C7617548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F53A3-3A43-BC40-BE4A-58F71CE1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C3C3-B939-DA4C-8765-53EA92CC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8670-E6D8-3941-95A0-967AC10F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742-1D71-444E-AFBB-C615DF92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8FC27-7353-254B-8A2A-8B8271F4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2E78-BDE0-FA48-B7E0-A57A8B14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5319-ABE4-594E-A14C-C4534373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BCD1-972E-5C45-B495-7C925919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ADA2F-DC5F-9F45-B072-302269EFF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2BE59-129F-0644-B93C-B121C506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45F84-179B-DD47-A8EE-F6FF23B6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A402-FCAB-504D-8B89-E772563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98DF-7E7E-6648-9B5D-B4A589C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F8AD7-EEC1-A845-B782-58737238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1C1D-B193-C745-BF57-32FFE15E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5904-DF4F-8C4D-98C0-202F583D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296E-3CA1-5946-963A-C4834D4049F6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33E9-4612-224A-B3BC-C5259B74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8614-EF53-464E-BAE9-D8DB9E43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C08F-D9AE-6346-865F-9A9839BB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EB41-3EB7-2B4F-B13E-EBA738268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Shifts in orca phenology in the Salish Sea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C6E3-60A4-E949-9741-7ADF76A5E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1978-2017</a:t>
            </a:r>
          </a:p>
        </p:txBody>
      </p:sp>
    </p:spTree>
    <p:extLst>
      <p:ext uri="{BB962C8B-B14F-4D97-AF65-F5344CB8AC3E}">
        <p14:creationId xmlns:p14="http://schemas.microsoft.com/office/powerpoint/2010/main" val="90504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appears to vary a lot from year to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28CD9-050F-BA4F-BEB1-34D5299E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1" y="1107040"/>
            <a:ext cx="640080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C6230A-D2E8-AA46-A727-2487E6EF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78" y="3852808"/>
            <a:ext cx="5020205" cy="3346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1A958-E4D6-8845-A28F-204234441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794" y="603609"/>
            <a:ext cx="5166612" cy="3444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3A2DFF-20EF-F947-ADD4-65FF3FE312DD}"/>
              </a:ext>
            </a:extLst>
          </p:cNvPr>
          <p:cNvSpPr txBox="1"/>
          <p:nvPr/>
        </p:nvSpPr>
        <p:spPr>
          <a:xfrm>
            <a:off x="2167847" y="4304873"/>
            <a:ext cx="339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3043D-45CE-F143-86F0-7093EF12F698}"/>
              </a:ext>
            </a:extLst>
          </p:cNvPr>
          <p:cNvSpPr txBox="1"/>
          <p:nvPr/>
        </p:nvSpPr>
        <p:spPr>
          <a:xfrm>
            <a:off x="2041355" y="2450328"/>
            <a:ext cx="339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47397-B080-0940-B93B-91B549C143CD}"/>
              </a:ext>
            </a:extLst>
          </p:cNvPr>
          <p:cNvSpPr txBox="1"/>
          <p:nvPr/>
        </p:nvSpPr>
        <p:spPr>
          <a:xfrm>
            <a:off x="9393408" y="648137"/>
            <a:ext cx="339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06E9-B2A9-AF4B-A39A-857529FC5D1F}"/>
              </a:ext>
            </a:extLst>
          </p:cNvPr>
          <p:cNvSpPr txBox="1"/>
          <p:nvPr/>
        </p:nvSpPr>
        <p:spPr>
          <a:xfrm>
            <a:off x="9354765" y="3894069"/>
            <a:ext cx="339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0547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is advancing by 10 days per decade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71712E-A071-5048-B8B9-7AE7C1CB8EB7}"/>
              </a:ext>
            </a:extLst>
          </p:cNvPr>
          <p:cNvSpPr/>
          <p:nvPr/>
        </p:nvSpPr>
        <p:spPr>
          <a:xfrm>
            <a:off x="7931649" y="2144999"/>
            <a:ext cx="383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ocs-Roboto"/>
              </a:rPr>
              <a:t>Slope =-1.09 days (-01.61,-0.59 50% CI)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946E2-2FAA-754D-8C2C-34D80A5E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51827"/>
            <a:ext cx="7358009" cy="63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0AE2-CCF9-9C4A-B671-B6593940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B6082-88A3-094C-95DD-01B6829D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044" y="-584089"/>
            <a:ext cx="7536563" cy="7536563"/>
          </a:xfrm>
        </p:spPr>
      </p:pic>
    </p:spTree>
    <p:extLst>
      <p:ext uri="{BB962C8B-B14F-4D97-AF65-F5344CB8AC3E}">
        <p14:creationId xmlns:p14="http://schemas.microsoft.com/office/powerpoint/2010/main" val="80936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varies a lot from year to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28CD9-050F-BA4F-BEB1-34D5299E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1" y="1107040"/>
            <a:ext cx="6400800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E52CC1-AD08-D346-8C67-EA411EFC9966}"/>
              </a:ext>
            </a:extLst>
          </p:cNvPr>
          <p:cNvSpPr/>
          <p:nvPr/>
        </p:nvSpPr>
        <p:spPr>
          <a:xfrm>
            <a:off x="7091443" y="1785404"/>
            <a:ext cx="4693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drives this variation?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Fish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Odd vs Even years? (need to redo this with updated model results)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B3580-75F1-C24E-BEF1-2DDDCC74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19" y="796155"/>
            <a:ext cx="4596939" cy="59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varies a lot from year to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28CD9-050F-BA4F-BEB1-34D5299E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1" y="1107040"/>
            <a:ext cx="6400800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E52CC1-AD08-D346-8C67-EA411EFC9966}"/>
              </a:ext>
            </a:extLst>
          </p:cNvPr>
          <p:cNvSpPr/>
          <p:nvPr/>
        </p:nvSpPr>
        <p:spPr>
          <a:xfrm>
            <a:off x="7091443" y="1785404"/>
            <a:ext cx="46930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drives this variation?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Climate (temperature, precipitation)</a:t>
            </a:r>
          </a:p>
          <a:p>
            <a:pPr marL="342900" indent="-342900">
              <a:buAutoNum type="arabicParenR"/>
            </a:pPr>
            <a:r>
              <a:rPr lang="en-US" dirty="0"/>
              <a:t>Do first observation dates also show this variability (and advance)?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Determining “first” (threshold, consecutive weeks?)</a:t>
            </a:r>
          </a:p>
          <a:p>
            <a:pPr marL="342900" indent="-342900">
              <a:buAutoNum type="arabicParenR"/>
            </a:pPr>
            <a:r>
              <a:rPr lang="en-US" dirty="0"/>
              <a:t>Is duration of time spent in different areas changing? (can we estimate this, given strong increase in observation effort?)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Residence time? (use movement models, talk to Briana)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5CED-B76F-FF49-84BC-11B56202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8" y="79020"/>
            <a:ext cx="5542051" cy="2068280"/>
          </a:xfrm>
        </p:spPr>
        <p:txBody>
          <a:bodyPr>
            <a:normAutofit fontScale="90000"/>
          </a:bodyPr>
          <a:lstStyle/>
          <a:p>
            <a:r>
              <a:rPr lang="en-US" dirty="0"/>
              <a:t>Spatial use by southern resident killer whales varies by season</a:t>
            </a:r>
            <a:br>
              <a:rPr lang="en-US" dirty="0"/>
            </a:br>
            <a:r>
              <a:rPr lang="en-US" dirty="0"/>
              <a:t>-</a:t>
            </a:r>
            <a:r>
              <a:rPr lang="en-US" sz="3600" dirty="0"/>
              <a:t>Likely following prey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88B290-4845-694F-B901-62A921F0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430" y="79019"/>
            <a:ext cx="5082628" cy="67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9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5CED-B76F-FF49-84BC-11B56202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8" y="79020"/>
            <a:ext cx="6661934" cy="2160746"/>
          </a:xfrm>
        </p:spPr>
        <p:txBody>
          <a:bodyPr>
            <a:normAutofit/>
          </a:bodyPr>
          <a:lstStyle/>
          <a:p>
            <a:r>
              <a:rPr lang="en-US" sz="3600" dirty="0"/>
              <a:t>Divided Salish sea into:</a:t>
            </a:r>
            <a:br>
              <a:rPr lang="en-US" sz="3600" dirty="0"/>
            </a:br>
            <a:r>
              <a:rPr lang="en-US" sz="3600" dirty="0"/>
              <a:t>1) Puget Sound (FAs 8-13)</a:t>
            </a:r>
            <a:br>
              <a:rPr lang="en-US" sz="3600" dirty="0"/>
            </a:br>
            <a:r>
              <a:rPr lang="en-US" sz="3600" dirty="0"/>
              <a:t>2) Upper Salish Sea (FAs 4-7)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3A7E5-A723-1348-B462-B145EBA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06" y="431515"/>
            <a:ext cx="4105989" cy="63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686"/>
          </a:xfrm>
        </p:spPr>
        <p:txBody>
          <a:bodyPr>
            <a:normAutofit fontScale="90000"/>
          </a:bodyPr>
          <a:lstStyle/>
          <a:p>
            <a:r>
              <a:rPr lang="en-US" dirty="0"/>
              <a:t>Puget Sound Use (Winter, 1Oct-1Mar)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7914A-9D9A-804F-BFD7-64033B03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8" y="946812"/>
            <a:ext cx="5715185" cy="381012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A10FC4-64AB-3245-BD4A-6297E7770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9582" y="655969"/>
            <a:ext cx="6295838" cy="4197225"/>
          </a:xfrm>
        </p:spPr>
      </p:pic>
    </p:spTree>
    <p:extLst>
      <p:ext uri="{BB962C8B-B14F-4D97-AF65-F5344CB8AC3E}">
        <p14:creationId xmlns:p14="http://schemas.microsoft.com/office/powerpoint/2010/main" val="112166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Puget Sound winter detectability is advancing by 4 days per decade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899DE-1F67-0C4F-AED5-111F6DA2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87" y="1034509"/>
            <a:ext cx="7343162" cy="629413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71712E-A071-5048-B8B9-7AE7C1CB8EB7}"/>
              </a:ext>
            </a:extLst>
          </p:cNvPr>
          <p:cNvSpPr/>
          <p:nvPr/>
        </p:nvSpPr>
        <p:spPr>
          <a:xfrm>
            <a:off x="7931649" y="2144999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ocs-Roboto"/>
              </a:rPr>
              <a:t>Slope =-0.4 days (-0.83,-0.02)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Salish Sea Use (Summer, 1May-1Oct)</a:t>
            </a:r>
          </a:p>
        </p:txBody>
      </p:sp>
    </p:spTree>
    <p:extLst>
      <p:ext uri="{BB962C8B-B14F-4D97-AF65-F5344CB8AC3E}">
        <p14:creationId xmlns:p14="http://schemas.microsoft.com/office/powerpoint/2010/main" val="70717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Salish Sea Use (Summer, 1May-1Oct)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40B18-51D9-804E-8CAF-868B6D6AC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90" y="1690688"/>
            <a:ext cx="5783978" cy="3855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C32F9-00AF-3C4C-BBE1-C7CCCBE2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87" y="1245466"/>
            <a:ext cx="6690189" cy="44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appears to vary a lot from year to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28CD9-050F-BA4F-BEB1-34D5299E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1" y="1107040"/>
            <a:ext cx="640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3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51-998E-094D-8586-8F3056E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1" y="218112"/>
            <a:ext cx="10668856" cy="983964"/>
          </a:xfrm>
        </p:spPr>
        <p:txBody>
          <a:bodyPr>
            <a:normAutofit fontScale="90000"/>
          </a:bodyPr>
          <a:lstStyle/>
          <a:p>
            <a:r>
              <a:rPr lang="en-US" dirty="0"/>
              <a:t>Peak Upper Salish Sea summer detectability appears to vary a lot from year to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28CD9-050F-BA4F-BEB1-34D5299E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1" y="1107040"/>
            <a:ext cx="640080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3A2DFF-20EF-F947-ADD4-65FF3FE312DD}"/>
              </a:ext>
            </a:extLst>
          </p:cNvPr>
          <p:cNvSpPr txBox="1"/>
          <p:nvPr/>
        </p:nvSpPr>
        <p:spPr>
          <a:xfrm>
            <a:off x="2167847" y="4304873"/>
            <a:ext cx="339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3043D-45CE-F143-86F0-7093EF12F698}"/>
              </a:ext>
            </a:extLst>
          </p:cNvPr>
          <p:cNvSpPr txBox="1"/>
          <p:nvPr/>
        </p:nvSpPr>
        <p:spPr>
          <a:xfrm>
            <a:off x="2041355" y="2450328"/>
            <a:ext cx="339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F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0356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263</Words>
  <Application>Microsoft Macintosh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docs-Roboto</vt:lpstr>
      <vt:lpstr>Office Theme</vt:lpstr>
      <vt:lpstr>Shifts in orca phenology in the Salish Sea</vt:lpstr>
      <vt:lpstr>Spatial use by southern resident killer whales varies by season -Likely following prey</vt:lpstr>
      <vt:lpstr>Divided Salish sea into: 1) Puget Sound (FAs 8-13) 2) Upper Salish Sea (FAs 4-7) </vt:lpstr>
      <vt:lpstr>Puget Sound Use (Winter, 1Oct-1Mar)</vt:lpstr>
      <vt:lpstr>Peak Puget Sound winter detectability is advancing by 4 days per decade</vt:lpstr>
      <vt:lpstr>Upper Salish Sea Use (Summer, 1May-1Oct)</vt:lpstr>
      <vt:lpstr>Upper Salish Sea Use (Summer, 1May-1Oct)</vt:lpstr>
      <vt:lpstr>Peak Upper Salish Sea summer detectability appears to vary a lot from year to year</vt:lpstr>
      <vt:lpstr>Peak Upper Salish Sea summer detectability appears to vary a lot from year to year</vt:lpstr>
      <vt:lpstr>Peak Upper Salish Sea summer detectability appears to vary a lot from year to year</vt:lpstr>
      <vt:lpstr>Peak Upper Salish Sea summer detectability is advancing by 10 days per decade</vt:lpstr>
      <vt:lpstr>PowerPoint Presentation</vt:lpstr>
      <vt:lpstr>Peak Upper Salish Sea summer detectability varies a lot from year to year</vt:lpstr>
      <vt:lpstr>Odd vs Even years? (need to redo this with updated model results)</vt:lpstr>
      <vt:lpstr>Peak Upper Salish Sea summer detectability varies a lot from year to year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in orca phenology in the Salish Sea</dc:title>
  <dc:creator>Microsoft Office User</dc:creator>
  <cp:lastModifiedBy>Microsoft Office User</cp:lastModifiedBy>
  <cp:revision>11</cp:revision>
  <dcterms:created xsi:type="dcterms:W3CDTF">2019-01-29T17:25:23Z</dcterms:created>
  <dcterms:modified xsi:type="dcterms:W3CDTF">2019-01-29T21:28:29Z</dcterms:modified>
</cp:coreProperties>
</file>