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923FF-476B-4D90-8344-99E3FE6EC364}" type="datetimeFigureOut">
              <a:rPr lang="en-US" smtClean="0"/>
              <a:t>4/14/16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F989-589A-42E7-87A7-B0BB2FA739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979613" y="836613"/>
            <a:ext cx="5191125" cy="5191125"/>
            <a:chOff x="1979613" y="836613"/>
            <a:chExt cx="5191125" cy="51911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613" y="836613"/>
              <a:ext cx="5191125" cy="5191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 rot="2796000">
              <a:off x="4024002" y="4043041"/>
              <a:ext cx="385677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13DC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8909266">
              <a:off x="3395636" y="1768985"/>
              <a:ext cx="37687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2C</a:t>
              </a:r>
              <a:endParaRPr lang="en-US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 rot="18909266">
              <a:off x="3802416" y="1289955"/>
              <a:ext cx="424150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1H</a:t>
              </a:r>
              <a:endParaRPr 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8909266">
              <a:off x="2926686" y="2178458"/>
              <a:ext cx="457630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3DC</a:t>
              </a:r>
              <a:endParaRPr lang="en-US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18909266">
              <a:off x="4183314" y="1784947"/>
              <a:ext cx="424150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4C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8909266">
              <a:off x="3777170" y="2231042"/>
              <a:ext cx="447784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5DC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8909266">
              <a:off x="3268915" y="2623148"/>
              <a:ext cx="424150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6H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8909266">
              <a:off x="4645103" y="2253267"/>
              <a:ext cx="392614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7C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909266">
              <a:off x="4187903" y="2634267"/>
              <a:ext cx="392614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8H</a:t>
              </a:r>
              <a:endParaRPr 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8909266">
              <a:off x="3721222" y="3068491"/>
              <a:ext cx="457774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9DC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 rot="18909266">
              <a:off x="5133155" y="2589996"/>
              <a:ext cx="404328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10DC</a:t>
              </a:r>
              <a:endParaRPr 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 rot="18909266">
              <a:off x="4683858" y="2911091"/>
              <a:ext cx="350011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11C</a:t>
              </a:r>
              <a:endParaRPr 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 rot="18909266">
              <a:off x="4186283" y="3376208"/>
              <a:ext cx="403747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12H</a:t>
              </a:r>
              <a:endParaRPr 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 rot="2796000">
              <a:off x="3536375" y="3649280"/>
              <a:ext cx="385677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14C</a:t>
              </a:r>
              <a:endParaRPr 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 rot="2796000">
              <a:off x="3155376" y="3198167"/>
              <a:ext cx="385677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15H</a:t>
              </a:r>
              <a:endParaRPr 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 rot="2796000">
              <a:off x="3536374" y="4487480"/>
              <a:ext cx="385677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16H</a:t>
              </a:r>
              <a:endParaRPr 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 rot="2796000">
              <a:off x="3079175" y="4106482"/>
              <a:ext cx="385677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17DC</a:t>
              </a:r>
              <a:endParaRPr 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2796000">
              <a:off x="2698175" y="3649281"/>
              <a:ext cx="385677" cy="46166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18C</a:t>
              </a:r>
              <a:endParaRPr lang="en-US" sz="1200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Ailene Ettinger</cp:lastModifiedBy>
  <cp:revision>3</cp:revision>
  <dcterms:created xsi:type="dcterms:W3CDTF">2011-10-21T17:17:41Z</dcterms:created>
  <dcterms:modified xsi:type="dcterms:W3CDTF">2016-04-15T01:19:33Z</dcterms:modified>
</cp:coreProperties>
</file>