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CE57-5D2A-47D7-909D-B1A1E86A610E}" type="datetimeFigureOut">
              <a:rPr lang="de-DE" smtClean="0"/>
              <a:t>31.03.2015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DD67-CB9D-47CE-91AB-1F3445A8D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59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CE57-5D2A-47D7-909D-B1A1E86A610E}" type="datetimeFigureOut">
              <a:rPr lang="de-DE" smtClean="0"/>
              <a:t>31.03.2015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DD67-CB9D-47CE-91AB-1F3445A8D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94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CE57-5D2A-47D7-909D-B1A1E86A610E}" type="datetimeFigureOut">
              <a:rPr lang="de-DE" smtClean="0"/>
              <a:t>31.03.2015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DD67-CB9D-47CE-91AB-1F3445A8D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67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CE57-5D2A-47D7-909D-B1A1E86A610E}" type="datetimeFigureOut">
              <a:rPr lang="de-DE" smtClean="0"/>
              <a:t>31.03.2015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DD67-CB9D-47CE-91AB-1F3445A8D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65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CE57-5D2A-47D7-909D-B1A1E86A610E}" type="datetimeFigureOut">
              <a:rPr lang="de-DE" smtClean="0"/>
              <a:t>31.03.2015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DD67-CB9D-47CE-91AB-1F3445A8D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51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CE57-5D2A-47D7-909D-B1A1E86A610E}" type="datetimeFigureOut">
              <a:rPr lang="de-DE" smtClean="0"/>
              <a:t>31.03.2015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DD67-CB9D-47CE-91AB-1F3445A8D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01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CE57-5D2A-47D7-909D-B1A1E86A610E}" type="datetimeFigureOut">
              <a:rPr lang="de-DE" smtClean="0"/>
              <a:t>31.03.2015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DD67-CB9D-47CE-91AB-1F3445A8D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816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CE57-5D2A-47D7-909D-B1A1E86A610E}" type="datetimeFigureOut">
              <a:rPr lang="de-DE" smtClean="0"/>
              <a:t>31.03.2015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DD67-CB9D-47CE-91AB-1F3445A8D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95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CE57-5D2A-47D7-909D-B1A1E86A610E}" type="datetimeFigureOut">
              <a:rPr lang="de-DE" smtClean="0"/>
              <a:t>31.03.2015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DD67-CB9D-47CE-91AB-1F3445A8D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322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CE57-5D2A-47D7-909D-B1A1E86A610E}" type="datetimeFigureOut">
              <a:rPr lang="de-DE" smtClean="0"/>
              <a:t>31.03.2015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DD67-CB9D-47CE-91AB-1F3445A8D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05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CE57-5D2A-47D7-909D-B1A1E86A610E}" type="datetimeFigureOut">
              <a:rPr lang="de-DE" smtClean="0"/>
              <a:t>31.03.2015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DD67-CB9D-47CE-91AB-1F3445A8D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57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CE57-5D2A-47D7-909D-B1A1E86A610E}" type="datetimeFigureOut">
              <a:rPr lang="de-DE" smtClean="0"/>
              <a:t>31.03.2015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EDD67-CB9D-47CE-91AB-1F3445A8D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93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Can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Escape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Nils Kunkel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423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Spielziel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524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Elemente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98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Gegnerübersicht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235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Soldataufbau</a:t>
            </a:r>
            <a:r>
              <a:rPr lang="de-DE" dirty="0" smtClean="0"/>
              <a:t> (</a:t>
            </a:r>
            <a:r>
              <a:rPr lang="de-DE" dirty="0" err="1" smtClean="0"/>
              <a:t>NavMesh</a:t>
            </a:r>
            <a:r>
              <a:rPr lang="de-DE" dirty="0" smtClean="0"/>
              <a:t> + </a:t>
            </a:r>
            <a:r>
              <a:rPr lang="de-DE" dirty="0" err="1" smtClean="0"/>
              <a:t>Raycasts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55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Spieloberfläche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621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Can You Escape</vt:lpstr>
      <vt:lpstr>Spielziel</vt:lpstr>
      <vt:lpstr>Elemente</vt:lpstr>
      <vt:lpstr>Gegnerübersicht</vt:lpstr>
      <vt:lpstr>Soldataufbau (NavMesh + Raycasts)</vt:lpstr>
      <vt:lpstr>Spieloberfläche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You Escape</dc:title>
  <dc:creator>Nils Kunkel</dc:creator>
  <cp:lastModifiedBy>Nils Kunkel</cp:lastModifiedBy>
  <cp:revision>3</cp:revision>
  <dcterms:created xsi:type="dcterms:W3CDTF">2015-03-31T14:27:19Z</dcterms:created>
  <dcterms:modified xsi:type="dcterms:W3CDTF">2015-03-31T15:17:17Z</dcterms:modified>
</cp:coreProperties>
</file>