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jpeg" ContentType="image/jpeg"/>
  <Override PartName="/ppt/media/image11.png" ContentType="image/png"/>
  <Override PartName="/ppt/media/image12.png" ContentType="image/png"/>
  <Override PartName="/ppt/media/image19.png" ContentType="image/png"/>
  <Override PartName="/ppt/media/image13.jpeg" ContentType="image/jpe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21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der Notizen mittels Klicken bearbeiten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&lt;Kopfzeile&gt;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&lt;Datum/Uhrzeit&gt;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&lt;Fußzeile&gt;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8C1C480-5FAE-48FA-9469-F83561FDD9C7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https://msdn.microsoft.com/de-de/library/cc296376.aspx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4187950-E979-42E5-8C72-0FED9D7E9869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08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08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080" cy="312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080" cy="312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4536000" y="2666880"/>
            <a:ext cx="3914640" cy="312336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4536000" y="2666880"/>
            <a:ext cx="3914640" cy="3123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1484280" y="2666880"/>
            <a:ext cx="10018080" cy="312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080" cy="312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080" cy="812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1484280" y="2666880"/>
            <a:ext cx="10018080" cy="312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08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08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08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080" cy="312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080" cy="312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4536000" y="2666880"/>
            <a:ext cx="3914640" cy="312336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4536000" y="2666880"/>
            <a:ext cx="3914640" cy="3123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1484280" y="2666880"/>
            <a:ext cx="10018080" cy="312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080" cy="312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080" cy="312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080" cy="812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08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08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08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080" cy="312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080" cy="312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4536000" y="2666880"/>
            <a:ext cx="3914640" cy="312336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3"/>
          <a:stretch/>
        </p:blipFill>
        <p:spPr>
          <a:xfrm>
            <a:off x="4536000" y="2666880"/>
            <a:ext cx="3914640" cy="3123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080" cy="812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08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57200" y="0"/>
            <a:ext cx="1121760" cy="5328360"/>
          </a:xfrm>
          <a:custGeom>
            <a:avLst/>
            <a:gdLst/>
            <a:ahLst/>
            <a:rect l="l" t="t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50840" y="0"/>
            <a:ext cx="1116720" cy="5276160"/>
          </a:xfrm>
          <a:custGeom>
            <a:avLst/>
            <a:gdLst/>
            <a:ahLst/>
            <a:rect l="l" t="t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150840" y="5238720"/>
            <a:ext cx="1227960" cy="1618560"/>
          </a:xfrm>
          <a:custGeom>
            <a:avLst/>
            <a:gdLst/>
            <a:ahLst/>
            <a:rect l="l" t="t" r="r" b="b"/>
            <a:pathLst>
              <a:path w="774" h="1020">
                <a:moveTo>
                  <a:pt x="0" y="0"/>
                </a:moveTo>
                <a:lnTo>
                  <a:pt x="740" y="1020"/>
                </a:lnTo>
                <a:lnTo>
                  <a:pt x="774" y="10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457200" y="5291280"/>
            <a:ext cx="1494720" cy="1566000"/>
          </a:xfrm>
          <a:custGeom>
            <a:avLst/>
            <a:gdLst/>
            <a:ahLst/>
            <a:rect l="l" t="t" r="r" b="b"/>
            <a:pathLst>
              <a:path w="942" h="987">
                <a:moveTo>
                  <a:pt x="0" y="0"/>
                </a:moveTo>
                <a:lnTo>
                  <a:pt x="909" y="987"/>
                </a:lnTo>
                <a:lnTo>
                  <a:pt x="942" y="9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457200" y="5286240"/>
            <a:ext cx="2129760" cy="1571040"/>
          </a:xfrm>
          <a:custGeom>
            <a:avLst/>
            <a:gdLst/>
            <a:ahLst/>
            <a:rect l="l" t="t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150840" y="5238720"/>
            <a:ext cx="1694880" cy="1618560"/>
          </a:xfrm>
          <a:custGeom>
            <a:avLst/>
            <a:gdLst/>
            <a:ahLst/>
            <a:rect l="l" t="t" r="r" b="b"/>
            <a:pathLst>
              <a:path w="1068" h="1020">
                <a:moveTo>
                  <a:pt x="1068" y="1020"/>
                </a:moveTo>
                <a:lnTo>
                  <a:pt x="184" y="60"/>
                </a:lnTo>
                <a:lnTo>
                  <a:pt x="154" y="27"/>
                </a:lnTo>
                <a:lnTo>
                  <a:pt x="157" y="27"/>
                </a:lnTo>
                <a:lnTo>
                  <a:pt x="157" y="24"/>
                </a:lnTo>
                <a:lnTo>
                  <a:pt x="154" y="24"/>
                </a:lnTo>
                <a:lnTo>
                  <a:pt x="0" y="0"/>
                </a:lnTo>
                <a:lnTo>
                  <a:pt x="0" y="0"/>
                </a:lnTo>
                <a:lnTo>
                  <a:pt x="774" y="1020"/>
                </a:lnTo>
                <a:lnTo>
                  <a:pt x="1068" y="10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984240" y="-4680"/>
            <a:ext cx="1063080" cy="2782080"/>
          </a:xfrm>
          <a:custGeom>
            <a:avLst/>
            <a:gdLst/>
            <a:ahLst/>
            <a:rect l="l" t="t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546120" y="-4680"/>
            <a:ext cx="1034280" cy="2672640"/>
          </a:xfrm>
          <a:custGeom>
            <a:avLst/>
            <a:gdLst/>
            <a:ahLst/>
            <a:rect l="l" t="t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546120" y="2583000"/>
            <a:ext cx="2693160" cy="4274280"/>
          </a:xfrm>
          <a:custGeom>
            <a:avLst/>
            <a:gdLst/>
            <a:ahLst/>
            <a:rect l="l" t="t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988920" y="2692440"/>
            <a:ext cx="3331440" cy="4164840"/>
          </a:xfrm>
          <a:custGeom>
            <a:avLst/>
            <a:gdLst/>
            <a:ahLst/>
            <a:rect l="l" t="t" r="r" b="b"/>
            <a:pathLst>
              <a:path w="2099" h="2624">
                <a:moveTo>
                  <a:pt x="2099" y="2624"/>
                </a:moveTo>
                <a:lnTo>
                  <a:pt x="0" y="0"/>
                </a:lnTo>
                <a:lnTo>
                  <a:pt x="2021" y="2624"/>
                </a:lnTo>
                <a:lnTo>
                  <a:pt x="2099" y="262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984240" y="2687760"/>
            <a:ext cx="4575960" cy="4169520"/>
          </a:xfrm>
          <a:custGeom>
            <a:avLst/>
            <a:gdLst/>
            <a:ahLst/>
            <a:rect l="l" t="t" r="r" b="b"/>
            <a:pathLst>
              <a:path w="2883" h="2627">
                <a:moveTo>
                  <a:pt x="0" y="0"/>
                </a:moveTo>
                <a:lnTo>
                  <a:pt x="3" y="3"/>
                </a:lnTo>
                <a:lnTo>
                  <a:pt x="2102" y="2627"/>
                </a:lnTo>
                <a:lnTo>
                  <a:pt x="2883" y="2627"/>
                </a:lnTo>
                <a:lnTo>
                  <a:pt x="225" y="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546120" y="2577960"/>
            <a:ext cx="3583800" cy="4279320"/>
          </a:xfrm>
          <a:custGeom>
            <a:avLst/>
            <a:gdLst/>
            <a:ahLst/>
            <a:rect l="l" t="t" r="r" b="b"/>
            <a:pathLst>
              <a:path w="2258" h="2696">
                <a:moveTo>
                  <a:pt x="2258" y="2696"/>
                </a:moveTo>
                <a:lnTo>
                  <a:pt x="264" y="111"/>
                </a:lnTo>
                <a:lnTo>
                  <a:pt x="228" y="60"/>
                </a:lnTo>
                <a:lnTo>
                  <a:pt x="225" y="57"/>
                </a:lnTo>
                <a:lnTo>
                  <a:pt x="0" y="0"/>
                </a:lnTo>
                <a:lnTo>
                  <a:pt x="0" y="3"/>
                </a:lnTo>
                <a:lnTo>
                  <a:pt x="1697" y="2696"/>
                </a:lnTo>
                <a:lnTo>
                  <a:pt x="2258" y="269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457200" y="0"/>
            <a:ext cx="1121760" cy="5328360"/>
          </a:xfrm>
          <a:custGeom>
            <a:avLst/>
            <a:gdLst/>
            <a:ahLst/>
            <a:rect l="l" t="t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150840" y="0"/>
            <a:ext cx="1116720" cy="5276160"/>
          </a:xfrm>
          <a:custGeom>
            <a:avLst/>
            <a:gdLst/>
            <a:ahLst/>
            <a:rect l="l" t="t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150840" y="5238720"/>
            <a:ext cx="1227960" cy="1618560"/>
          </a:xfrm>
          <a:custGeom>
            <a:avLst/>
            <a:gdLst/>
            <a:ahLst/>
            <a:rect l="l" t="t" r="r" b="b"/>
            <a:pathLst>
              <a:path w="774" h="1020">
                <a:moveTo>
                  <a:pt x="0" y="0"/>
                </a:moveTo>
                <a:lnTo>
                  <a:pt x="740" y="1020"/>
                </a:lnTo>
                <a:lnTo>
                  <a:pt x="774" y="10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4"/>
          <p:cNvSpPr/>
          <p:nvPr/>
        </p:nvSpPr>
        <p:spPr>
          <a:xfrm>
            <a:off x="457200" y="5291280"/>
            <a:ext cx="1494720" cy="1566000"/>
          </a:xfrm>
          <a:custGeom>
            <a:avLst/>
            <a:gdLst/>
            <a:ahLst/>
            <a:rect l="l" t="t" r="r" b="b"/>
            <a:pathLst>
              <a:path w="942" h="987">
                <a:moveTo>
                  <a:pt x="0" y="0"/>
                </a:moveTo>
                <a:lnTo>
                  <a:pt x="909" y="987"/>
                </a:lnTo>
                <a:lnTo>
                  <a:pt x="942" y="9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457200" y="5286240"/>
            <a:ext cx="2129760" cy="1571040"/>
          </a:xfrm>
          <a:custGeom>
            <a:avLst/>
            <a:gdLst/>
            <a:ahLst/>
            <a:rect l="l" t="t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6"/>
          <p:cNvSpPr/>
          <p:nvPr/>
        </p:nvSpPr>
        <p:spPr>
          <a:xfrm>
            <a:off x="150840" y="5238720"/>
            <a:ext cx="1694880" cy="1618560"/>
          </a:xfrm>
          <a:custGeom>
            <a:avLst/>
            <a:gdLst/>
            <a:ahLst/>
            <a:rect l="l" t="t" r="r" b="b"/>
            <a:pathLst>
              <a:path w="1068" h="1020">
                <a:moveTo>
                  <a:pt x="1068" y="1020"/>
                </a:moveTo>
                <a:lnTo>
                  <a:pt x="184" y="60"/>
                </a:lnTo>
                <a:lnTo>
                  <a:pt x="154" y="27"/>
                </a:lnTo>
                <a:lnTo>
                  <a:pt x="157" y="27"/>
                </a:lnTo>
                <a:lnTo>
                  <a:pt x="157" y="24"/>
                </a:lnTo>
                <a:lnTo>
                  <a:pt x="154" y="24"/>
                </a:lnTo>
                <a:lnTo>
                  <a:pt x="0" y="0"/>
                </a:lnTo>
                <a:lnTo>
                  <a:pt x="0" y="0"/>
                </a:lnTo>
                <a:lnTo>
                  <a:pt x="774" y="1020"/>
                </a:lnTo>
                <a:lnTo>
                  <a:pt x="1068" y="10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0"/>
            <a:ext cx="1121760" cy="5328360"/>
          </a:xfrm>
          <a:custGeom>
            <a:avLst/>
            <a:gdLst/>
            <a:ahLst/>
            <a:rect l="l" t="t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2"/>
          <p:cNvSpPr/>
          <p:nvPr/>
        </p:nvSpPr>
        <p:spPr>
          <a:xfrm>
            <a:off x="150840" y="0"/>
            <a:ext cx="1116720" cy="5276160"/>
          </a:xfrm>
          <a:custGeom>
            <a:avLst/>
            <a:gdLst/>
            <a:ahLst/>
            <a:rect l="l" t="t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3"/>
          <p:cNvSpPr/>
          <p:nvPr/>
        </p:nvSpPr>
        <p:spPr>
          <a:xfrm>
            <a:off x="150840" y="5238720"/>
            <a:ext cx="1227960" cy="1618560"/>
          </a:xfrm>
          <a:custGeom>
            <a:avLst/>
            <a:gdLst/>
            <a:ahLst/>
            <a:rect l="l" t="t" r="r" b="b"/>
            <a:pathLst>
              <a:path w="774" h="1020">
                <a:moveTo>
                  <a:pt x="0" y="0"/>
                </a:moveTo>
                <a:lnTo>
                  <a:pt x="740" y="1020"/>
                </a:lnTo>
                <a:lnTo>
                  <a:pt x="774" y="10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4"/>
          <p:cNvSpPr/>
          <p:nvPr/>
        </p:nvSpPr>
        <p:spPr>
          <a:xfrm>
            <a:off x="457200" y="5291280"/>
            <a:ext cx="1494720" cy="1566000"/>
          </a:xfrm>
          <a:custGeom>
            <a:avLst/>
            <a:gdLst/>
            <a:ahLst/>
            <a:rect l="l" t="t" r="r" b="b"/>
            <a:pathLst>
              <a:path w="942" h="987">
                <a:moveTo>
                  <a:pt x="0" y="0"/>
                </a:moveTo>
                <a:lnTo>
                  <a:pt x="909" y="987"/>
                </a:lnTo>
                <a:lnTo>
                  <a:pt x="942" y="9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5"/>
          <p:cNvSpPr/>
          <p:nvPr/>
        </p:nvSpPr>
        <p:spPr>
          <a:xfrm>
            <a:off x="457200" y="5286240"/>
            <a:ext cx="2129760" cy="1571040"/>
          </a:xfrm>
          <a:custGeom>
            <a:avLst/>
            <a:gdLst/>
            <a:ahLst/>
            <a:rect l="l" t="t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6"/>
          <p:cNvSpPr/>
          <p:nvPr/>
        </p:nvSpPr>
        <p:spPr>
          <a:xfrm>
            <a:off x="150840" y="5238720"/>
            <a:ext cx="1694880" cy="1618560"/>
          </a:xfrm>
          <a:custGeom>
            <a:avLst/>
            <a:gdLst/>
            <a:ahLst/>
            <a:rect l="l" t="t" r="r" b="b"/>
            <a:pathLst>
              <a:path w="1068" h="1020">
                <a:moveTo>
                  <a:pt x="1068" y="1020"/>
                </a:moveTo>
                <a:lnTo>
                  <a:pt x="184" y="60"/>
                </a:lnTo>
                <a:lnTo>
                  <a:pt x="154" y="27"/>
                </a:lnTo>
                <a:lnTo>
                  <a:pt x="157" y="27"/>
                </a:lnTo>
                <a:lnTo>
                  <a:pt x="157" y="24"/>
                </a:lnTo>
                <a:lnTo>
                  <a:pt x="154" y="24"/>
                </a:lnTo>
                <a:lnTo>
                  <a:pt x="0" y="0"/>
                </a:lnTo>
                <a:lnTo>
                  <a:pt x="0" y="0"/>
                </a:lnTo>
                <a:lnTo>
                  <a:pt x="774" y="1020"/>
                </a:lnTo>
                <a:lnTo>
                  <a:pt x="1068" y="10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PlaceHolder 7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8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080" cy="31233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wpftutorial.net/StackPanel.html" TargetMode="External"/><Relationship Id="rId2" Type="http://schemas.openxmlformats.org/officeDocument/2006/relationships/hyperlink" Target="https://wpftutorial.net/WrapPanel.html" TargetMode="External"/><Relationship Id="rId3" Type="http://schemas.openxmlformats.org/officeDocument/2006/relationships/hyperlink" Target="http://openbook.rheinwerk-verlag.de/visual_csharp_2012/1997_21_005.html#dodtp299a023d-9e18-4173-a605-5e0b7a4caf9c" TargetMode="External"/><Relationship Id="rId4" Type="http://schemas.openxmlformats.org/officeDocument/2006/relationships/hyperlink" Target="https://msdn.microsoft.com/de-de/library/system.windows.controls.datagrid(v=vs.110).aspx" TargetMode="External"/><Relationship Id="rId5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2928240" y="1380240"/>
            <a:ext cx="8573760" cy="26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WPF + MVVM</a:t>
            </a:r>
            <a:endParaRPr b="0" lang="de-DE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515480" y="3996360"/>
            <a:ext cx="6986880" cy="13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de-DE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Von Lars Berge und Nils Kunkel</a:t>
            </a:r>
            <a:endParaRPr b="0" lang="de-DE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Grid</a:t>
            </a:r>
            <a:endParaRPr b="0" lang="de-DE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484280" y="2666880"/>
            <a:ext cx="10018080" cy="31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Definition von Rows und Columns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Row- und Columnspan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Angabe minimaler und 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     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maximaler Größe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Skalierbare Größenangabe z.B. * 2*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6591240" y="2752560"/>
            <a:ext cx="5300640" cy="331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Controls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1484280" y="2666880"/>
            <a:ext cx="10018080" cy="31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Allgemein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ListBox und ListView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DataGrid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WindowsFormsHost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Allgemein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1484280" y="2666880"/>
            <a:ext cx="10018080" cy="31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Weniger Controls als Windows Forms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Controls können um Funktionen erweitert werden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Möglichkeit eigene Controls zu erstellen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Besitzen ein anpassbares ControlTemplate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Allgemein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1484280" y="2666880"/>
            <a:ext cx="10018080" cy="31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Controls sind kombinierbar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4700880" y="3672000"/>
            <a:ext cx="3218760" cy="2228040"/>
          </a:xfrm>
          <a:prstGeom prst="rect">
            <a:avLst/>
          </a:prstGeom>
          <a:ln>
            <a:noFill/>
          </a:ln>
        </p:spPr>
      </p:pic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1683360" y="3552840"/>
            <a:ext cx="2348280" cy="91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ListBox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1484280" y="2666880"/>
            <a:ext cx="10018080" cy="31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Darstellung von Listen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Darstellung der Einträge anpassbar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7331760" y="2376000"/>
            <a:ext cx="2531880" cy="446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ListView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1484280" y="2666880"/>
            <a:ext cx="10018080" cy="31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Leitet von ListBox ab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Darstellung von einfachen Tabellen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10368000" y="6192000"/>
            <a:ext cx="503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5184000" y="3661200"/>
            <a:ext cx="6657480" cy="296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DataGrid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484280" y="2666880"/>
            <a:ext cx="10018080" cy="31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Darstellung von komplexen Tabellen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Unterschiedliche Spalten-Typen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Checkbox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Combobox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Textbox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Template mit CellTemplate und CellEditingTemplate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DataGrid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1728000" y="2088000"/>
            <a:ext cx="9525600" cy="4247640"/>
          </a:xfrm>
          <a:prstGeom prst="rect">
            <a:avLst/>
          </a:prstGeom>
          <a:ln>
            <a:noFill/>
          </a:ln>
        </p:spPr>
      </p:pic>
      <p:sp>
        <p:nvSpPr>
          <p:cNvPr id="182" name="CustomShape 2"/>
          <p:cNvSpPr/>
          <p:nvPr/>
        </p:nvSpPr>
        <p:spPr>
          <a:xfrm>
            <a:off x="10728000" y="5904000"/>
            <a:ext cx="5256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WindowsFormsHost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1484280" y="2666880"/>
            <a:ext cx="10018080" cy="31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3600000" y="4464000"/>
            <a:ext cx="7466400" cy="2254680"/>
          </a:xfrm>
          <a:prstGeom prst="rect">
            <a:avLst/>
          </a:prstGeom>
          <a:ln>
            <a:noFill/>
          </a:ln>
        </p:spPr>
      </p:pic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1333800" y="2088000"/>
            <a:ext cx="5865840" cy="2034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Tools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1484280" y="2666880"/>
            <a:ext cx="10018080" cy="31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WPF Inspector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Blend for Visual Studio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NuGet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Gliederung</a:t>
            </a:r>
            <a:endParaRPr b="0" lang="de-DE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484280" y="2666880"/>
            <a:ext cx="10018080" cy="31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Was ist WPF?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ffffff"/>
              </a:buClr>
              <a:buSzPct val="145000"/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WPF vs. Windows Forms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ffffff"/>
              </a:buClr>
              <a:buSzPct val="145000"/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Xaml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ffffff"/>
              </a:buClr>
              <a:buSzPct val="145000"/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Layout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145000"/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Stackpanel und Wrappanel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145000"/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Dockpanel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145000"/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Gridl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ffffff"/>
              </a:buClr>
              <a:buSzPct val="145000"/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Controls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ffffff"/>
              </a:buClr>
              <a:buSzPct val="145000"/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Styles und Animationen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Quellen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1484280" y="2666880"/>
            <a:ext cx="10018080" cy="31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1"/>
              </a:rPr>
              <a:t>https://wpftutorial.net/StackPanel.html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2"/>
              </a:rPr>
              <a:t>https://wpftutorial.net/WrapPanel.html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3"/>
              </a:rPr>
              <a:t>http://openbook.rheinwerk-verlag.de/visual_csharp_2012/1997_21_005.html#dodtp299a023d-9e18-4173-a605-5e0b7a4caf9c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4"/>
              </a:rPr>
              <a:t>https://msdn.microsoft.com/de-de/library/system.windows.controls.datagrid(v=vs.110).aspx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    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Gliederung</a:t>
            </a:r>
            <a:endParaRPr b="0" lang="de-DE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1484280" y="2666880"/>
            <a:ext cx="10018080" cy="31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Converter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ffffff"/>
              </a:buClr>
              <a:buSzPct val="145000"/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.NET Framework Definition/Ziele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ffffff"/>
              </a:buClr>
              <a:buSzPct val="145000"/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MVVM als Architekturmuster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ffffff"/>
              </a:buClr>
              <a:buSzPct val="145000"/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Unterschied MVVM, MVP und MVC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ffffff"/>
              </a:buClr>
              <a:buSzPct val="145000"/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Data bindings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ffffff"/>
              </a:buClr>
              <a:buSzPct val="145000"/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Bibliotheken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ffffff"/>
              </a:buClr>
              <a:buSzPct val="145000"/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MVVM in Frameworks (Knockuout.js)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ffffff"/>
              </a:buClr>
              <a:buSzPct val="145000"/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MVVM und moderne UI-Platformen (JavaFX, Silverlight, HTML5, Android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ffffff"/>
              </a:buClr>
              <a:buSzPct val="145000"/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Vor-/Nachteile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ffffff"/>
              </a:buClr>
              <a:buSzPct val="145000"/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Beispiel (Delegate Command)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ffffff"/>
              </a:buClr>
              <a:buSzPct val="145000"/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(Async await?)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Was ist WPF?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1484280" y="2666880"/>
            <a:ext cx="10018080" cy="31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WPF steht für Windows Presentation Foundation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UI Framework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Nachfolger von Windows Forms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Teil des .NET Frameworks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Getrennte Sprache für Oberfläche und Logik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Unterstützt 3D Elemente und Animationen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Xaml</a:t>
            </a:r>
            <a:endParaRPr b="0" lang="de-DE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1438200" y="1962000"/>
            <a:ext cx="10018080" cy="31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ffffff"/>
              </a:buClr>
              <a:buSzPct val="145000"/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Extensible Markup Language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ffffff"/>
              </a:buClr>
              <a:buSzPct val="145000"/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Wurde von Microsoft Entwickelt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ffffff"/>
              </a:buClr>
              <a:buSzPct val="145000"/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Sprache zur Entwicklung von Oberflächen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ffffff"/>
              </a:buClr>
              <a:buSzPct val="145000"/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Besitzt Namespaces wie z.B. C#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ffffff"/>
              </a:buClr>
              <a:buSzPct val="145000"/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Ähnelt HTML und XML 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Xaml</a:t>
            </a:r>
            <a:endParaRPr b="0" lang="de-DE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Grafik 4" descr=""/>
          <p:cNvPicPr/>
          <p:nvPr/>
        </p:nvPicPr>
        <p:blipFill>
          <a:blip r:embed="rId1"/>
          <a:stretch/>
        </p:blipFill>
        <p:spPr>
          <a:xfrm>
            <a:off x="1581120" y="3009960"/>
            <a:ext cx="9583920" cy="266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Stack Panel</a:t>
            </a:r>
            <a:endParaRPr b="0" lang="de-DE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1484280" y="2666880"/>
            <a:ext cx="10018080" cy="31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Ordnen Elemente nacheinander an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Anordnung Vertikal oder Horizontal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Verwendung innerhalb von Listen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1" name="Grafik 4" descr=""/>
          <p:cNvPicPr/>
          <p:nvPr/>
        </p:nvPicPr>
        <p:blipFill>
          <a:blip r:embed="rId1"/>
          <a:stretch/>
        </p:blipFill>
        <p:spPr>
          <a:xfrm>
            <a:off x="7560000" y="2349000"/>
            <a:ext cx="4452840" cy="3986640"/>
          </a:xfrm>
          <a:prstGeom prst="rect">
            <a:avLst/>
          </a:prstGeom>
          <a:ln>
            <a:noFill/>
          </a:ln>
        </p:spPr>
      </p:pic>
      <p:sp>
        <p:nvSpPr>
          <p:cNvPr id="152" name="CustomShape 3"/>
          <p:cNvSpPr/>
          <p:nvPr/>
        </p:nvSpPr>
        <p:spPr>
          <a:xfrm>
            <a:off x="7920000" y="6480000"/>
            <a:ext cx="1223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Wrap Panel</a:t>
            </a:r>
            <a:endParaRPr b="0" lang="de-DE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484280" y="2666880"/>
            <a:ext cx="10018080" cy="31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Ähnelt dem Stack Panel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Ordnet Elemente horizontal oder vertikal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Automatischer Umbruch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Grafik 4" descr=""/>
          <p:cNvPicPr/>
          <p:nvPr/>
        </p:nvPicPr>
        <p:blipFill>
          <a:blip r:embed="rId1"/>
          <a:stretch/>
        </p:blipFill>
        <p:spPr>
          <a:xfrm>
            <a:off x="7515360" y="3409920"/>
            <a:ext cx="4383000" cy="3200400"/>
          </a:xfrm>
          <a:prstGeom prst="rect">
            <a:avLst/>
          </a:prstGeom>
          <a:ln>
            <a:noFill/>
          </a:ln>
        </p:spPr>
      </p:pic>
      <p:sp>
        <p:nvSpPr>
          <p:cNvPr id="156" name="CustomShape 3"/>
          <p:cNvSpPr/>
          <p:nvPr/>
        </p:nvSpPr>
        <p:spPr>
          <a:xfrm>
            <a:off x="10944000" y="6408000"/>
            <a:ext cx="431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Dock Panel</a:t>
            </a:r>
            <a:endParaRPr b="0" lang="de-DE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1484280" y="2666880"/>
            <a:ext cx="10018080" cy="31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Andocken von Elementen an Seiten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Letztes Element füllt die Seite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Skaliert die Größe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Grafik 6" descr=""/>
          <p:cNvPicPr/>
          <p:nvPr/>
        </p:nvPicPr>
        <p:blipFill>
          <a:blip r:embed="rId1"/>
          <a:stretch/>
        </p:blipFill>
        <p:spPr>
          <a:xfrm>
            <a:off x="6657840" y="3648240"/>
            <a:ext cx="4898520" cy="241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16</TotalTime>
  <Application>LibreOffice/5.2.7.2$Windows_x86 LibreOffice_project/2b7f1e640c46ceb28adf43ee075a6e8b8439ed10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2013-07-31T16:13:30Z</dcterms:created>
  <dc:creator>Petr Barborik</dc:creator>
  <dc:description/>
  <dc:language>de-DE</dc:language>
  <cp:lastModifiedBy/>
  <dcterms:modified xsi:type="dcterms:W3CDTF">2018-01-21T13:10:44Z</dcterms:modified>
  <cp:revision>13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