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3823-059C-4985-904E-DF8E77FEEAA7}" type="datetimeFigureOut">
              <a:rPr lang="de-DE"/>
              <a:t>20.01.2018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A059D-ECAF-455D-8C1E-4404D921726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4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https://msdn.microsoft.com/de-de/library/cc296376.aspx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A059D-ECAF-455D-8C1E-4404D9217263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6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9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1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6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2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WPF + MVVM</a:t>
            </a:r>
            <a:endParaRPr lang="de-DE" dirty="0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Lars Berge und Nils Kunkel</a:t>
            </a:r>
          </a:p>
        </p:txBody>
      </p:sp>
    </p:spTree>
    <p:extLst>
      <p:ext uri="{BB962C8B-B14F-4D97-AF65-F5344CB8AC3E}">
        <p14:creationId xmlns:p14="http://schemas.microsoft.com/office/powerpoint/2010/main" val="341757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8A89C-8A94-4630-B5C8-BA250FBF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D0B0-63CB-4A69-9545-618BEBCB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</a:t>
            </a:r>
            <a:r>
              <a:rPr lang="de-DE" dirty="0" err="1"/>
              <a:t>Rows</a:t>
            </a:r>
            <a:r>
              <a:rPr lang="de-DE" dirty="0"/>
              <a:t> und Columns</a:t>
            </a:r>
          </a:p>
          <a:p>
            <a:pPr>
              <a:buClr>
                <a:srgbClr val="B96C11"/>
              </a:buClr>
            </a:pPr>
            <a:r>
              <a:rPr lang="de-DE" dirty="0" err="1"/>
              <a:t>Row</a:t>
            </a:r>
            <a:r>
              <a:rPr lang="de-DE" dirty="0"/>
              <a:t>- und </a:t>
            </a:r>
            <a:r>
              <a:rPr lang="de-DE" dirty="0" err="1"/>
              <a:t>Columnspan</a:t>
            </a:r>
          </a:p>
          <a:p>
            <a:pPr>
              <a:buClr>
                <a:srgbClr val="B96C11"/>
              </a:buClr>
            </a:pPr>
            <a:r>
              <a:rPr lang="de-DE" dirty="0"/>
              <a:t>Angabe minimaler und </a:t>
            </a:r>
          </a:p>
          <a:p>
            <a:pPr marL="0" indent="0">
              <a:buClr>
                <a:srgbClr val="B96C11"/>
              </a:buClr>
              <a:buNone/>
            </a:pPr>
            <a:r>
              <a:rPr lang="de-DE" dirty="0"/>
              <a:t>     maximaler Größe</a:t>
            </a:r>
          </a:p>
          <a:p>
            <a:pPr>
              <a:buClr>
                <a:srgbClr val="B96C11"/>
              </a:buClr>
            </a:pPr>
            <a:r>
              <a:rPr lang="de-DE" dirty="0"/>
              <a:t>Skalierbare Größenangabe z.B. * 2*</a:t>
            </a:r>
          </a:p>
          <a:p>
            <a:pPr marL="0" indent="0">
              <a:buClr>
                <a:srgbClr val="B96C11"/>
              </a:buClr>
              <a:buNone/>
            </a:pPr>
            <a:endParaRPr lang="de-DE" dirty="0"/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12CF7284-D10C-41FD-B023-8B145678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752725"/>
            <a:ext cx="5301432" cy="33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2041E-45D7-4E79-831F-08C2E612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35FCD-8317-4411-80A5-3EC6A9BB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Was ist </a:t>
            </a:r>
            <a:r>
              <a:rPr lang="de-DE" dirty="0" err="1"/>
              <a:t>wpf</a:t>
            </a:r>
            <a:r>
              <a:rPr lang="de-DE" dirty="0"/>
              <a:t>?</a:t>
            </a:r>
          </a:p>
          <a:p>
            <a:pPr>
              <a:buClr>
                <a:srgbClr val="FFFFFF"/>
              </a:buClr>
            </a:pPr>
            <a:r>
              <a:rPr lang="de-DE" dirty="0"/>
              <a:t>WPF vs. Windows Forms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Xaml</a:t>
            </a:r>
          </a:p>
          <a:p>
            <a:pPr>
              <a:buClr>
                <a:srgbClr val="FFFFFF"/>
              </a:buClr>
            </a:pPr>
            <a:r>
              <a:rPr lang="de-DE" dirty="0"/>
              <a:t>Expression </a:t>
            </a:r>
            <a:r>
              <a:rPr lang="de-DE" dirty="0" err="1"/>
              <a:t>Blend</a:t>
            </a:r>
          </a:p>
          <a:p>
            <a:pPr>
              <a:buClr>
                <a:srgbClr val="FFFFFF"/>
              </a:buClr>
            </a:pPr>
            <a:r>
              <a:rPr lang="de-DE" dirty="0"/>
              <a:t>Layout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err="1"/>
              <a:t>Stackpanel</a:t>
            </a:r>
            <a:r>
              <a:rPr lang="de-DE" dirty="0"/>
              <a:t> und </a:t>
            </a:r>
            <a:r>
              <a:rPr lang="de-DE" err="1"/>
              <a:t>Wrappanel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Dockpanel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Gridl</a:t>
            </a:r>
            <a:endParaRPr lang="de-DE" dirty="0" err="1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de-DE" dirty="0"/>
              <a:t>Styles und Trigger</a:t>
            </a:r>
          </a:p>
          <a:p>
            <a:pPr>
              <a:buClr>
                <a:srgbClr val="FFFFFF"/>
              </a:buClr>
            </a:pPr>
            <a:r>
              <a:rPr lang="de-DE" dirty="0"/>
              <a:t>Controls</a:t>
            </a:r>
          </a:p>
          <a:p>
            <a:pPr>
              <a:buClr>
                <a:srgbClr val="FFFFFF"/>
              </a:buClr>
            </a:pPr>
            <a:r>
              <a:rPr lang="de-DE" dirty="0"/>
              <a:t>Animationen</a:t>
            </a:r>
          </a:p>
          <a:p>
            <a:pPr>
              <a:buClr>
                <a:srgbClr val="FFFFFF"/>
              </a:buClr>
            </a:pPr>
            <a:r>
              <a:rPr lang="de-DE" dirty="0"/>
              <a:t>WPF Inspector</a:t>
            </a:r>
          </a:p>
          <a:p>
            <a:pPr>
              <a:buClr>
                <a:srgbClr val="FFFFFF"/>
              </a:buClr>
            </a:pPr>
            <a:endParaRPr lang="de-DE" dirty="0"/>
          </a:p>
          <a:p>
            <a:pPr marL="457200" lvl="1" indent="0">
              <a:buClr>
                <a:srgbClr val="FFFFFF"/>
              </a:buCl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4D9F6-06F4-4555-ACC4-0174C416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F6F61-DC25-4A92-8B53-A459DF88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Converter</a:t>
            </a:r>
          </a:p>
          <a:p>
            <a:pPr>
              <a:buClr>
                <a:srgbClr val="FFFFFF"/>
              </a:buClr>
            </a:pPr>
            <a:r>
              <a:rPr lang="de-DE" dirty="0"/>
              <a:t>.NET Framework Definition/Ziele</a:t>
            </a:r>
            <a:endParaRPr lang="de-DE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de-DE" dirty="0"/>
              <a:t>MVVM als Architekturmuster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de-DE" dirty="0"/>
              <a:t>Unterschied MVVM, MVP und MVC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de-DE" dirty="0"/>
              <a:t>Data </a:t>
            </a:r>
            <a:r>
              <a:rPr lang="de-DE" dirty="0" err="1"/>
              <a:t>bindings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de-DE" dirty="0"/>
              <a:t>Bibliotheken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de-DE" dirty="0"/>
              <a:t>MVVM in Frameworks (Knockuout.js)</a:t>
            </a:r>
          </a:p>
          <a:p>
            <a:pPr>
              <a:buClr>
                <a:srgbClr val="FFFFFF"/>
              </a:buClr>
            </a:pPr>
            <a:r>
              <a:rPr lang="de-DE" dirty="0"/>
              <a:t>MVVM und moderne UI-</a:t>
            </a:r>
            <a:r>
              <a:rPr lang="de-DE" dirty="0" err="1"/>
              <a:t>Platformen</a:t>
            </a:r>
            <a:r>
              <a:rPr lang="de-DE" dirty="0"/>
              <a:t> (JavaFX, Silverlight, HTML5, Android</a:t>
            </a:r>
          </a:p>
          <a:p>
            <a:pPr>
              <a:buClr>
                <a:srgbClr val="FFFFFF"/>
              </a:buClr>
            </a:pPr>
            <a:r>
              <a:rPr lang="de-DE" dirty="0">
                <a:solidFill>
                  <a:schemeClr val="tx1"/>
                </a:solidFill>
              </a:rPr>
              <a:t>Vor-/Nachteile</a:t>
            </a:r>
          </a:p>
          <a:p>
            <a:pPr>
              <a:buClr>
                <a:srgbClr val="FFFFFF"/>
              </a:buClr>
            </a:pPr>
            <a:r>
              <a:rPr lang="de-DE" dirty="0">
                <a:solidFill>
                  <a:schemeClr val="tx1"/>
                </a:solidFill>
              </a:rPr>
              <a:t>Beispiel (</a:t>
            </a:r>
            <a:r>
              <a:rPr lang="de-DE" dirty="0" err="1">
                <a:solidFill>
                  <a:schemeClr val="tx1"/>
                </a:solidFill>
              </a:rPr>
              <a:t>Delegate</a:t>
            </a:r>
            <a:r>
              <a:rPr lang="de-DE" dirty="0">
                <a:solidFill>
                  <a:schemeClr val="tx1"/>
                </a:solidFill>
              </a:rPr>
              <a:t> Command)</a:t>
            </a:r>
          </a:p>
          <a:p>
            <a:pPr>
              <a:buClr>
                <a:srgbClr val="FFFFFF"/>
              </a:buClr>
            </a:pP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Async</a:t>
            </a:r>
            <a:r>
              <a:rPr lang="de-DE" dirty="0">
                <a:solidFill>
                  <a:schemeClr val="tx1"/>
                </a:solidFill>
              </a:rPr>
              <a:t> </a:t>
            </a:r>
            <a:r>
              <a:rPr lang="de-DE" dirty="0" err="1">
                <a:solidFill>
                  <a:schemeClr val="tx1"/>
                </a:solidFill>
              </a:rPr>
              <a:t>await</a:t>
            </a:r>
            <a:r>
              <a:rPr lang="de-DE" dirty="0">
                <a:solidFill>
                  <a:schemeClr val="tx1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4374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390E9-86C3-4895-BC38-A8BF8A4D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79FF6-0AD9-48F0-82D5-EEC90EA1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5" y="1962150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endParaRPr lang="de-DE" err="1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/>
              <a:t>Extensible Markup Language</a:t>
            </a:r>
          </a:p>
          <a:p>
            <a:pPr>
              <a:buClr>
                <a:srgbClr val="FFFFFF"/>
              </a:buClr>
            </a:pPr>
            <a:r>
              <a:rPr lang="de-DE" dirty="0"/>
              <a:t>Wurde von Microsoft Entwickelt</a:t>
            </a:r>
          </a:p>
          <a:p>
            <a:pPr>
              <a:buClr>
                <a:srgbClr val="FFFFFF"/>
              </a:buClr>
            </a:pPr>
            <a:r>
              <a:rPr lang="de-DE" dirty="0"/>
              <a:t>Sprache zur Entwicklung von Oberflächen</a:t>
            </a:r>
          </a:p>
          <a:p>
            <a:pPr>
              <a:buClr>
                <a:srgbClr val="FFFFFF"/>
              </a:buClr>
            </a:pPr>
            <a:r>
              <a:rPr lang="de-DE" dirty="0"/>
              <a:t>Besitzt </a:t>
            </a:r>
            <a:r>
              <a:rPr lang="de-DE" dirty="0" err="1"/>
              <a:t>Namespaces</a:t>
            </a:r>
            <a:r>
              <a:rPr lang="de-DE" dirty="0"/>
              <a:t> wie z.B. C#</a:t>
            </a:r>
          </a:p>
          <a:p>
            <a:pPr>
              <a:buClr>
                <a:srgbClr val="FFFFFF"/>
              </a:buClr>
            </a:pPr>
            <a:r>
              <a:rPr lang="de-DE" dirty="0"/>
              <a:t>Ähnelt HTML und XML </a:t>
            </a:r>
          </a:p>
          <a:p>
            <a:pPr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2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07816-8CDC-4FA0-B68E-9D9D9A9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Xaml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00FFF7B-7D16-4C93-AEA9-7CFB1F11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3009900"/>
            <a:ext cx="9584671" cy="26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A7BF0-E65F-4EB4-AD08-D42B55E4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Expression </a:t>
            </a:r>
            <a:r>
              <a:rPr lang="de-DE" dirty="0" err="1"/>
              <a:t>Blend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B0DBC-C5E1-4486-9F1A-4A384870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7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91AB5-C629-4055-9BD9-2913DBA7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Panel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FCA80-17F1-4784-B0DA-C8673BB9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Ordnen Elemente nacheinander an</a:t>
            </a:r>
          </a:p>
          <a:p>
            <a:pPr>
              <a:buClr>
                <a:srgbClr val="B96C11"/>
              </a:buClr>
            </a:pPr>
            <a:r>
              <a:rPr lang="de-DE" dirty="0"/>
              <a:t>Anordnung Vertikal oder Horizontal</a:t>
            </a:r>
          </a:p>
          <a:p>
            <a:pPr>
              <a:buClr>
                <a:srgbClr val="B96C11"/>
              </a:buClr>
            </a:pPr>
            <a:r>
              <a:rPr lang="de-DE" dirty="0"/>
              <a:t>Verwendung innerhalb von Listen</a:t>
            </a:r>
          </a:p>
          <a:p>
            <a:pPr>
              <a:buClr>
                <a:srgbClr val="B96C11"/>
              </a:buClr>
            </a:pPr>
            <a:endParaRPr lang="de-DE" dirty="0"/>
          </a:p>
        </p:txBody>
      </p:sp>
      <p:pic>
        <p:nvPicPr>
          <p:cNvPr id="4" name="Grafik 4" descr="Ein Bild, das Screenshot, Monitor enthält.&#10;&#10;Mit sehr hoher Zuverlässigkeit generierte Beschreibung">
            <a:extLst>
              <a:ext uri="{FF2B5EF4-FFF2-40B4-BE49-F238E27FC236}">
                <a16:creationId xmlns:a16="http://schemas.microsoft.com/office/drawing/2014/main" id="{4DCEA7BF-4AFC-4D29-80C4-41CAC68D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2666999"/>
            <a:ext cx="4453446" cy="39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A1AC5-63EF-47C1-9CE2-BDCF03BA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 Panel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5C48C-19E3-4B47-AAAB-2CF1174B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96C11"/>
              </a:buClr>
            </a:pPr>
            <a:r>
              <a:rPr lang="de-DE" dirty="0"/>
              <a:t>Ähnelt dem Stack Panel</a:t>
            </a:r>
            <a:endParaRPr lang="de-DE" dirty="0" err="1"/>
          </a:p>
          <a:p>
            <a:pPr>
              <a:buClr>
                <a:srgbClr val="B96C11"/>
              </a:buClr>
            </a:pPr>
            <a:r>
              <a:rPr lang="de-DE" dirty="0"/>
              <a:t>Ordnet Elemente horizontal oder vertikal</a:t>
            </a:r>
          </a:p>
          <a:p>
            <a:pPr>
              <a:buClr>
                <a:srgbClr val="B96C11"/>
              </a:buClr>
            </a:pPr>
            <a:r>
              <a:rPr lang="de-DE" dirty="0"/>
              <a:t>Automatischer Umbruch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A888BA3-796E-497A-A9C0-5749AB0C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5" y="3409950"/>
            <a:ext cx="4383772" cy="32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5F480-B68A-413C-BDFB-0BB33EF4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 Panel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94C5D-BDC7-4DFA-A25E-947F7D51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Andocken von Elementen an Seiten</a:t>
            </a:r>
          </a:p>
          <a:p>
            <a:pPr>
              <a:buClr>
                <a:srgbClr val="B96C11"/>
              </a:buClr>
            </a:pPr>
            <a:r>
              <a:rPr lang="de-DE" dirty="0"/>
              <a:t>Letztes Element füllt die Seite</a:t>
            </a:r>
          </a:p>
          <a:p>
            <a:pPr>
              <a:buClr>
                <a:srgbClr val="B96C11"/>
              </a:buClr>
            </a:pPr>
            <a:r>
              <a:rPr lang="de-DE" dirty="0"/>
              <a:t>Skaliert die Größe</a:t>
            </a:r>
          </a:p>
        </p:txBody>
      </p:sp>
      <p:pic>
        <p:nvPicPr>
          <p:cNvPr id="6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F83CF6F-DB00-4C30-B794-DF2E2ED1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648075"/>
            <a:ext cx="4899344" cy="24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Breitbild</PresentationFormat>
  <Paragraphs>0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Parallax</vt:lpstr>
      <vt:lpstr>WPF + MVVM</vt:lpstr>
      <vt:lpstr>Gliederung</vt:lpstr>
      <vt:lpstr>Gliederung</vt:lpstr>
      <vt:lpstr>Xaml</vt:lpstr>
      <vt:lpstr>Xaml</vt:lpstr>
      <vt:lpstr>Expression Blend</vt:lpstr>
      <vt:lpstr>Stack Panel</vt:lpstr>
      <vt:lpstr>Wrap Panel</vt:lpstr>
      <vt:lpstr>Dock Panel</vt:lpstr>
      <vt:lpstr>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Petr Barborik</cp:lastModifiedBy>
  <cp:revision>11</cp:revision>
  <dcterms:created xsi:type="dcterms:W3CDTF">2013-07-31T16:13:30Z</dcterms:created>
  <dcterms:modified xsi:type="dcterms:W3CDTF">2018-01-20T10:26:16Z</dcterms:modified>
</cp:coreProperties>
</file>