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95" r:id="rId6"/>
    <p:sldId id="299" r:id="rId7"/>
    <p:sldId id="317" r:id="rId8"/>
    <p:sldId id="298" r:id="rId9"/>
    <p:sldId id="275" r:id="rId10"/>
    <p:sldId id="300" r:id="rId11"/>
    <p:sldId id="301" r:id="rId12"/>
    <p:sldId id="302" r:id="rId13"/>
    <p:sldId id="303" r:id="rId14"/>
    <p:sldId id="304" r:id="rId15"/>
    <p:sldId id="305" r:id="rId16"/>
    <p:sldId id="273" r:id="rId17"/>
    <p:sldId id="311" r:id="rId18"/>
    <p:sldId id="316" r:id="rId19"/>
    <p:sldId id="31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EE"/>
    <a:srgbClr val="F4F9C1"/>
    <a:srgbClr val="F6F2C4"/>
    <a:srgbClr val="C2F8D8"/>
    <a:srgbClr val="F7C3C3"/>
    <a:srgbClr val="F1F9FD"/>
    <a:srgbClr val="EAF6FC"/>
    <a:srgbClr val="E1F2FB"/>
    <a:srgbClr val="FFFFFF"/>
    <a:srgbClr val="DA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D1DAE-08CB-4A0C-889E-1520FA4ADDA7}">
  <a:tblStyle styleId="{45CD1DAE-08CB-4A0C-889E-1520FA4AD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2639" autoAdjust="0"/>
  </p:normalViewPr>
  <p:slideViewPr>
    <p:cSldViewPr snapToGrid="0">
      <p:cViewPr varScale="1">
        <p:scale>
          <a:sx n="86" d="100"/>
          <a:sy n="86" d="100"/>
        </p:scale>
        <p:origin x="348" y="84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FA22087-FC59-4C74-80A4-575BB020EA5B}" type="CATEGORYNAME">
                      <a:rPr lang="en-US" b="1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 b="1" baseline="0" dirty="0"/>
                  </a:p>
                  <a:p>
                    <a:pPr>
                      <a:defRP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defRPr>
                    </a:pPr>
                    <a:fld id="{79D9C4F3-937F-4559-A3ED-CBD959695A81}" type="VALUE">
                      <a:rPr lang="en-US" sz="1600" b="1"/>
                      <a:pPr>
                        <a:def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[VALUE]</a:t>
                    </a:fld>
                    <a:endParaRPr lang="id-ID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E34B06A-4457-486F-BA37-3D7F7F484D67}" type="CATEGORYNAME">
                      <a:rPr lang="en-US" sz="1200" b="1"/>
                      <a:pPr>
                        <a:defRPr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 sz="1200" b="1" baseline="0" dirty="0"/>
                  </a:p>
                  <a:p>
                    <a:pPr>
                      <a:def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defRPr>
                    </a:pPr>
                    <a:fld id="{1E5F557F-56E8-47BD-9C11-73AE104385FD}" type="VALUE">
                      <a:rPr lang="en-US" sz="1600" b="1"/>
                      <a:pPr>
                        <a:defRPr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defRPr>
                      </a:pPr>
                      <a:t>[VALUE]</a:t>
                    </a:fld>
                    <a:endParaRPr lang="id-ID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POSITIF</c:v>
                </c:pt>
                <c:pt idx="1">
                  <c:v>NEGATIF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0.76559999999999995</c:v>
                </c:pt>
                <c:pt idx="1">
                  <c:v>0.2344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7255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3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085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2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63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3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1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77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96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47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02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6202a3cc35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6202a3cc35_0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7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29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6_1_1_2_1_1_1_1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4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42606/number-of-active-twitter-users-in-selected-countri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1091;p36"/>
          <p:cNvSpPr/>
          <p:nvPr/>
        </p:nvSpPr>
        <p:spPr>
          <a:xfrm>
            <a:off x="374861" y="2912505"/>
            <a:ext cx="3145398" cy="367231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4972355" y="899783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884004" y="637683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13623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752156" y="2523703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421421" y="2926851"/>
            <a:ext cx="3191935" cy="644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i="1" dirty="0" smtClean="0"/>
              <a:t>Text Mining </a:t>
            </a:r>
            <a:r>
              <a:rPr lang="id-ID" sz="1600" dirty="0" smtClean="0"/>
              <a:t>– Analisis Sentimen</a:t>
            </a:r>
            <a:endParaRPr sz="1600"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367763" y="1548895"/>
            <a:ext cx="3590889" cy="1242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dirty="0" smtClean="0"/>
              <a:t>Tugas Akhir</a:t>
            </a:r>
            <a:br>
              <a:rPr lang="id-ID" sz="4400" dirty="0" smtClean="0"/>
            </a:br>
            <a:r>
              <a:rPr lang="id-ID" sz="3200" dirty="0" smtClean="0"/>
              <a:t>Gasal 2020/2021</a:t>
            </a:r>
            <a:endParaRPr sz="3200"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689231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01654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361352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7995490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427673" y="4691494"/>
            <a:ext cx="5640125" cy="55676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853054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165491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029765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872573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12990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353583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594220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026870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167709" y="2568738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12387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216108" y="2617870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863892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17715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7967004" y="806791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613060" y="1534818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3" name="Google Shape;403;p26"/>
          <p:cNvGrpSpPr/>
          <p:nvPr/>
        </p:nvGrpSpPr>
        <p:grpSpPr>
          <a:xfrm>
            <a:off x="4313006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175048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17916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546191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246596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412377" y="2973281"/>
            <a:ext cx="3143724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875691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Tahap 1. </a:t>
            </a:r>
            <a:r>
              <a:rPr lang="id-ID" i="1" dirty="0" smtClean="0"/>
              <a:t>Crawling</a:t>
            </a:r>
            <a:endParaRPr i="1" dirty="0"/>
          </a:p>
        </p:txBody>
      </p:sp>
      <p:sp>
        <p:nvSpPr>
          <p:cNvPr id="114" name="Google Shape;1142;p37"/>
          <p:cNvSpPr txBox="1"/>
          <p:nvPr/>
        </p:nvSpPr>
        <p:spPr>
          <a:xfrm>
            <a:off x="495299" y="1224481"/>
            <a:ext cx="8115300" cy="73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i="1" dirty="0">
                <a:solidFill>
                  <a:schemeClr val="accent3"/>
                </a:solidFill>
              </a:rPr>
              <a:t>Crawling</a:t>
            </a:r>
            <a:r>
              <a:rPr lang="id-ID" dirty="0">
                <a:solidFill>
                  <a:schemeClr val="accent3"/>
                </a:solidFill>
              </a:rPr>
              <a:t> merupakan proses mengumpulkan data dari sebuah laman dan menyimpannya untuk diatur dan dianalisis lebih </a:t>
            </a:r>
            <a:r>
              <a:rPr lang="id-ID" dirty="0" smtClean="0">
                <a:solidFill>
                  <a:schemeClr val="accent3"/>
                </a:solidFill>
              </a:rPr>
              <a:t>lanjut </a:t>
            </a:r>
            <a:r>
              <a:rPr lang="id-ID" baseline="30000" dirty="0">
                <a:solidFill>
                  <a:schemeClr val="accent3"/>
                </a:solidFill>
              </a:rPr>
              <a:t>5</a:t>
            </a:r>
            <a:r>
              <a:rPr lang="id-ID" dirty="0" smtClean="0">
                <a:solidFill>
                  <a:schemeClr val="accent3"/>
                </a:solidFill>
              </a:rPr>
              <a:t>.</a:t>
            </a:r>
            <a:endParaRPr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5" name="Google Shape;1143;p37"/>
          <p:cNvSpPr/>
          <p:nvPr/>
        </p:nvSpPr>
        <p:spPr>
          <a:xfrm>
            <a:off x="6564764" y="2981999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1076;p61"/>
          <p:cNvGrpSpPr/>
          <p:nvPr/>
        </p:nvGrpSpPr>
        <p:grpSpPr>
          <a:xfrm>
            <a:off x="6798865" y="2255589"/>
            <a:ext cx="828675" cy="792963"/>
            <a:chOff x="6099375" y="2456075"/>
            <a:chExt cx="337684" cy="314194"/>
          </a:xfrm>
        </p:grpSpPr>
        <p:sp>
          <p:nvSpPr>
            <p:cNvPr id="121" name="Google Shape;11077;p61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078;p61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0760;p61"/>
          <p:cNvSpPr/>
          <p:nvPr/>
        </p:nvSpPr>
        <p:spPr>
          <a:xfrm>
            <a:off x="1293440" y="2322144"/>
            <a:ext cx="786206" cy="659855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asil gambar untuk excel logo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48"/>
          <a:stretch/>
        </p:blipFill>
        <p:spPr bwMode="auto">
          <a:xfrm>
            <a:off x="3953056" y="2217830"/>
            <a:ext cx="870452" cy="8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271486" y="2652070"/>
            <a:ext cx="1349828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5155250" y="2652070"/>
            <a:ext cx="1349828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Google Shape;422;p27"/>
          <p:cNvSpPr txBox="1">
            <a:spLocks/>
          </p:cNvSpPr>
          <p:nvPr/>
        </p:nvSpPr>
        <p:spPr>
          <a:xfrm flipH="1">
            <a:off x="495299" y="4000669"/>
            <a:ext cx="7880050" cy="787400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8775" indent="-271463">
              <a:buSzPct val="90000"/>
            </a:pPr>
            <a:r>
              <a:rPr lang="id-ID" sz="1100" dirty="0" smtClean="0">
                <a:solidFill>
                  <a:schemeClr val="accent3"/>
                </a:solidFill>
              </a:rPr>
              <a:t>5</a:t>
            </a:r>
            <a:r>
              <a:rPr lang="en-US" sz="1100" dirty="0" smtClean="0">
                <a:solidFill>
                  <a:schemeClr val="accent3"/>
                </a:solidFill>
              </a:rPr>
              <a:t>	</a:t>
            </a:r>
            <a:r>
              <a:rPr lang="id-ID" sz="1100" dirty="0">
                <a:solidFill>
                  <a:schemeClr val="accent3"/>
                </a:solidFill>
              </a:rPr>
              <a:t>Nurulbaiti, F. and Retno Subekti, M. S. (2020) ‘Analisis Sentimen Terhadap Data Tweet Untuk Badan Penyelenggara Jaminan Sosial (BPJS) Menggunakan Program R’, Jurnal Pendidikan Matematika dan Sains, pp. 1–9</a:t>
            </a:r>
            <a:endParaRPr lang="en-US" sz="1100" i="1" dirty="0">
              <a:solidFill>
                <a:schemeClr val="accent3"/>
              </a:solidFill>
            </a:endParaRPr>
          </a:p>
        </p:txBody>
      </p:sp>
      <p:sp>
        <p:nvSpPr>
          <p:cNvPr id="151" name="Google Shape;1146;p37"/>
          <p:cNvSpPr txBox="1"/>
          <p:nvPr/>
        </p:nvSpPr>
        <p:spPr>
          <a:xfrm>
            <a:off x="897393" y="3019905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Tweet </a:t>
            </a: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Twitter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2" name="Google Shape;1146;p37"/>
          <p:cNvSpPr txBox="1"/>
          <p:nvPr/>
        </p:nvSpPr>
        <p:spPr>
          <a:xfrm>
            <a:off x="3602350" y="3026095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File Excel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3" name="Google Shape;1146;p37"/>
          <p:cNvSpPr txBox="1"/>
          <p:nvPr/>
        </p:nvSpPr>
        <p:spPr>
          <a:xfrm>
            <a:off x="6424052" y="302276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Basis Data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56616" y="3331171"/>
            <a:ext cx="7086601" cy="273755"/>
            <a:chOff x="1000124" y="3365944"/>
            <a:chExt cx="6823529" cy="273755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1000124" y="3622675"/>
              <a:ext cx="6823529" cy="362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 flipV="1">
              <a:off x="1019175" y="3365944"/>
              <a:ext cx="1" cy="27137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 flipV="1">
              <a:off x="7807778" y="3368325"/>
              <a:ext cx="1" cy="27137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Google Shape;1146;p37"/>
          <p:cNvSpPr txBox="1"/>
          <p:nvPr/>
        </p:nvSpPr>
        <p:spPr>
          <a:xfrm>
            <a:off x="876401" y="3587902"/>
            <a:ext cx="7050329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1 Desember 2020 s/d 31 Desember 2020 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2793920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24" grpId="0" animBg="1"/>
      <p:bldP spid="151" grpId="0"/>
      <p:bldP spid="152" grpId="0"/>
      <p:bldP spid="153" grpId="0"/>
      <p:bldP spid="1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151;p37"/>
          <p:cNvSpPr/>
          <p:nvPr/>
        </p:nvSpPr>
        <p:spPr>
          <a:xfrm>
            <a:off x="7064318" y="2573952"/>
            <a:ext cx="1404924" cy="489885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152;p37"/>
          <p:cNvSpPr/>
          <p:nvPr/>
        </p:nvSpPr>
        <p:spPr>
          <a:xfrm>
            <a:off x="7064318" y="3130910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151;p37"/>
          <p:cNvSpPr/>
          <p:nvPr/>
        </p:nvSpPr>
        <p:spPr>
          <a:xfrm>
            <a:off x="5264541" y="3502906"/>
            <a:ext cx="1736620" cy="447877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152;p37"/>
          <p:cNvSpPr/>
          <p:nvPr/>
        </p:nvSpPr>
        <p:spPr>
          <a:xfrm>
            <a:off x="5428109" y="3139088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151;p37"/>
          <p:cNvSpPr/>
          <p:nvPr/>
        </p:nvSpPr>
        <p:spPr>
          <a:xfrm>
            <a:off x="3668769" y="2565398"/>
            <a:ext cx="1628904" cy="506168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152;p37"/>
          <p:cNvSpPr/>
          <p:nvPr/>
        </p:nvSpPr>
        <p:spPr>
          <a:xfrm>
            <a:off x="3811260" y="3138806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151;p37"/>
          <p:cNvSpPr/>
          <p:nvPr/>
        </p:nvSpPr>
        <p:spPr>
          <a:xfrm>
            <a:off x="2049820" y="3507270"/>
            <a:ext cx="1682006" cy="537133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152;p37"/>
          <p:cNvSpPr/>
          <p:nvPr/>
        </p:nvSpPr>
        <p:spPr>
          <a:xfrm>
            <a:off x="2172020" y="3139303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151;p37"/>
          <p:cNvSpPr/>
          <p:nvPr/>
        </p:nvSpPr>
        <p:spPr>
          <a:xfrm>
            <a:off x="444989" y="2448533"/>
            <a:ext cx="1608995" cy="650174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152;p37"/>
          <p:cNvSpPr/>
          <p:nvPr/>
        </p:nvSpPr>
        <p:spPr>
          <a:xfrm>
            <a:off x="552294" y="3148828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Tahap </a:t>
            </a:r>
            <a:r>
              <a:rPr lang="id-ID" dirty="0" smtClean="0"/>
              <a:t>2. </a:t>
            </a:r>
            <a:r>
              <a:rPr lang="id-ID" i="1" dirty="0" smtClean="0"/>
              <a:t>Preprocessing</a:t>
            </a:r>
            <a:endParaRPr lang="id-ID" i="1" dirty="0"/>
          </a:p>
        </p:txBody>
      </p:sp>
      <p:sp>
        <p:nvSpPr>
          <p:cNvPr id="3" name="Google Shape;1142;p37"/>
          <p:cNvSpPr txBox="1"/>
          <p:nvPr/>
        </p:nvSpPr>
        <p:spPr>
          <a:xfrm>
            <a:off x="495299" y="1186381"/>
            <a:ext cx="8115300" cy="73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i="1" dirty="0" smtClean="0">
                <a:solidFill>
                  <a:schemeClr val="accent3"/>
                </a:solidFill>
              </a:rPr>
              <a:t>Preprocessing</a:t>
            </a:r>
            <a:r>
              <a:rPr lang="id-ID" dirty="0" smtClean="0">
                <a:solidFill>
                  <a:schemeClr val="accent3"/>
                </a:solidFill>
              </a:rPr>
              <a:t> dilakukan </a:t>
            </a:r>
            <a:r>
              <a:rPr lang="id-ID" dirty="0">
                <a:solidFill>
                  <a:schemeClr val="accent3"/>
                </a:solidFill>
              </a:rPr>
              <a:t>untuk </a:t>
            </a:r>
            <a:r>
              <a:rPr lang="id-ID" dirty="0" smtClean="0">
                <a:solidFill>
                  <a:schemeClr val="accent3"/>
                </a:solidFill>
              </a:rPr>
              <a:t>menghindari </a:t>
            </a:r>
            <a:r>
              <a:rPr lang="id-ID" dirty="0">
                <a:solidFill>
                  <a:schemeClr val="accent3"/>
                </a:solidFill>
              </a:rPr>
              <a:t>data yang kurang </a:t>
            </a:r>
            <a:r>
              <a:rPr lang="id-ID" dirty="0" smtClean="0">
                <a:solidFill>
                  <a:schemeClr val="accent3"/>
                </a:solidFill>
              </a:rPr>
              <a:t>sempurna, </a:t>
            </a:r>
            <a:r>
              <a:rPr lang="id-ID" dirty="0">
                <a:solidFill>
                  <a:schemeClr val="accent3"/>
                </a:solidFill>
              </a:rPr>
              <a:t>gangguan pada </a:t>
            </a:r>
            <a:r>
              <a:rPr lang="id-ID" dirty="0" smtClean="0">
                <a:solidFill>
                  <a:schemeClr val="accent3"/>
                </a:solidFill>
              </a:rPr>
              <a:t>data, </a:t>
            </a:r>
            <a:r>
              <a:rPr lang="id-ID" dirty="0">
                <a:solidFill>
                  <a:schemeClr val="accent3"/>
                </a:solidFill>
              </a:rPr>
              <a:t>dan data yang tidak </a:t>
            </a:r>
            <a:r>
              <a:rPr lang="id-ID" dirty="0" smtClean="0">
                <a:solidFill>
                  <a:schemeClr val="accent3"/>
                </a:solidFill>
              </a:rPr>
              <a:t>konsisten</a:t>
            </a:r>
            <a:r>
              <a:rPr lang="id-ID" baseline="30000" dirty="0">
                <a:solidFill>
                  <a:schemeClr val="accent3"/>
                </a:solidFill>
              </a:rPr>
              <a:t> </a:t>
            </a:r>
            <a:r>
              <a:rPr lang="id-ID" baseline="30000" dirty="0" smtClean="0">
                <a:solidFill>
                  <a:schemeClr val="accent3"/>
                </a:solidFill>
              </a:rPr>
              <a:t>6</a:t>
            </a:r>
            <a:r>
              <a:rPr lang="id-ID" dirty="0" smtClean="0">
                <a:solidFill>
                  <a:schemeClr val="accent3"/>
                </a:solidFill>
              </a:rPr>
              <a:t>.</a:t>
            </a:r>
            <a:endParaRPr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" name="Google Shape;422;p27"/>
          <p:cNvSpPr txBox="1">
            <a:spLocks/>
          </p:cNvSpPr>
          <p:nvPr/>
        </p:nvSpPr>
        <p:spPr>
          <a:xfrm flipH="1">
            <a:off x="495299" y="4000669"/>
            <a:ext cx="7880050" cy="787400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8775" indent="-271463">
              <a:buSzPct val="90000"/>
            </a:pPr>
            <a:r>
              <a:rPr lang="id-ID" sz="1100" dirty="0">
                <a:solidFill>
                  <a:schemeClr val="accent3"/>
                </a:solidFill>
              </a:rPr>
              <a:t>6</a:t>
            </a:r>
            <a:r>
              <a:rPr lang="en-US" sz="1100" dirty="0" smtClean="0">
                <a:solidFill>
                  <a:schemeClr val="accent3"/>
                </a:solidFill>
              </a:rPr>
              <a:t>	</a:t>
            </a:r>
            <a:r>
              <a:rPr lang="id-ID" sz="1100" dirty="0" smtClean="0">
                <a:solidFill>
                  <a:schemeClr val="accent3"/>
                </a:solidFill>
              </a:rPr>
              <a:t>Sari, F. V. and Wibowo, A. (2019) ‘Analisis Sentimen Pelanggan Toko Online Jd.Id Menggunakan Metode Naïve Bayes Classifier Berbasis Konversi Ikon Emosi’, Jurnal SIMETRIS, 10(2), pp. 681–686.</a:t>
            </a:r>
            <a:endParaRPr lang="en-US" sz="1100" i="1" dirty="0">
              <a:solidFill>
                <a:schemeClr val="accent3"/>
              </a:solidFill>
            </a:endParaRPr>
          </a:p>
        </p:txBody>
      </p:sp>
      <p:sp>
        <p:nvSpPr>
          <p:cNvPr id="13" name="Google Shape;1146;p37"/>
          <p:cNvSpPr txBox="1"/>
          <p:nvPr/>
        </p:nvSpPr>
        <p:spPr>
          <a:xfrm>
            <a:off x="445747" y="3104986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Casefolding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" name="Google Shape;1146;p37"/>
          <p:cNvSpPr txBox="1"/>
          <p:nvPr/>
        </p:nvSpPr>
        <p:spPr>
          <a:xfrm>
            <a:off x="2089363" y="3104986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Cleansing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8" name="Google Shape;1146;p37"/>
          <p:cNvSpPr txBox="1"/>
          <p:nvPr/>
        </p:nvSpPr>
        <p:spPr>
          <a:xfrm>
            <a:off x="3675829" y="3097366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Slang word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3" name="Google Shape;1146;p37"/>
          <p:cNvSpPr txBox="1"/>
          <p:nvPr/>
        </p:nvSpPr>
        <p:spPr>
          <a:xfrm>
            <a:off x="5297673" y="3095516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Stop word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7" name="Google Shape;1146;p37"/>
          <p:cNvSpPr txBox="1"/>
          <p:nvPr/>
        </p:nvSpPr>
        <p:spPr>
          <a:xfrm>
            <a:off x="6929042" y="309225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Stemming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7" name="Google Shape;1146;p37"/>
          <p:cNvSpPr txBox="1"/>
          <p:nvPr/>
        </p:nvSpPr>
        <p:spPr>
          <a:xfrm>
            <a:off x="512577" y="1828240"/>
            <a:ext cx="7900872" cy="45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800" b="1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Walau 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tetep SEMANGAT belajarnya! #belajardirumah</a:t>
            </a:r>
            <a:r>
              <a:rPr lang="id-ID" sz="1800" b="1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endParaRPr lang="id-ID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Google Shape;1146;p37"/>
          <p:cNvSpPr txBox="1"/>
          <p:nvPr/>
        </p:nvSpPr>
        <p:spPr>
          <a:xfrm>
            <a:off x="178982" y="2373932"/>
            <a:ext cx="2111829" cy="66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alau 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tetep semangat belajarnya! #belajardirumah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4" name="Google Shape;1146;p37"/>
          <p:cNvSpPr txBox="1"/>
          <p:nvPr/>
        </p:nvSpPr>
        <p:spPr>
          <a:xfrm>
            <a:off x="1953309" y="3496954"/>
            <a:ext cx="1875027" cy="49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alau 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tetep semangat belajarnya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5" name="Google Shape;1146;p37"/>
          <p:cNvSpPr txBox="1"/>
          <p:nvPr/>
        </p:nvSpPr>
        <p:spPr>
          <a:xfrm>
            <a:off x="3423983" y="2537088"/>
            <a:ext cx="2081992" cy="73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alau 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tetap semangat belajarnya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6" name="Google Shape;1146;p37"/>
          <p:cNvSpPr txBox="1"/>
          <p:nvPr/>
        </p:nvSpPr>
        <p:spPr>
          <a:xfrm>
            <a:off x="5091633" y="3448966"/>
            <a:ext cx="2081992" cy="47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 tetap semangat belajarnya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Google Shape;1146;p37"/>
          <p:cNvSpPr txBox="1"/>
          <p:nvPr/>
        </p:nvSpPr>
        <p:spPr>
          <a:xfrm>
            <a:off x="7064318" y="2544016"/>
            <a:ext cx="1404924" cy="47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 tetap semangat ajar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985911" y="3304809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609504" y="3303138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240250" y="3304809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869927" y="3276820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7900" y="1929425"/>
            <a:ext cx="5610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Walau di rumah tetep SEMANGAT belajarnya! #belajardirumah</a:t>
            </a:r>
            <a:endParaRPr lang="id-ID" dirty="0"/>
          </a:p>
        </p:txBody>
      </p:sp>
      <p:sp>
        <p:nvSpPr>
          <p:cNvPr id="32" name="Google Shape;1146;p37"/>
          <p:cNvSpPr txBox="1"/>
          <p:nvPr/>
        </p:nvSpPr>
        <p:spPr>
          <a:xfrm>
            <a:off x="177621" y="2373150"/>
            <a:ext cx="2111829" cy="67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alau 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tetep semangat belajarnya! #belajardirumah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Google Shape;1146;p37"/>
          <p:cNvSpPr txBox="1"/>
          <p:nvPr/>
        </p:nvSpPr>
        <p:spPr>
          <a:xfrm>
            <a:off x="1953308" y="3496954"/>
            <a:ext cx="1875027" cy="49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alau 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 rumah 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tetep semangat belajarnya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2597" y="2579749"/>
            <a:ext cx="1820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walau di rumah tetap semangat belajarnya</a:t>
            </a:r>
          </a:p>
        </p:txBody>
      </p:sp>
      <p:sp>
        <p:nvSpPr>
          <p:cNvPr id="35" name="Google Shape;1146;p37"/>
          <p:cNvSpPr txBox="1"/>
          <p:nvPr/>
        </p:nvSpPr>
        <p:spPr>
          <a:xfrm>
            <a:off x="5091633" y="3454082"/>
            <a:ext cx="2081992" cy="47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 tetap semangat belajarnya</a:t>
            </a:r>
            <a:endParaRPr lang="id-ID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069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7284E-6 L -0.35469 0.1379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43" y="68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64198E-7 L 0.18663 0.20432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1021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6 L 0.17309 -0.17531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-876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18281 0.18117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904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23457E-6 L 0.18108 -0.17315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8673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88" grpId="0" animBg="1"/>
      <p:bldP spid="89" grpId="0" animBg="1"/>
      <p:bldP spid="86" grpId="0" animBg="1"/>
      <p:bldP spid="87" grpId="0" animBg="1"/>
      <p:bldP spid="84" grpId="0" animBg="1"/>
      <p:bldP spid="85" grpId="0" animBg="1"/>
      <p:bldP spid="78" grpId="0" animBg="1"/>
      <p:bldP spid="79" grpId="0" animBg="1"/>
      <p:bldP spid="3" grpId="0"/>
      <p:bldP spid="13" grpId="0"/>
      <p:bldP spid="24" grpId="0"/>
      <p:bldP spid="28" grpId="0"/>
      <p:bldP spid="33" grpId="0"/>
      <p:bldP spid="37" grpId="0"/>
      <p:bldP spid="73" grpId="0"/>
      <p:bldP spid="74" grpId="0"/>
      <p:bldP spid="75" grpId="0"/>
      <p:bldP spid="76" grpId="0"/>
      <p:bldP spid="77" grpId="0"/>
      <p:bldP spid="4" grpId="0"/>
      <p:bldP spid="4" grpId="1"/>
      <p:bldP spid="4" grpId="2"/>
      <p:bldP spid="32" grpId="0"/>
      <p:bldP spid="32" grpId="1"/>
      <p:bldP spid="32" grpId="2"/>
      <p:bldP spid="34" grpId="0"/>
      <p:bldP spid="34" grpId="1"/>
      <p:bldP spid="34" grpId="2"/>
      <p:bldP spid="5" grpId="0"/>
      <p:bldP spid="5" grpId="1"/>
      <p:bldP spid="5" grpId="2"/>
      <p:bldP spid="35" grpId="0"/>
      <p:bldP spid="35" grpId="1"/>
      <p:bldP spid="3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Tahap </a:t>
            </a:r>
            <a:r>
              <a:rPr lang="id-ID" dirty="0" smtClean="0"/>
              <a:t>3. </a:t>
            </a:r>
            <a:r>
              <a:rPr lang="id-ID" i="1" dirty="0" smtClean="0"/>
              <a:t>Labeling</a:t>
            </a:r>
            <a:endParaRPr lang="id-ID" dirty="0"/>
          </a:p>
        </p:txBody>
      </p:sp>
      <p:sp>
        <p:nvSpPr>
          <p:cNvPr id="3" name="Google Shape;2440;p41"/>
          <p:cNvSpPr/>
          <p:nvPr/>
        </p:nvSpPr>
        <p:spPr>
          <a:xfrm>
            <a:off x="544243" y="2494245"/>
            <a:ext cx="3705146" cy="1928700"/>
          </a:xfrm>
          <a:prstGeom prst="roundRect">
            <a:avLst>
              <a:gd name="adj" fmla="val 4313"/>
            </a:avLst>
          </a:prstGeom>
          <a:solidFill>
            <a:srgbClr val="F7C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41;p41"/>
          <p:cNvSpPr/>
          <p:nvPr/>
        </p:nvSpPr>
        <p:spPr>
          <a:xfrm>
            <a:off x="627368" y="2391772"/>
            <a:ext cx="3705146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42;p41"/>
          <p:cNvSpPr txBox="1">
            <a:spLocks/>
          </p:cNvSpPr>
          <p:nvPr/>
        </p:nvSpPr>
        <p:spPr>
          <a:xfrm>
            <a:off x="767706" y="3567298"/>
            <a:ext cx="2658987" cy="424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rumah 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tetap semangat ajar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Google Shape;2443;p41"/>
          <p:cNvSpPr/>
          <p:nvPr/>
        </p:nvSpPr>
        <p:spPr>
          <a:xfrm>
            <a:off x="-109950" y="3829270"/>
            <a:ext cx="53069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7" name="Google Shape;2444;p41"/>
          <p:cNvSpPr txBox="1">
            <a:spLocks/>
          </p:cNvSpPr>
          <p:nvPr/>
        </p:nvSpPr>
        <p:spPr>
          <a:xfrm>
            <a:off x="627367" y="1884183"/>
            <a:ext cx="3622021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d-ID" i="1" dirty="0" smtClean="0"/>
              <a:t>Labeling </a:t>
            </a:r>
            <a:r>
              <a:rPr lang="id-ID" dirty="0" smtClean="0"/>
              <a:t>manual</a:t>
            </a:r>
            <a:endParaRPr lang="id-ID" dirty="0"/>
          </a:p>
        </p:txBody>
      </p:sp>
      <p:sp>
        <p:nvSpPr>
          <p:cNvPr id="15" name="Google Shape;2440;p41"/>
          <p:cNvSpPr/>
          <p:nvPr/>
        </p:nvSpPr>
        <p:spPr>
          <a:xfrm>
            <a:off x="4765135" y="2494245"/>
            <a:ext cx="3705146" cy="1928700"/>
          </a:xfrm>
          <a:prstGeom prst="roundRect">
            <a:avLst>
              <a:gd name="adj" fmla="val 4313"/>
            </a:avLst>
          </a:prstGeom>
          <a:solidFill>
            <a:srgbClr val="F6F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441;p41"/>
          <p:cNvSpPr/>
          <p:nvPr/>
        </p:nvSpPr>
        <p:spPr>
          <a:xfrm>
            <a:off x="4848260" y="2391772"/>
            <a:ext cx="3705146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442;p41"/>
          <p:cNvSpPr txBox="1">
            <a:spLocks/>
          </p:cNvSpPr>
          <p:nvPr/>
        </p:nvSpPr>
        <p:spPr>
          <a:xfrm>
            <a:off x="5028261" y="2564720"/>
            <a:ext cx="3392254" cy="33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rumah 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tetap semangat 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ajar</a:t>
            </a:r>
          </a:p>
          <a:p>
            <a:endParaRPr lang="id-ID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Google Shape;2443;p41"/>
          <p:cNvSpPr/>
          <p:nvPr/>
        </p:nvSpPr>
        <p:spPr>
          <a:xfrm>
            <a:off x="4110942" y="3915645"/>
            <a:ext cx="53069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9" name="Google Shape;2444;p41"/>
          <p:cNvSpPr txBox="1">
            <a:spLocks/>
          </p:cNvSpPr>
          <p:nvPr/>
        </p:nvSpPr>
        <p:spPr>
          <a:xfrm>
            <a:off x="4848259" y="1934208"/>
            <a:ext cx="3622021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d-ID" i="1" dirty="0" smtClean="0"/>
              <a:t>Labeling </a:t>
            </a:r>
            <a:r>
              <a:rPr lang="id-ID" dirty="0" smtClean="0"/>
              <a:t>kamus sentimen </a:t>
            </a:r>
            <a:r>
              <a:rPr lang="id-ID" sz="1600" baseline="30000" dirty="0" smtClean="0"/>
              <a:t>7</a:t>
            </a:r>
            <a:endParaRPr lang="id-ID" sz="16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" name="Google Shape;1142;p37"/>
          <p:cNvSpPr txBox="1"/>
          <p:nvPr/>
        </p:nvSpPr>
        <p:spPr>
          <a:xfrm>
            <a:off x="544243" y="1078513"/>
            <a:ext cx="8115300" cy="73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i="1" dirty="0">
                <a:solidFill>
                  <a:schemeClr val="accent3"/>
                </a:solidFill>
              </a:rPr>
              <a:t>Labeling</a:t>
            </a:r>
            <a:r>
              <a:rPr lang="id-ID" dirty="0">
                <a:solidFill>
                  <a:schemeClr val="accent3"/>
                </a:solidFill>
              </a:rPr>
              <a:t> atau pelabelan merupakan proses pemberian kelas berdasarkan ciri atau karakteristik yang terkandung dalam sebuah dokumen atau </a:t>
            </a:r>
            <a:r>
              <a:rPr lang="id-ID" dirty="0" smtClean="0">
                <a:solidFill>
                  <a:schemeClr val="accent3"/>
                </a:solidFill>
              </a:rPr>
              <a:t>kalimat.</a:t>
            </a:r>
            <a:endParaRPr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" name="Google Shape;1146;p37"/>
          <p:cNvSpPr txBox="1"/>
          <p:nvPr/>
        </p:nvSpPr>
        <p:spPr>
          <a:xfrm>
            <a:off x="544243" y="1595220"/>
            <a:ext cx="7900872" cy="45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2000" b="1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id-ID" sz="1600" dirty="0">
                <a:solidFill>
                  <a:schemeClr val="accent4">
                    <a:lumMod val="75000"/>
                  </a:schemeClr>
                </a:solidFill>
              </a:rPr>
              <a:t>rumah tetap semangat </a:t>
            </a:r>
            <a:r>
              <a:rPr lang="id-ID" sz="1600" dirty="0" smtClean="0">
                <a:solidFill>
                  <a:schemeClr val="accent4">
                    <a:lumMod val="75000"/>
                  </a:schemeClr>
                </a:solidFill>
              </a:rPr>
              <a:t>ajar</a:t>
            </a:r>
            <a:r>
              <a:rPr lang="id-ID" sz="2000" b="1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endParaRPr lang="id-ID" sz="1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91682" y="3633932"/>
            <a:ext cx="887918" cy="277997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POSITIF</a:t>
            </a:r>
            <a:endParaRPr lang="id-ID" sz="105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43463" y="3863771"/>
            <a:ext cx="887918" cy="277997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POSITIF</a:t>
            </a:r>
            <a:endParaRPr lang="id-ID" sz="105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952615" y="2930047"/>
            <a:ext cx="320040" cy="107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26480" y="2930047"/>
            <a:ext cx="7836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013021" y="3046887"/>
                <a:ext cx="2868606" cy="614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skor</m:t>
                      </m:r>
                      <m:r>
                        <a:rPr lang="pt-B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𝒑𝒐𝒔𝒊𝒕𝒊𝒇</m:t>
                          </m:r>
                        </m:e>
                      </m:nary>
                      <m:r>
                        <a:rPr lang="id-ID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d-ID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𝒏𝒆𝒈𝒂𝒕𝒊𝒇</m:t>
                          </m:r>
                        </m:e>
                      </m:nary>
                    </m:oMath>
                  </m:oMathPara>
                </a14:m>
                <a:endParaRPr lang="id-ID" b="1" dirty="0" smtClean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21" y="3046887"/>
                <a:ext cx="2868606" cy="614079"/>
              </a:xfrm>
              <a:prstGeom prst="rect">
                <a:avLst/>
              </a:prstGeom>
              <a:blipFill rotWithShape="0">
                <a:blip r:embed="rId3"/>
                <a:stretch>
                  <a:fillRect t="-115842" r="-16348" b="-1663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5667993" y="2930047"/>
            <a:ext cx="415952" cy="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Google Shape;2442;p41"/>
              <p:cNvSpPr txBox="1">
                <a:spLocks/>
              </p:cNvSpPr>
              <p:nvPr/>
            </p:nvSpPr>
            <p:spPr>
              <a:xfrm>
                <a:off x="5455888" y="3416264"/>
                <a:ext cx="1939601" cy="44750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id-ID" b="1" dirty="0" smtClean="0">
                    <a:solidFill>
                      <a:srgbClr val="92D050"/>
                    </a:solidFill>
                  </a:rPr>
                  <a:t>3</a:t>
                </a:r>
                <a:r>
                  <a:rPr lang="id-ID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d-ID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id-ID" b="1" dirty="0" smtClean="0">
                    <a:solidFill>
                      <a:srgbClr val="C0000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6" name="Google Shape;2442;p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88" y="3416264"/>
                <a:ext cx="1939601" cy="447507"/>
              </a:xfrm>
              <a:prstGeom prst="rect">
                <a:avLst/>
              </a:prstGeom>
              <a:blipFill rotWithShape="0">
                <a:blip r:embed="rId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349581" y="4482109"/>
            <a:ext cx="83099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271463">
              <a:buSzPct val="90000"/>
            </a:pPr>
            <a:r>
              <a:rPr lang="id-ID" sz="1100" dirty="0">
                <a:solidFill>
                  <a:schemeClr val="accent3"/>
                </a:solidFill>
              </a:rPr>
              <a:t>7</a:t>
            </a:r>
            <a:r>
              <a:rPr lang="en-US" sz="1100" dirty="0">
                <a:solidFill>
                  <a:schemeClr val="accent3"/>
                </a:solidFill>
              </a:rPr>
              <a:t>	</a:t>
            </a:r>
            <a:r>
              <a:rPr lang="id-ID" sz="1100" dirty="0">
                <a:solidFill>
                  <a:schemeClr val="accent3"/>
                </a:solidFill>
              </a:rPr>
              <a:t>Santoso, E. B. and Nugroho, A. (2019) ‘Analisis Sentimen Calon Presiden Indonesia 2019 Berdasarkan Komentar Publik di Facebook’, Jurnal Eksplora Informatika, 9(1), pp. 60–69. doi: 10.30864/eksplora.v9i1.254.</a:t>
            </a:r>
            <a:endParaRPr lang="en-US" sz="1100" i="1" dirty="0">
              <a:solidFill>
                <a:schemeClr val="accent3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126480" y="3000370"/>
            <a:ext cx="783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7706" y="2836067"/>
            <a:ext cx="3343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Walau di rumah tetep SEMANGAT belajarnya! #belajardirumah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64521" y="3772433"/>
                <a:ext cx="46839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b="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id-ID" dirty="0">
                    <a:solidFill>
                      <a:srgbClr val="92D050"/>
                    </a:solidFill>
                  </a:rPr>
                  <a:t>2</a:t>
                </a:r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521" y="3772433"/>
                <a:ext cx="468398" cy="415498"/>
              </a:xfrm>
              <a:prstGeom prst="rect">
                <a:avLst/>
              </a:prstGeom>
              <a:blipFill rotWithShape="0">
                <a:blip r:embed="rId5"/>
                <a:stretch>
                  <a:fillRect r="-2597" b="-441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185130" y="1684892"/>
            <a:ext cx="2638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accent4">
                    <a:lumMod val="75000"/>
                  </a:schemeClr>
                </a:solidFill>
              </a:rPr>
              <a:t>rumah tetap semangat ajar</a:t>
            </a:r>
            <a:endParaRPr lang="id-ID" sz="1600" dirty="0"/>
          </a:p>
        </p:txBody>
      </p:sp>
      <p:sp>
        <p:nvSpPr>
          <p:cNvPr id="28" name="Rectangle 27"/>
          <p:cNvSpPr/>
          <p:nvPr/>
        </p:nvSpPr>
        <p:spPr>
          <a:xfrm>
            <a:off x="3185130" y="1684892"/>
            <a:ext cx="2638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>
                <a:solidFill>
                  <a:schemeClr val="accent4">
                    <a:lumMod val="75000"/>
                  </a:schemeClr>
                </a:solidFill>
              </a:rPr>
              <a:t>rumah tetap semangat ajar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1264560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2716E-6 L -0.26545 0.36945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1845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2716E-6 L 0.20087 0.17778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888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  <p:bldP spid="15" grpId="0" animBg="1"/>
      <p:bldP spid="16" grpId="0" animBg="1"/>
      <p:bldP spid="17" grpId="0"/>
      <p:bldP spid="19" grpId="0"/>
      <p:bldP spid="20" grpId="0"/>
      <p:bldP spid="22" grpId="0" animBg="1"/>
      <p:bldP spid="23" grpId="0" animBg="1"/>
      <p:bldP spid="41" grpId="0"/>
      <p:bldP spid="46" grpId="0"/>
      <p:bldP spid="8" grpId="0"/>
      <p:bldP spid="10" grpId="0"/>
      <p:bldP spid="11" grpId="0"/>
      <p:bldP spid="11" grpId="1"/>
      <p:bldP spid="11" grpId="2"/>
      <p:bldP spid="28" grpId="0"/>
      <p:bldP spid="28" grpId="1"/>
      <p:bldP spid="28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440;p41"/>
          <p:cNvSpPr/>
          <p:nvPr/>
        </p:nvSpPr>
        <p:spPr>
          <a:xfrm>
            <a:off x="6807199" y="2680538"/>
            <a:ext cx="1564828" cy="52679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Tahap </a:t>
            </a:r>
            <a:r>
              <a:rPr lang="id-ID" dirty="0" smtClean="0"/>
              <a:t>4. Pembagian Data</a:t>
            </a:r>
            <a:endParaRPr lang="id-ID" dirty="0"/>
          </a:p>
        </p:txBody>
      </p:sp>
      <p:sp>
        <p:nvSpPr>
          <p:cNvPr id="3" name="Google Shape;1142;p37"/>
          <p:cNvSpPr txBox="1"/>
          <p:nvPr/>
        </p:nvSpPr>
        <p:spPr>
          <a:xfrm>
            <a:off x="615925" y="1179202"/>
            <a:ext cx="7918475" cy="73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i="1" dirty="0" smtClean="0">
                <a:solidFill>
                  <a:schemeClr val="accent3"/>
                </a:solidFill>
              </a:rPr>
              <a:t>Pembagian data </a:t>
            </a:r>
            <a:r>
              <a:rPr lang="id-ID" dirty="0" smtClean="0">
                <a:solidFill>
                  <a:schemeClr val="accent3"/>
                </a:solidFill>
              </a:rPr>
              <a:t>merupakan proses membagi data (</a:t>
            </a:r>
            <a:r>
              <a:rPr lang="id-ID" dirty="0">
                <a:solidFill>
                  <a:schemeClr val="accent3"/>
                </a:solidFill>
              </a:rPr>
              <a:t>tweet) </a:t>
            </a:r>
            <a:r>
              <a:rPr lang="id-ID" dirty="0" smtClean="0">
                <a:solidFill>
                  <a:schemeClr val="accent3"/>
                </a:solidFill>
              </a:rPr>
              <a:t>berlabel menjadi </a:t>
            </a:r>
            <a:r>
              <a:rPr lang="id-ID" dirty="0">
                <a:solidFill>
                  <a:schemeClr val="accent3"/>
                </a:solidFill>
              </a:rPr>
              <a:t>dua (2) buah bagian antara lain: data uji dan data latih. </a:t>
            </a:r>
            <a:endParaRPr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" name="Google Shape;2443;p41"/>
          <p:cNvSpPr/>
          <p:nvPr/>
        </p:nvSpPr>
        <p:spPr>
          <a:xfrm>
            <a:off x="-193076" y="3643363"/>
            <a:ext cx="53069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8" name="Google Shape;2444;p41"/>
          <p:cNvSpPr txBox="1">
            <a:spLocks/>
          </p:cNvSpPr>
          <p:nvPr/>
        </p:nvSpPr>
        <p:spPr>
          <a:xfrm>
            <a:off x="6803879" y="2201365"/>
            <a:ext cx="1571472" cy="42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sz="1600" dirty="0" smtClean="0"/>
              <a:t>(</a:t>
            </a:r>
            <a:r>
              <a:rPr lang="id-ID" sz="1600" dirty="0"/>
              <a:t>395 </a:t>
            </a:r>
            <a:r>
              <a:rPr lang="id-ID" sz="1600" i="1" dirty="0" smtClean="0"/>
              <a:t>tweet</a:t>
            </a:r>
            <a:r>
              <a:rPr lang="id-ID" sz="1600" dirty="0" smtClean="0"/>
              <a:t>)</a:t>
            </a:r>
            <a:endParaRPr lang="id-ID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6756" y="2669260"/>
            <a:ext cx="7758593" cy="539491"/>
            <a:chOff x="628563" y="2181673"/>
            <a:chExt cx="3705146" cy="539491"/>
          </a:xfrm>
        </p:grpSpPr>
        <p:sp>
          <p:nvSpPr>
            <p:cNvPr id="9" name="Google Shape;2440;p41"/>
            <p:cNvSpPr/>
            <p:nvPr/>
          </p:nvSpPr>
          <p:spPr>
            <a:xfrm>
              <a:off x="628563" y="2183095"/>
              <a:ext cx="2956270" cy="538069"/>
            </a:xfrm>
            <a:prstGeom prst="roundRect">
              <a:avLst>
                <a:gd name="adj" fmla="val 1658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41;p41"/>
            <p:cNvSpPr/>
            <p:nvPr/>
          </p:nvSpPr>
          <p:spPr>
            <a:xfrm>
              <a:off x="628563" y="2181673"/>
              <a:ext cx="3705146" cy="538069"/>
            </a:xfrm>
            <a:prstGeom prst="roundRect">
              <a:avLst>
                <a:gd name="adj" fmla="val 4313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444;p41"/>
          <p:cNvSpPr txBox="1">
            <a:spLocks/>
          </p:cNvSpPr>
          <p:nvPr/>
        </p:nvSpPr>
        <p:spPr>
          <a:xfrm>
            <a:off x="615925" y="2201365"/>
            <a:ext cx="6190443" cy="39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sz="1600" dirty="0" smtClean="0"/>
              <a:t>(3.559 </a:t>
            </a:r>
            <a:r>
              <a:rPr lang="id-ID" sz="1600" i="1" dirty="0" smtClean="0"/>
              <a:t>tweet</a:t>
            </a:r>
            <a:r>
              <a:rPr lang="id-ID" sz="1600" dirty="0" smtClean="0"/>
              <a:t>)</a:t>
            </a:r>
            <a:endParaRPr lang="id-ID" sz="1600" dirty="0"/>
          </a:p>
        </p:txBody>
      </p:sp>
      <p:sp>
        <p:nvSpPr>
          <p:cNvPr id="24" name="Google Shape;2444;p41"/>
          <p:cNvSpPr txBox="1">
            <a:spLocks/>
          </p:cNvSpPr>
          <p:nvPr/>
        </p:nvSpPr>
        <p:spPr>
          <a:xfrm>
            <a:off x="6805538" y="2611190"/>
            <a:ext cx="1568151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b="1" dirty="0" smtClean="0">
                <a:solidFill>
                  <a:schemeClr val="tx1"/>
                </a:solidFill>
              </a:rPr>
              <a:t>10%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25" name="Google Shape;2444;p41"/>
          <p:cNvSpPr txBox="1">
            <a:spLocks/>
          </p:cNvSpPr>
          <p:nvPr/>
        </p:nvSpPr>
        <p:spPr>
          <a:xfrm>
            <a:off x="615925" y="2666416"/>
            <a:ext cx="6190443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b="1" dirty="0" smtClean="0">
                <a:solidFill>
                  <a:schemeClr val="tx1"/>
                </a:solidFill>
              </a:rPr>
              <a:t>90%</a:t>
            </a:r>
            <a:endParaRPr lang="id-ID" sz="1600" b="1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5925" y="3429771"/>
            <a:ext cx="7756102" cy="273755"/>
            <a:chOff x="1000124" y="3365944"/>
            <a:chExt cx="6823529" cy="273755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1000124" y="3622675"/>
              <a:ext cx="6823529" cy="362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019175" y="3365944"/>
              <a:ext cx="1" cy="27137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7807778" y="3368325"/>
              <a:ext cx="1" cy="27137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Google Shape;2444;p41"/>
          <p:cNvSpPr txBox="1">
            <a:spLocks/>
          </p:cNvSpPr>
          <p:nvPr/>
        </p:nvSpPr>
        <p:spPr>
          <a:xfrm>
            <a:off x="3655910" y="3707445"/>
            <a:ext cx="2738260" cy="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d-ID" dirty="0" smtClean="0"/>
              <a:t>(3.954 </a:t>
            </a:r>
            <a:r>
              <a:rPr lang="id-ID" i="1" dirty="0" smtClean="0"/>
              <a:t>tweet</a:t>
            </a:r>
            <a:r>
              <a:rPr lang="id-ID" dirty="0" smtClean="0"/>
              <a:t> berlabel)</a:t>
            </a:r>
            <a:endParaRPr lang="id-ID" sz="1600" dirty="0"/>
          </a:p>
        </p:txBody>
      </p:sp>
      <p:sp>
        <p:nvSpPr>
          <p:cNvPr id="4" name="Rectangle 3"/>
          <p:cNvSpPr/>
          <p:nvPr/>
        </p:nvSpPr>
        <p:spPr>
          <a:xfrm>
            <a:off x="3041554" y="1981942"/>
            <a:ext cx="1339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solidFill>
                  <a:schemeClr val="accent3"/>
                </a:solidFill>
              </a:rPr>
              <a:t>Data Latih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6694" y="1984063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600" dirty="0">
                <a:solidFill>
                  <a:schemeClr val="accent3"/>
                </a:solidFill>
              </a:rPr>
              <a:t>Data Uji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7575" y="377624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800" i="1" dirty="0">
                <a:solidFill>
                  <a:schemeClr val="accent3"/>
                </a:solidFill>
              </a:rPr>
              <a:t>Dataset </a:t>
            </a:r>
            <a:endParaRPr lang="id-ID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800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8" grpId="0"/>
      <p:bldP spid="13" grpId="0"/>
      <p:bldP spid="24" grpId="0"/>
      <p:bldP spid="25" grpId="0"/>
      <p:bldP spid="30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400" y="457300"/>
            <a:ext cx="4666950" cy="481200"/>
          </a:xfrm>
        </p:spPr>
        <p:txBody>
          <a:bodyPr/>
          <a:lstStyle/>
          <a:p>
            <a:r>
              <a:rPr lang="id-ID" dirty="0"/>
              <a:t>Tahap </a:t>
            </a:r>
            <a:r>
              <a:rPr lang="id-ID" dirty="0" smtClean="0"/>
              <a:t>5. </a:t>
            </a:r>
            <a:r>
              <a:rPr lang="id-ID" i="1" dirty="0" smtClean="0"/>
              <a:t>Modeling </a:t>
            </a:r>
            <a:r>
              <a:rPr lang="id-ID" dirty="0" smtClean="0"/>
              <a:t>(</a:t>
            </a:r>
            <a:r>
              <a:rPr lang="id-ID" i="1" dirty="0" smtClean="0"/>
              <a:t>CountVectorizer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6" name="Google Shape;1152;p37"/>
          <p:cNvSpPr/>
          <p:nvPr/>
        </p:nvSpPr>
        <p:spPr>
          <a:xfrm>
            <a:off x="6211110" y="3205856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52;p37"/>
          <p:cNvSpPr/>
          <p:nvPr/>
        </p:nvSpPr>
        <p:spPr>
          <a:xfrm>
            <a:off x="4594261" y="3205574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52;p37"/>
          <p:cNvSpPr/>
          <p:nvPr/>
        </p:nvSpPr>
        <p:spPr>
          <a:xfrm>
            <a:off x="2955021" y="3206071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51;p37"/>
          <p:cNvSpPr/>
          <p:nvPr/>
        </p:nvSpPr>
        <p:spPr>
          <a:xfrm>
            <a:off x="986901" y="2372217"/>
            <a:ext cx="2101711" cy="733369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52;p37"/>
          <p:cNvSpPr/>
          <p:nvPr/>
        </p:nvSpPr>
        <p:spPr>
          <a:xfrm>
            <a:off x="1335295" y="3215596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46;p37"/>
          <p:cNvSpPr txBox="1"/>
          <p:nvPr/>
        </p:nvSpPr>
        <p:spPr>
          <a:xfrm>
            <a:off x="1228748" y="3171754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List Kata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" name="Google Shape;1146;p37"/>
          <p:cNvSpPr txBox="1"/>
          <p:nvPr/>
        </p:nvSpPr>
        <p:spPr>
          <a:xfrm>
            <a:off x="2872364" y="3171754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Fitur Kata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" name="Google Shape;1146;p37"/>
          <p:cNvSpPr txBox="1"/>
          <p:nvPr/>
        </p:nvSpPr>
        <p:spPr>
          <a:xfrm>
            <a:off x="4514618" y="3164134"/>
            <a:ext cx="1522511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Wadah Nol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" name="Google Shape;1146;p37"/>
          <p:cNvSpPr txBox="1"/>
          <p:nvPr/>
        </p:nvSpPr>
        <p:spPr>
          <a:xfrm>
            <a:off x="6080674" y="3162284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Vektor latih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65381" y="3371577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92505" y="3369906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16719" y="3371577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1142;p37"/>
          <p:cNvSpPr txBox="1"/>
          <p:nvPr/>
        </p:nvSpPr>
        <p:spPr>
          <a:xfrm>
            <a:off x="495299" y="1186381"/>
            <a:ext cx="8115300" cy="73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i="1" dirty="0" smtClean="0">
                <a:solidFill>
                  <a:schemeClr val="accent3"/>
                </a:solidFill>
              </a:rPr>
              <a:t>Modeling </a:t>
            </a:r>
            <a:r>
              <a:rPr lang="id-ID" dirty="0" smtClean="0">
                <a:solidFill>
                  <a:schemeClr val="accent3"/>
                </a:solidFill>
              </a:rPr>
              <a:t>dilakukan </a:t>
            </a:r>
            <a:r>
              <a:rPr lang="id-ID" dirty="0">
                <a:solidFill>
                  <a:schemeClr val="accent3"/>
                </a:solidFill>
              </a:rPr>
              <a:t>untuk </a:t>
            </a:r>
            <a:r>
              <a:rPr lang="id-ID" dirty="0" smtClean="0">
                <a:solidFill>
                  <a:schemeClr val="accent3"/>
                </a:solidFill>
              </a:rPr>
              <a:t>mengekstraksi fitur pada </a:t>
            </a:r>
            <a:r>
              <a:rPr lang="id-ID" i="1" dirty="0" smtClean="0">
                <a:solidFill>
                  <a:schemeClr val="accent3"/>
                </a:solidFill>
              </a:rPr>
              <a:t>tweet </a:t>
            </a:r>
            <a:r>
              <a:rPr lang="id-ID" dirty="0" smtClean="0">
                <a:solidFill>
                  <a:schemeClr val="accent3"/>
                </a:solidFill>
              </a:rPr>
              <a:t>latih menjadi representasi vektor </a:t>
            </a:r>
            <a:r>
              <a:rPr lang="id-ID" dirty="0">
                <a:solidFill>
                  <a:schemeClr val="accent3"/>
                </a:solidFill>
              </a:rPr>
              <a:t>menggunakan </a:t>
            </a:r>
            <a:r>
              <a:rPr lang="id-ID" b="1" i="1" dirty="0" smtClean="0">
                <a:solidFill>
                  <a:schemeClr val="accent3"/>
                </a:solidFill>
              </a:rPr>
              <a:t>CountVectorizer</a:t>
            </a:r>
            <a:endParaRPr b="1" i="1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" name="Google Shape;1146;p37"/>
          <p:cNvSpPr txBox="1"/>
          <p:nvPr/>
        </p:nvSpPr>
        <p:spPr>
          <a:xfrm>
            <a:off x="2037755" y="1825266"/>
            <a:ext cx="5193774" cy="45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b="1" dirty="0" smtClean="0">
                <a:solidFill>
                  <a:schemeClr val="accent3"/>
                </a:solidFill>
              </a:rPr>
              <a:t>“</a:t>
            </a:r>
            <a:r>
              <a:rPr lang="id-ID" dirty="0" smtClean="0">
                <a:solidFill>
                  <a:schemeClr val="accent3"/>
                </a:solidFill>
              </a:rPr>
              <a:t>belajar di rumah</a:t>
            </a:r>
            <a:r>
              <a:rPr lang="id-ID" b="1" dirty="0" smtClean="0">
                <a:solidFill>
                  <a:schemeClr val="accent3"/>
                </a:solidFill>
              </a:rPr>
              <a:t>” , “</a:t>
            </a:r>
            <a:r>
              <a:rPr lang="id-ID" dirty="0" smtClean="0">
                <a:solidFill>
                  <a:schemeClr val="accent3"/>
                </a:solidFill>
              </a:rPr>
              <a:t>belajar dari rumah</a:t>
            </a:r>
            <a:r>
              <a:rPr lang="id-ID" b="1" dirty="0" smtClean="0">
                <a:solidFill>
                  <a:schemeClr val="accent3"/>
                </a:solidFill>
              </a:rPr>
              <a:t>”</a:t>
            </a:r>
            <a:endParaRPr lang="id-ID" b="1" dirty="0">
              <a:solidFill>
                <a:schemeClr val="accent3"/>
              </a:solidFill>
            </a:endParaRPr>
          </a:p>
        </p:txBody>
      </p:sp>
      <p:sp>
        <p:nvSpPr>
          <p:cNvPr id="42" name="Google Shape;1146;p37"/>
          <p:cNvSpPr txBox="1"/>
          <p:nvPr/>
        </p:nvSpPr>
        <p:spPr>
          <a:xfrm>
            <a:off x="924067" y="2445262"/>
            <a:ext cx="2101711" cy="35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[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“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“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id-ID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Google Shape;1151;p37"/>
          <p:cNvSpPr/>
          <p:nvPr/>
        </p:nvSpPr>
        <p:spPr>
          <a:xfrm>
            <a:off x="2633686" y="3600853"/>
            <a:ext cx="2101711" cy="733369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46;p37"/>
          <p:cNvSpPr txBox="1"/>
          <p:nvPr/>
        </p:nvSpPr>
        <p:spPr>
          <a:xfrm>
            <a:off x="3321090" y="3914667"/>
            <a:ext cx="717096" cy="35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dari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 ]</a:t>
            </a:r>
          </a:p>
        </p:txBody>
      </p:sp>
      <p:sp>
        <p:nvSpPr>
          <p:cNvPr id="46" name="Google Shape;1151;p37"/>
          <p:cNvSpPr/>
          <p:nvPr/>
        </p:nvSpPr>
        <p:spPr>
          <a:xfrm>
            <a:off x="4233886" y="2345435"/>
            <a:ext cx="2101711" cy="733369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146;p37"/>
          <p:cNvSpPr txBox="1"/>
          <p:nvPr/>
        </p:nvSpPr>
        <p:spPr>
          <a:xfrm>
            <a:off x="4233886" y="2412855"/>
            <a:ext cx="2101711" cy="54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7030A0"/>
                </a:solidFill>
              </a:rPr>
              <a:t>	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</a:p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FFC000"/>
                </a:solidFill>
              </a:rPr>
              <a:t>	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Google Shape;1151;p37"/>
          <p:cNvSpPr/>
          <p:nvPr/>
        </p:nvSpPr>
        <p:spPr>
          <a:xfrm>
            <a:off x="5887426" y="3592598"/>
            <a:ext cx="2101711" cy="733369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146;p37"/>
          <p:cNvSpPr txBox="1"/>
          <p:nvPr/>
        </p:nvSpPr>
        <p:spPr>
          <a:xfrm>
            <a:off x="5887426" y="3651353"/>
            <a:ext cx="2101711" cy="54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7030A0"/>
                </a:solidFill>
              </a:rPr>
              <a:t>	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</a:p>
          <a:p>
            <a:pPr algn="ctr"/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FFC000"/>
                </a:solidFill>
              </a:rPr>
              <a:t>	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129485" y="2182313"/>
            <a:ext cx="13633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681104" y="2182040"/>
            <a:ext cx="15021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1152;p37"/>
          <p:cNvSpPr/>
          <p:nvPr/>
        </p:nvSpPr>
        <p:spPr>
          <a:xfrm>
            <a:off x="209099" y="3849588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46;p37"/>
          <p:cNvSpPr txBox="1"/>
          <p:nvPr/>
        </p:nvSpPr>
        <p:spPr>
          <a:xfrm>
            <a:off x="102552" y="3805746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Seleksi Data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56" name="Elbow Connector 55"/>
          <p:cNvCxnSpPr>
            <a:stCxn id="54" idx="0"/>
          </p:cNvCxnSpPr>
          <p:nvPr/>
        </p:nvCxnSpPr>
        <p:spPr>
          <a:xfrm rot="5400000" flipH="1" flipV="1">
            <a:off x="882148" y="3377614"/>
            <a:ext cx="437687" cy="418579"/>
          </a:xfrm>
          <a:prstGeom prst="bentConnector3">
            <a:avLst>
              <a:gd name="adj1" fmla="val 100053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1152;p37"/>
          <p:cNvSpPr/>
          <p:nvPr/>
        </p:nvSpPr>
        <p:spPr>
          <a:xfrm>
            <a:off x="7338076" y="2611769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146;p37"/>
          <p:cNvSpPr txBox="1"/>
          <p:nvPr/>
        </p:nvSpPr>
        <p:spPr>
          <a:xfrm>
            <a:off x="7231529" y="2567927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Model</a:t>
            </a: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 latih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71" name="Elbow Connector 70"/>
          <p:cNvCxnSpPr/>
          <p:nvPr/>
        </p:nvCxnSpPr>
        <p:spPr>
          <a:xfrm flipV="1">
            <a:off x="7643046" y="2955435"/>
            <a:ext cx="437687" cy="418579"/>
          </a:xfrm>
          <a:prstGeom prst="bentConnector3">
            <a:avLst>
              <a:gd name="adj1" fmla="val 100053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25778" y="1874263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belajar di rumah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634642" y="1876781"/>
            <a:ext cx="16257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belajar dari rumah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100991" y="2722694"/>
            <a:ext cx="18998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dari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rumah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 ]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6368" y="2492630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9" name="Rectangle 8"/>
          <p:cNvSpPr/>
          <p:nvPr/>
        </p:nvSpPr>
        <p:spPr>
          <a:xfrm>
            <a:off x="2771731" y="3705590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1739818" y="249263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dirty="0"/>
          </a:p>
        </p:txBody>
      </p:sp>
      <p:sp>
        <p:nvSpPr>
          <p:cNvPr id="18" name="Rectangle 17"/>
          <p:cNvSpPr/>
          <p:nvPr/>
        </p:nvSpPr>
        <p:spPr>
          <a:xfrm>
            <a:off x="3416502" y="370558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dirty="0"/>
          </a:p>
        </p:txBody>
      </p:sp>
      <p:sp>
        <p:nvSpPr>
          <p:cNvPr id="20" name="Rectangle 19"/>
          <p:cNvSpPr/>
          <p:nvPr/>
        </p:nvSpPr>
        <p:spPr>
          <a:xfrm>
            <a:off x="2052644" y="2495154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rumah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dirty="0"/>
          </a:p>
        </p:txBody>
      </p:sp>
      <p:sp>
        <p:nvSpPr>
          <p:cNvPr id="40" name="Rectangle 39"/>
          <p:cNvSpPr/>
          <p:nvPr/>
        </p:nvSpPr>
        <p:spPr>
          <a:xfrm>
            <a:off x="3775907" y="3709149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dirty="0"/>
          </a:p>
        </p:txBody>
      </p:sp>
      <p:sp>
        <p:nvSpPr>
          <p:cNvPr id="41" name="Rectangle 40"/>
          <p:cNvSpPr/>
          <p:nvPr/>
        </p:nvSpPr>
        <p:spPr>
          <a:xfrm>
            <a:off x="1157794" y="2720916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45" name="Rectangle 44"/>
          <p:cNvSpPr/>
          <p:nvPr/>
        </p:nvSpPr>
        <p:spPr>
          <a:xfrm>
            <a:off x="1803168" y="272091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dari</a:t>
            </a:r>
            <a:endParaRPr lang="id-ID" sz="1200" dirty="0"/>
          </a:p>
        </p:txBody>
      </p:sp>
      <p:sp>
        <p:nvSpPr>
          <p:cNvPr id="51" name="Rectangle 50"/>
          <p:cNvSpPr/>
          <p:nvPr/>
        </p:nvSpPr>
        <p:spPr>
          <a:xfrm>
            <a:off x="2241385" y="2727148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sz="1200" dirty="0"/>
          </a:p>
        </p:txBody>
      </p:sp>
      <p:sp>
        <p:nvSpPr>
          <p:cNvPr id="22" name="Rectangle 21"/>
          <p:cNvSpPr/>
          <p:nvPr/>
        </p:nvSpPr>
        <p:spPr>
          <a:xfrm>
            <a:off x="2916992" y="3705589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23" name="Rectangle 22"/>
          <p:cNvSpPr/>
          <p:nvPr/>
        </p:nvSpPr>
        <p:spPr>
          <a:xfrm>
            <a:off x="4815293" y="247724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58" name="Rectangle 57"/>
          <p:cNvSpPr/>
          <p:nvPr/>
        </p:nvSpPr>
        <p:spPr>
          <a:xfrm>
            <a:off x="3552349" y="3714292"/>
            <a:ext cx="303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endParaRPr lang="id-ID" sz="1200" dirty="0"/>
          </a:p>
        </p:txBody>
      </p:sp>
      <p:sp>
        <p:nvSpPr>
          <p:cNvPr id="24" name="Rectangle 23"/>
          <p:cNvSpPr/>
          <p:nvPr/>
        </p:nvSpPr>
        <p:spPr>
          <a:xfrm>
            <a:off x="4923270" y="248009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59" name="Rectangle 58"/>
          <p:cNvSpPr/>
          <p:nvPr/>
        </p:nvSpPr>
        <p:spPr>
          <a:xfrm>
            <a:off x="3913287" y="3714291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sz="1200" dirty="0"/>
          </a:p>
        </p:txBody>
      </p:sp>
      <p:sp>
        <p:nvSpPr>
          <p:cNvPr id="60" name="Rectangle 59"/>
          <p:cNvSpPr/>
          <p:nvPr/>
        </p:nvSpPr>
        <p:spPr>
          <a:xfrm>
            <a:off x="5124111" y="248009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61" name="Rectangle 60"/>
          <p:cNvSpPr/>
          <p:nvPr/>
        </p:nvSpPr>
        <p:spPr>
          <a:xfrm>
            <a:off x="3467276" y="3958567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dari</a:t>
            </a:r>
            <a:endParaRPr lang="id-ID" sz="1200" dirty="0"/>
          </a:p>
        </p:txBody>
      </p:sp>
      <p:sp>
        <p:nvSpPr>
          <p:cNvPr id="62" name="Rectangle 61"/>
          <p:cNvSpPr/>
          <p:nvPr/>
        </p:nvSpPr>
        <p:spPr>
          <a:xfrm>
            <a:off x="5315830" y="247247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4824753" y="2693069"/>
            <a:ext cx="919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2909014" y="3705589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64" name="Rectangle 63"/>
          <p:cNvSpPr/>
          <p:nvPr/>
        </p:nvSpPr>
        <p:spPr>
          <a:xfrm>
            <a:off x="3025778" y="1874799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3"/>
                </a:solidFill>
              </a:rPr>
              <a:t>belajar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61656" y="37107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7030A0"/>
                </a:solidFill>
              </a:rPr>
              <a:t>1</a:t>
            </a:r>
            <a:endParaRPr lang="id-ID" dirty="0"/>
          </a:p>
        </p:txBody>
      </p:sp>
      <p:sp>
        <p:nvSpPr>
          <p:cNvPr id="67" name="Rectangle 66"/>
          <p:cNvSpPr/>
          <p:nvPr/>
        </p:nvSpPr>
        <p:spPr>
          <a:xfrm>
            <a:off x="6470907" y="3714254"/>
            <a:ext cx="253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69" name="Rectangle 68"/>
          <p:cNvSpPr/>
          <p:nvPr/>
        </p:nvSpPr>
        <p:spPr>
          <a:xfrm>
            <a:off x="6577268" y="371425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70" name="Rectangle 69"/>
          <p:cNvSpPr/>
          <p:nvPr/>
        </p:nvSpPr>
        <p:spPr>
          <a:xfrm>
            <a:off x="6792265" y="371425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72" name="Rectangle 71"/>
          <p:cNvSpPr/>
          <p:nvPr/>
        </p:nvSpPr>
        <p:spPr>
          <a:xfrm>
            <a:off x="7003069" y="370790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0</a:t>
            </a:r>
            <a:endParaRPr lang="id-ID" dirty="0"/>
          </a:p>
        </p:txBody>
      </p:sp>
      <p:sp>
        <p:nvSpPr>
          <p:cNvPr id="73" name="Rectangle 72"/>
          <p:cNvSpPr/>
          <p:nvPr/>
        </p:nvSpPr>
        <p:spPr>
          <a:xfrm>
            <a:off x="3556910" y="3705589"/>
            <a:ext cx="303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endParaRPr lang="id-ID" sz="1200" dirty="0"/>
          </a:p>
        </p:txBody>
      </p:sp>
      <p:sp>
        <p:nvSpPr>
          <p:cNvPr id="74" name="Rectangle 73"/>
          <p:cNvSpPr/>
          <p:nvPr/>
        </p:nvSpPr>
        <p:spPr>
          <a:xfrm>
            <a:off x="3613843" y="1874263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3"/>
                </a:solidFill>
              </a:rPr>
              <a:t>di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71571" y="371425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7030A0"/>
                </a:solidFill>
              </a:rPr>
              <a:t>1</a:t>
            </a:r>
            <a:endParaRPr lang="id-ID" dirty="0"/>
          </a:p>
        </p:txBody>
      </p:sp>
      <p:sp>
        <p:nvSpPr>
          <p:cNvPr id="77" name="Rectangle 76"/>
          <p:cNvSpPr/>
          <p:nvPr/>
        </p:nvSpPr>
        <p:spPr>
          <a:xfrm>
            <a:off x="3913887" y="3705589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sz="1200" dirty="0"/>
          </a:p>
        </p:txBody>
      </p:sp>
      <p:sp>
        <p:nvSpPr>
          <p:cNvPr id="78" name="Rectangle 77"/>
          <p:cNvSpPr/>
          <p:nvPr/>
        </p:nvSpPr>
        <p:spPr>
          <a:xfrm>
            <a:off x="3795065" y="1867050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6891651" y="371425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7030A0"/>
                </a:solidFill>
              </a:rPr>
              <a:t>1</a:t>
            </a:r>
            <a:endParaRPr lang="id-ID" dirty="0"/>
          </a:p>
        </p:txBody>
      </p:sp>
      <p:sp>
        <p:nvSpPr>
          <p:cNvPr id="80" name="Rectangle 79"/>
          <p:cNvSpPr/>
          <p:nvPr/>
        </p:nvSpPr>
        <p:spPr>
          <a:xfrm>
            <a:off x="6481573" y="3934828"/>
            <a:ext cx="253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solidFill>
                  <a:srgbClr val="FFC000"/>
                </a:solidFill>
              </a:rPr>
              <a:t>0</a:t>
            </a:r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587190" y="3939618"/>
            <a:ext cx="380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0</a:t>
            </a:r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97324" y="3934828"/>
            <a:ext cx="380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0</a:t>
            </a:r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006078" y="3924693"/>
            <a:ext cx="380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0</a:t>
            </a:r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28076" y="1874090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3"/>
                </a:solidFill>
              </a:rPr>
              <a:t>belajar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08804" y="3705589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87" name="Rectangle 86"/>
          <p:cNvSpPr/>
          <p:nvPr/>
        </p:nvSpPr>
        <p:spPr>
          <a:xfrm>
            <a:off x="6478919" y="393961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896637" y="394106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097373" y="392102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467319" y="3957484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dari</a:t>
            </a:r>
            <a:endParaRPr lang="id-ID" sz="1200" dirty="0"/>
          </a:p>
        </p:txBody>
      </p:sp>
      <p:sp>
        <p:nvSpPr>
          <p:cNvPr id="91" name="Rectangle 90"/>
          <p:cNvSpPr/>
          <p:nvPr/>
        </p:nvSpPr>
        <p:spPr>
          <a:xfrm>
            <a:off x="3552297" y="3705589"/>
            <a:ext cx="303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endParaRPr lang="id-ID" sz="1200" dirty="0"/>
          </a:p>
        </p:txBody>
      </p:sp>
      <p:sp>
        <p:nvSpPr>
          <p:cNvPr id="92" name="Rectangle 91"/>
          <p:cNvSpPr/>
          <p:nvPr/>
        </p:nvSpPr>
        <p:spPr>
          <a:xfrm>
            <a:off x="3913244" y="3712709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sz="1200" dirty="0"/>
          </a:p>
        </p:txBody>
      </p:sp>
      <p:sp>
        <p:nvSpPr>
          <p:cNvPr id="93" name="Rectangle 92"/>
          <p:cNvSpPr/>
          <p:nvPr/>
        </p:nvSpPr>
        <p:spPr>
          <a:xfrm>
            <a:off x="5212457" y="1874089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3"/>
                </a:solidFill>
              </a:rPr>
              <a:t>dari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465712" y="3957484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dari</a:t>
            </a:r>
            <a:endParaRPr lang="id-ID" sz="1200" dirty="0"/>
          </a:p>
        </p:txBody>
      </p:sp>
      <p:sp>
        <p:nvSpPr>
          <p:cNvPr id="95" name="Rectangle 94"/>
          <p:cNvSpPr/>
          <p:nvPr/>
        </p:nvSpPr>
        <p:spPr>
          <a:xfrm>
            <a:off x="5552375" y="1887064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3"/>
                </a:solidFill>
              </a:rPr>
              <a:t>rumah</a:t>
            </a:r>
            <a:endParaRPr lang="id-ID" dirty="0">
              <a:solidFill>
                <a:schemeClr val="accent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94529" y="2465538"/>
            <a:ext cx="1128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7030A0"/>
                </a:solidFill>
              </a:rPr>
              <a:t>0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 smtClean="0">
                <a:solidFill>
                  <a:srgbClr val="7030A0"/>
                </a:solidFill>
              </a:rPr>
              <a:t> 0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 smtClean="0">
                <a:solidFill>
                  <a:srgbClr val="7030A0"/>
                </a:solidFill>
              </a:rPr>
              <a:t> 0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 smtClean="0">
                <a:solidFill>
                  <a:srgbClr val="7030A0"/>
                </a:solidFill>
              </a:rPr>
              <a:t> 0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</a:p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>
                <a:solidFill>
                  <a:srgbClr val="7030A0"/>
                </a:solidFill>
              </a:rPr>
              <a:t>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>
                <a:solidFill>
                  <a:srgbClr val="7030A0"/>
                </a:solidFill>
              </a:rPr>
              <a:t>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id-ID" dirty="0">
                <a:solidFill>
                  <a:srgbClr val="7030A0"/>
                </a:solidFill>
              </a:rPr>
              <a:t> </a:t>
            </a:r>
            <a:r>
              <a:rPr lang="id-ID" dirty="0">
                <a:solidFill>
                  <a:srgbClr val="FFC000"/>
                </a:solidFill>
              </a:rPr>
              <a:t>0</a:t>
            </a:r>
            <a:r>
              <a:rPr lang="id-ID" dirty="0">
                <a:solidFill>
                  <a:srgbClr val="7030A0"/>
                </a:solidFill>
              </a:rPr>
              <a:t>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69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18646 0.11667 " pathEditMode="relative" rAng="0" ptsTypes="AA">
                                      <p:cBhvr>
                                        <p:cTn id="4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583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08642E-6 L -0.37274 0.16204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46" y="808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6914E-7 L 0.18507 0.23704 " pathEditMode="relative" rAng="0" ptsTypes="AA">
                                      <p:cBhvr>
                                        <p:cTn id="8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11852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18021 0.23735 " pathEditMode="relative" rAng="0" ptsTypes="AA">
                                      <p:cBhvr>
                                        <p:cTn id="104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0" y="1185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18715 0.23642 " pathEditMode="relative" rAng="0" ptsTypes="AA">
                                      <p:cBhvr>
                                        <p:cTn id="11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1182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19753E-6 L 0.19132 0.1926 " pathEditMode="relative" rAng="0" ptsTypes="AA">
                                      <p:cBhvr>
                                        <p:cTn id="132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66" y="963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0.18177 0.23797 " pathEditMode="relative" rAng="0" ptsTypes="AA">
                                      <p:cBhvr>
                                        <p:cTn id="142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0" y="1188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23457E-6 L 0.18195 0.19136 " pathEditMode="relative" rAng="0" ptsTypes="AA">
                                      <p:cBhvr>
                                        <p:cTn id="156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956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8941 -0.2395 " pathEditMode="relative" rAng="0" ptsTypes="AA">
                                      <p:cBhvr>
                                        <p:cTn id="17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-11975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0.1599 -0.24135 " pathEditMode="relative" rAng="0" ptsTypes="AA">
                                      <p:cBhvr>
                                        <p:cTn id="19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-12068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12291 -0.24135 " pathEditMode="relative" rAng="0" ptsTypes="AA">
                                      <p:cBhvr>
                                        <p:cTn id="211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12068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6 L 0.20521 -0.28888 " pathEditMode="relative" rAng="0" ptsTypes="AA">
                                      <p:cBhvr>
                                        <p:cTn id="225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14444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8642E-6 L 0.18316 0.24413 " pathEditMode="relative" rAng="0" ptsTypes="AA">
                                      <p:cBhvr>
                                        <p:cTn id="255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12191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800"/>
                            </p:stCondLst>
                            <p:childTnLst>
                              <p:par>
                                <p:cTn id="3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300"/>
                            </p:stCondLst>
                            <p:childTnLst>
                              <p:par>
                                <p:cTn id="30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300"/>
                            </p:stCondLst>
                            <p:childTnLst>
                              <p:par>
                                <p:cTn id="3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35 0.35402 " pathEditMode="relative" rAng="0" ptsTypes="AA">
                                      <p:cBhvr>
                                        <p:cTn id="310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7685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800"/>
                            </p:stCondLst>
                            <p:childTnLst>
                              <p:par>
                                <p:cTn id="3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44444E-6 -2.22222E-6 L 4.44444E-6 -0.07222 " pathEditMode="relative" rAng="0" ptsTypes="AA">
                                      <p:cBhvr>
                                        <p:cTn id="3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50"/>
                            </p:stCondLst>
                            <p:childTnLst>
                              <p:par>
                                <p:cTn id="3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50"/>
                            </p:stCondLst>
                            <p:childTnLst>
                              <p:par>
                                <p:cTn id="33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50"/>
                            </p:stCondLst>
                            <p:childTnLst>
                              <p:par>
                                <p:cTn id="3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0.33177 0.35402 " pathEditMode="relative" rAng="0" ptsTypes="AA">
                                      <p:cBhvr>
                                        <p:cTn id="341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0" y="17685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550"/>
                            </p:stCondLst>
                            <p:childTnLst>
                              <p:par>
                                <p:cTn id="3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44444E-6 -2.22222E-6 L 4.44444E-6 -0.07222 " pathEditMode="relative" rAng="0" ptsTypes="AA">
                                      <p:cBhvr>
                                        <p:cTn id="35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5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700"/>
                            </p:stCondLst>
                            <p:childTnLst>
                              <p:par>
                                <p:cTn id="36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200"/>
                            </p:stCondLst>
                            <p:childTnLst>
                              <p:par>
                                <p:cTn id="36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200"/>
                            </p:stCondLst>
                            <p:childTnLst>
                              <p:par>
                                <p:cTn id="37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23457E-6 L 0.31805 0.35556 " pathEditMode="relative" rAng="0" ptsTypes="AA">
                                      <p:cBhvr>
                                        <p:cTn id="372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03" y="17778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3.7037E-6 L 5E-6 -0.07223 " pathEditMode="relative" rAng="0" ptsTypes="AA">
                                      <p:cBhvr>
                                        <p:cTn id="3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650"/>
                            </p:stCondLst>
                            <p:childTnLst>
                              <p:par>
                                <p:cTn id="39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-2.22222E-6 L 5E-6 -0.07222 " pathEditMode="relative" rAng="0" ptsTypes="AA">
                                      <p:cBhvr>
                                        <p:cTn id="40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0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800"/>
                            </p:stCondLst>
                            <p:childTnLst>
                              <p:par>
                                <p:cTn id="41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00"/>
                            </p:stCondLst>
                            <p:childTnLst>
                              <p:par>
                                <p:cTn id="4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300"/>
                            </p:stCondLst>
                            <p:childTnLst>
                              <p:par>
                                <p:cTn id="4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19753E-6 L 0.17986 0.39845 " pathEditMode="relative" rAng="0" ptsTypes="AA">
                                      <p:cBhvr>
                                        <p:cTn id="418" dur="1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19907"/>
                                    </p:animMotion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2800"/>
                            </p:stCondLst>
                            <p:childTnLst>
                              <p:par>
                                <p:cTn id="4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72222E-6 -2.22222E-6 L -4.72222E-6 -0.07222 " pathEditMode="relative" rAng="0" ptsTypes="AA">
                                      <p:cBhvr>
                                        <p:cTn id="4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50"/>
                            </p:stCondLst>
                            <p:childTnLst>
                              <p:par>
                                <p:cTn id="4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44444E-6 4.5679E-6 L 4.44444E-6 -0.07223 " pathEditMode="relative" rAng="0" ptsTypes="AA">
                                      <p:cBhvr>
                                        <p:cTn id="4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700"/>
                            </p:stCondLst>
                            <p:childTnLst>
                              <p:par>
                                <p:cTn id="45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200"/>
                            </p:stCondLst>
                            <p:childTnLst>
                              <p:par>
                                <p:cTn id="4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1200"/>
                            </p:stCondLst>
                            <p:childTnLst>
                              <p:par>
                                <p:cTn id="4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58025E-6 L 0.12569 0.40649 " pathEditMode="relative" rAng="0" ptsTypes="AA">
                                      <p:cBhvr>
                                        <p:cTn id="464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20309"/>
                                    </p:animMotion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2700"/>
                            </p:stCondLst>
                            <p:childTnLst>
                              <p:par>
                                <p:cTn id="4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38889E-6 3.7037E-6 L -1.38889E-6 -0.07223 " pathEditMode="relative" rAng="0" ptsTypes="AA">
                                      <p:cBhvr>
                                        <p:cTn id="48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8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650"/>
                            </p:stCondLst>
                            <p:childTnLst>
                              <p:par>
                                <p:cTn id="48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2150"/>
                            </p:stCondLst>
                            <p:childTnLst>
                              <p:par>
                                <p:cTn id="49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2150"/>
                            </p:stCondLst>
                            <p:childTnLst>
                              <p:par>
                                <p:cTn id="49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19753E-6 L 0.19723 0.39969 " pathEditMode="relative" rAng="0" ptsTypes="AA">
                                      <p:cBhvr>
                                        <p:cTn id="495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61" y="19969"/>
                                    </p:animMotion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3650"/>
                            </p:stCondLst>
                            <p:childTnLst>
                              <p:par>
                                <p:cTn id="5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29" grpId="0"/>
      <p:bldP spid="30" grpId="0"/>
      <p:bldP spid="42" grpId="0"/>
      <p:bldP spid="43" grpId="0" animBg="1"/>
      <p:bldP spid="46" grpId="0" animBg="1"/>
      <p:bldP spid="47" grpId="0"/>
      <p:bldP spid="48" grpId="0" animBg="1"/>
      <p:bldP spid="49" grpId="0"/>
      <p:bldP spid="53" grpId="0" animBg="1"/>
      <p:bldP spid="54" grpId="0"/>
      <p:bldP spid="65" grpId="0" animBg="1"/>
      <p:bldP spid="66" grpId="0"/>
      <p:bldP spid="3" grpId="0"/>
      <p:bldP spid="3" grpId="1"/>
      <p:bldP spid="3" grpId="2"/>
      <p:bldP spid="4" grpId="0"/>
      <p:bldP spid="4" grpId="1"/>
      <p:bldP spid="4" grpId="2"/>
      <p:bldP spid="5" grpId="0"/>
      <p:bldP spid="7" grpId="0"/>
      <p:bldP spid="7" grpId="1"/>
      <p:bldP spid="7" grpId="2"/>
      <p:bldP spid="13" grpId="0" build="allAtOnce"/>
      <p:bldP spid="13" grpId="1" build="allAtOnce"/>
      <p:bldP spid="18" grpId="0"/>
      <p:bldP spid="20" grpId="0"/>
      <p:bldP spid="20" grpId="1"/>
      <p:bldP spid="20" grpId="2"/>
      <p:bldP spid="40" grpId="0"/>
      <p:bldP spid="41" grpId="0"/>
      <p:bldP spid="41" grpId="1"/>
      <p:bldP spid="41" grpId="2"/>
      <p:bldP spid="45" grpId="0"/>
      <p:bldP spid="45" grpId="1"/>
      <p:bldP spid="45" grpId="2"/>
      <p:bldP spid="51" grpId="0"/>
      <p:bldP spid="51" grpId="1"/>
      <p:bldP spid="51" grpId="2"/>
      <p:bldP spid="22" grpId="0"/>
      <p:bldP spid="22" grpId="1"/>
      <p:bldP spid="22" grpId="2"/>
      <p:bldP spid="23" grpId="0"/>
      <p:bldP spid="58" grpId="0"/>
      <p:bldP spid="58" grpId="1"/>
      <p:bldP spid="58" grpId="2"/>
      <p:bldP spid="59" grpId="0"/>
      <p:bldP spid="59" grpId="1"/>
      <p:bldP spid="59" grpId="2"/>
      <p:bldP spid="61" grpId="0"/>
      <p:bldP spid="61" grpId="1"/>
      <p:bldP spid="61" grpId="2"/>
      <p:bldP spid="28" grpId="0"/>
      <p:bldP spid="31" grpId="0"/>
      <p:bldP spid="31" grpId="1"/>
      <p:bldP spid="31" grpId="2"/>
      <p:bldP spid="64" grpId="0"/>
      <p:bldP spid="64" grpId="1"/>
      <p:bldP spid="64" grpId="2"/>
      <p:bldP spid="32" grpId="0"/>
      <p:bldP spid="67" grpId="0"/>
      <p:bldP spid="67" grpId="1"/>
      <p:bldP spid="69" grpId="0"/>
      <p:bldP spid="69" grpId="1"/>
      <p:bldP spid="70" grpId="0"/>
      <p:bldP spid="70" grpId="1"/>
      <p:bldP spid="72" grpId="0"/>
      <p:bldP spid="73" grpId="0"/>
      <p:bldP spid="73" grpId="1"/>
      <p:bldP spid="73" grpId="2"/>
      <p:bldP spid="74" grpId="0"/>
      <p:bldP spid="74" grpId="1"/>
      <p:bldP spid="74" grpId="2"/>
      <p:bldP spid="75" grpId="0"/>
      <p:bldP spid="77" grpId="0"/>
      <p:bldP spid="77" grpId="1"/>
      <p:bldP spid="77" grpId="2"/>
      <p:bldP spid="78" grpId="0"/>
      <p:bldP spid="78" grpId="1"/>
      <p:bldP spid="78" grpId="2"/>
      <p:bldP spid="79" grpId="0"/>
      <p:bldP spid="80" grpId="0"/>
      <p:bldP spid="80" grpId="1"/>
      <p:bldP spid="81" grpId="0"/>
      <p:bldP spid="82" grpId="0"/>
      <p:bldP spid="82" grpId="1"/>
      <p:bldP spid="83" grpId="0"/>
      <p:bldP spid="83" grpId="1"/>
      <p:bldP spid="84" grpId="0"/>
      <p:bldP spid="84" grpId="1"/>
      <p:bldP spid="84" grpId="2"/>
      <p:bldP spid="86" grpId="0"/>
      <p:bldP spid="86" grpId="1"/>
      <p:bldP spid="86" grpId="2"/>
      <p:bldP spid="87" grpId="0"/>
      <p:bldP spid="88" grpId="0"/>
      <p:bldP spid="89" grpId="0"/>
      <p:bldP spid="90" grpId="0"/>
      <p:bldP spid="90" grpId="1"/>
      <p:bldP spid="90" grpId="2"/>
      <p:bldP spid="91" grpId="0"/>
      <p:bldP spid="91" grpId="1"/>
      <p:bldP spid="91" grpId="2"/>
      <p:bldP spid="92" grpId="0"/>
      <p:bldP spid="92" grpId="1"/>
      <p:bldP spid="92" grpId="2"/>
      <p:bldP spid="93" grpId="0"/>
      <p:bldP spid="93" grpId="1"/>
      <p:bldP spid="93" grpId="2"/>
      <p:bldP spid="94" grpId="0"/>
      <p:bldP spid="94" grpId="1"/>
      <p:bldP spid="94" grpId="2"/>
      <p:bldP spid="95" grpId="0"/>
      <p:bldP spid="95" grpId="1"/>
      <p:bldP spid="95" grpId="2"/>
      <p:bldP spid="33" grpId="0"/>
      <p:bldP spid="33" grpId="1"/>
      <p:bldP spid="3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51;p37"/>
          <p:cNvSpPr/>
          <p:nvPr/>
        </p:nvSpPr>
        <p:spPr>
          <a:xfrm>
            <a:off x="545713" y="2247432"/>
            <a:ext cx="1971678" cy="2415540"/>
          </a:xfrm>
          <a:prstGeom prst="roundRect">
            <a:avLst>
              <a:gd name="adj" fmla="val 4313"/>
            </a:avLst>
          </a:prstGeom>
          <a:solidFill>
            <a:srgbClr val="C2F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5700" y="457300"/>
            <a:ext cx="4679650" cy="481200"/>
          </a:xfrm>
        </p:spPr>
        <p:txBody>
          <a:bodyPr/>
          <a:lstStyle/>
          <a:p>
            <a:r>
              <a:rPr lang="id-ID" dirty="0"/>
              <a:t>Tahap </a:t>
            </a:r>
            <a:r>
              <a:rPr lang="id-ID" dirty="0" smtClean="0"/>
              <a:t>6. Klasifikasi (</a:t>
            </a:r>
            <a:r>
              <a:rPr lang="id-ID" i="1" dirty="0" smtClean="0"/>
              <a:t>K-Nearest Neighbor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15" name="Google Shape;1142;p37"/>
          <p:cNvSpPr txBox="1"/>
          <p:nvPr/>
        </p:nvSpPr>
        <p:spPr>
          <a:xfrm>
            <a:off x="495299" y="1166898"/>
            <a:ext cx="8115300" cy="62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b="1" dirty="0" smtClean="0">
                <a:solidFill>
                  <a:schemeClr val="accent3"/>
                </a:solidFill>
              </a:rPr>
              <a:t>Klasifikasi</a:t>
            </a:r>
            <a:r>
              <a:rPr lang="id-ID" dirty="0" smtClean="0">
                <a:solidFill>
                  <a:schemeClr val="accent3"/>
                </a:solidFill>
              </a:rPr>
              <a:t> </a:t>
            </a:r>
            <a:r>
              <a:rPr lang="id-ID" b="1" i="1" dirty="0" smtClean="0">
                <a:solidFill>
                  <a:schemeClr val="accent3"/>
                </a:solidFill>
              </a:rPr>
              <a:t>K-Nearest </a:t>
            </a:r>
            <a:r>
              <a:rPr lang="id-ID" b="1" i="1" dirty="0">
                <a:solidFill>
                  <a:schemeClr val="accent3"/>
                </a:solidFill>
              </a:rPr>
              <a:t>Neighbor</a:t>
            </a:r>
            <a:r>
              <a:rPr lang="id-ID" b="1" dirty="0">
                <a:solidFill>
                  <a:schemeClr val="accent3"/>
                </a:solidFill>
              </a:rPr>
              <a:t> (KNN)</a:t>
            </a:r>
            <a:r>
              <a:rPr lang="id-ID" dirty="0">
                <a:solidFill>
                  <a:schemeClr val="accent3"/>
                </a:solidFill>
              </a:rPr>
              <a:t> </a:t>
            </a:r>
            <a:r>
              <a:rPr lang="id-ID" dirty="0" smtClean="0">
                <a:solidFill>
                  <a:schemeClr val="accent3"/>
                </a:solidFill>
              </a:rPr>
              <a:t>dengan </a:t>
            </a:r>
            <a:r>
              <a:rPr lang="id-ID" dirty="0">
                <a:solidFill>
                  <a:schemeClr val="accent3"/>
                </a:solidFill>
              </a:rPr>
              <a:t>cara membandingkan jarak antara data uji dengan </a:t>
            </a:r>
            <a:r>
              <a:rPr lang="id-ID" dirty="0" smtClean="0">
                <a:solidFill>
                  <a:schemeClr val="accent3"/>
                </a:solidFill>
              </a:rPr>
              <a:t>data latih, menggunakan perhitungan jarak </a:t>
            </a:r>
            <a:r>
              <a:rPr lang="id-ID" i="1" dirty="0" smtClean="0">
                <a:solidFill>
                  <a:schemeClr val="accent3"/>
                </a:solidFill>
              </a:rPr>
              <a:t>euclidean distance</a:t>
            </a:r>
            <a:endParaRPr i="1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" name="Google Shape;1146;p37"/>
          <p:cNvSpPr txBox="1"/>
          <p:nvPr/>
        </p:nvSpPr>
        <p:spPr>
          <a:xfrm>
            <a:off x="545713" y="2311311"/>
            <a:ext cx="1971675" cy="51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 smtClean="0">
                <a:solidFill>
                  <a:srgbClr val="7030A0"/>
                </a:solidFill>
              </a:rPr>
              <a:t>belajar di rumah</a:t>
            </a:r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</a:t>
            </a:r>
          </a:p>
          <a:p>
            <a:pPr algn="ctr"/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id-ID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rgbClr val="FFC000"/>
                </a:solidFill>
              </a:rPr>
              <a:t>belajar dari rumah</a:t>
            </a:r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Google Shape;1146;p37"/>
          <p:cNvSpPr txBox="1"/>
          <p:nvPr/>
        </p:nvSpPr>
        <p:spPr>
          <a:xfrm>
            <a:off x="545713" y="3990431"/>
            <a:ext cx="1971675" cy="54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7030A0"/>
                </a:solidFill>
              </a:rPr>
              <a:t>1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1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1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7030A0"/>
                </a:solidFill>
              </a:rPr>
              <a:t>0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</a:p>
          <a:p>
            <a:pPr algn="ctr"/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rgbClr val="FFC000"/>
                </a:solidFill>
              </a:rPr>
              <a:t>1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0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1</a:t>
            </a:r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dirty="0" smtClean="0">
                <a:solidFill>
                  <a:srgbClr val="FFC000"/>
                </a:solidFill>
              </a:rPr>
              <a:t>1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Google Shape;2487;p43"/>
          <p:cNvSpPr txBox="1">
            <a:spLocks/>
          </p:cNvSpPr>
          <p:nvPr/>
        </p:nvSpPr>
        <p:spPr>
          <a:xfrm>
            <a:off x="545713" y="1924681"/>
            <a:ext cx="1971675" cy="32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sz="1400" i="1" dirty="0" smtClean="0"/>
              <a:t>Model </a:t>
            </a:r>
            <a:r>
              <a:rPr lang="id-ID" sz="1400" dirty="0" smtClean="0"/>
              <a:t>latih</a:t>
            </a:r>
            <a:endParaRPr lang="id-ID" sz="1400" i="1" dirty="0"/>
          </a:p>
        </p:txBody>
      </p:sp>
      <p:sp>
        <p:nvSpPr>
          <p:cNvPr id="30" name="Google Shape;1146;p37"/>
          <p:cNvSpPr txBox="1"/>
          <p:nvPr/>
        </p:nvSpPr>
        <p:spPr>
          <a:xfrm>
            <a:off x="523193" y="2841793"/>
            <a:ext cx="1971675" cy="51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 smtClean="0">
                <a:solidFill>
                  <a:srgbClr val="7030A0"/>
                </a:solidFill>
              </a:rPr>
              <a:t>positif</a:t>
            </a:r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</a:t>
            </a:r>
          </a:p>
          <a:p>
            <a:pPr algn="ctr"/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“</a:t>
            </a:r>
            <a:r>
              <a:rPr lang="id-ID" sz="1200" dirty="0" smtClean="0">
                <a:solidFill>
                  <a:srgbClr val="FFC000"/>
                </a:solidFill>
              </a:rPr>
              <a:t>negatif</a:t>
            </a:r>
            <a:r>
              <a:rPr lang="id-ID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endParaRPr lang="id-ID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5713" y="3479310"/>
            <a:ext cx="1971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 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 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rumah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”,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dari</a:t>
            </a:r>
            <a:r>
              <a:rPr lang="id-ID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 ]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01923" y="2834172"/>
            <a:ext cx="170722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1923" y="3372742"/>
            <a:ext cx="170722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1923" y="3995601"/>
            <a:ext cx="170722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73581" y="1933301"/>
            <a:ext cx="4685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belajar di rumah belajar</a:t>
            </a:r>
            <a:r>
              <a:rPr lang="id-ID" b="1" dirty="0" smtClean="0">
                <a:solidFill>
                  <a:schemeClr val="accent4">
                    <a:lumMod val="75000"/>
                  </a:schemeClr>
                </a:solidFill>
              </a:rPr>
              <a:t>” </a:t>
            </a:r>
            <a:endParaRPr lang="id-ID" dirty="0"/>
          </a:p>
        </p:txBody>
      </p:sp>
      <p:sp>
        <p:nvSpPr>
          <p:cNvPr id="41" name="Google Shape;1152;p37"/>
          <p:cNvSpPr/>
          <p:nvPr/>
        </p:nvSpPr>
        <p:spPr>
          <a:xfrm>
            <a:off x="4498071" y="3029994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151;p37"/>
          <p:cNvSpPr/>
          <p:nvPr/>
        </p:nvSpPr>
        <p:spPr>
          <a:xfrm>
            <a:off x="2878345" y="2405943"/>
            <a:ext cx="1404924" cy="54463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52;p37"/>
          <p:cNvSpPr/>
          <p:nvPr/>
        </p:nvSpPr>
        <p:spPr>
          <a:xfrm>
            <a:off x="2878345" y="3039519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46;p37"/>
          <p:cNvSpPr txBox="1"/>
          <p:nvPr/>
        </p:nvSpPr>
        <p:spPr>
          <a:xfrm>
            <a:off x="2771798" y="2995677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Vektor Uji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5" name="Google Shape;1146;p37"/>
          <p:cNvSpPr txBox="1"/>
          <p:nvPr/>
        </p:nvSpPr>
        <p:spPr>
          <a:xfrm>
            <a:off x="4415414" y="2995677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Hitung Jarak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300811" y="3195500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35555" y="3193829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08311" y="238666"/>
                <a:ext cx="2093054" cy="930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r>
                        <a:rPr lang="id-ID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d-ID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11" y="238666"/>
                <a:ext cx="2093054" cy="930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932837" y="3417270"/>
                <a:ext cx="5599229" cy="37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𝒖𝒋𝒊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d-ID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𝒍𝒂𝒕𝒊𝒉</m:t>
                              </m:r>
                            </m:e>
                          </m:d>
                        </m:sub>
                      </m:sSub>
                      <m:r>
                        <a:rPr lang="id-ID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dirty="0" smtClean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837" y="3417270"/>
                <a:ext cx="5599229" cy="374205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V="1">
            <a:off x="4272118" y="2240418"/>
            <a:ext cx="1878078" cy="5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1151;p37"/>
          <p:cNvSpPr/>
          <p:nvPr/>
        </p:nvSpPr>
        <p:spPr>
          <a:xfrm>
            <a:off x="4475896" y="2413385"/>
            <a:ext cx="1404924" cy="54463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[</a:t>
            </a:r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       </a:t>
            </a:r>
            <a:r>
              <a:rPr lang="id-ID" dirty="0" smtClean="0">
                <a:solidFill>
                  <a:srgbClr val="7030A0"/>
                </a:solidFill>
              </a:rPr>
              <a:t>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],</a:t>
            </a:r>
          </a:p>
          <a:p>
            <a:pPr algn="ctr"/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        ]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2921686" y="4124393"/>
                <a:ext cx="5599229" cy="37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𝒖𝒋𝒊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d-ID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𝒍𝒂𝒕𝒊𝒉</m:t>
                              </m:r>
                            </m:e>
                          </m:d>
                        </m:sub>
                      </m:sSub>
                      <m:r>
                        <a:rPr lang="id-ID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dirty="0" smtClean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686" y="4124393"/>
                <a:ext cx="5599229" cy="374205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1152;p37"/>
          <p:cNvSpPr/>
          <p:nvPr/>
        </p:nvSpPr>
        <p:spPr>
          <a:xfrm>
            <a:off x="6159028" y="3039519"/>
            <a:ext cx="1404924" cy="304926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146;p37"/>
          <p:cNvSpPr txBox="1"/>
          <p:nvPr/>
        </p:nvSpPr>
        <p:spPr>
          <a:xfrm>
            <a:off x="6076371" y="3005202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K=1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9" name="Google Shape;1151;p37"/>
          <p:cNvSpPr/>
          <p:nvPr/>
        </p:nvSpPr>
        <p:spPr>
          <a:xfrm>
            <a:off x="6159028" y="2419133"/>
            <a:ext cx="1404924" cy="54463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id-ID" dirty="0">
                <a:solidFill>
                  <a:srgbClr val="7030A0"/>
                </a:solidFill>
              </a:rPr>
              <a:t> </a:t>
            </a:r>
            <a:r>
              <a:rPr lang="id-ID" dirty="0" smtClean="0">
                <a:solidFill>
                  <a:srgbClr val="7030A0"/>
                </a:solidFill>
              </a:rPr>
              <a:t>      </a:t>
            </a:r>
            <a:r>
              <a:rPr lang="id-ID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id-ID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603153" y="3194098"/>
            <a:ext cx="175085" cy="8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859904" y="3052983"/>
            <a:ext cx="887918" cy="277997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POSITIF</a:t>
            </a:r>
            <a:endParaRPr lang="id-ID" sz="1050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/>
          <p:nvPr/>
        </p:nvCxnSpPr>
        <p:spPr>
          <a:xfrm>
            <a:off x="6342823" y="2087189"/>
            <a:ext cx="1961040" cy="860927"/>
          </a:xfrm>
          <a:prstGeom prst="bentConnector3">
            <a:avLst>
              <a:gd name="adj1" fmla="val 10004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1146;p37"/>
          <p:cNvSpPr txBox="1"/>
          <p:nvPr/>
        </p:nvSpPr>
        <p:spPr>
          <a:xfrm>
            <a:off x="2878344" y="2510623"/>
            <a:ext cx="1404924" cy="35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[	]</a:t>
            </a:r>
            <a:endParaRPr lang="id-ID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01736" y="1934301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4">
                    <a:lumMod val="75000"/>
                  </a:schemeClr>
                </a:solidFill>
              </a:rPr>
              <a:t>belajar </a:t>
            </a:r>
            <a:endParaRPr lang="id-ID" dirty="0"/>
          </a:p>
        </p:txBody>
      </p:sp>
      <p:sp>
        <p:nvSpPr>
          <p:cNvPr id="95" name="Rectangle 94"/>
          <p:cNvSpPr/>
          <p:nvPr/>
        </p:nvSpPr>
        <p:spPr>
          <a:xfrm>
            <a:off x="4783387" y="1937404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endParaRPr lang="id-ID" dirty="0"/>
          </a:p>
        </p:txBody>
      </p:sp>
      <p:sp>
        <p:nvSpPr>
          <p:cNvPr id="96" name="Rectangle 95"/>
          <p:cNvSpPr/>
          <p:nvPr/>
        </p:nvSpPr>
        <p:spPr>
          <a:xfrm>
            <a:off x="4970244" y="1937067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dirty="0"/>
          </a:p>
        </p:txBody>
      </p:sp>
      <p:sp>
        <p:nvSpPr>
          <p:cNvPr id="97" name="Rectangle 96"/>
          <p:cNvSpPr/>
          <p:nvPr/>
        </p:nvSpPr>
        <p:spPr>
          <a:xfrm>
            <a:off x="5519632" y="1934623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dirty="0"/>
          </a:p>
        </p:txBody>
      </p:sp>
      <p:sp>
        <p:nvSpPr>
          <p:cNvPr id="98" name="Rectangle 97"/>
          <p:cNvSpPr/>
          <p:nvPr/>
        </p:nvSpPr>
        <p:spPr>
          <a:xfrm>
            <a:off x="3145857" y="254458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00B050"/>
                </a:solidFill>
              </a:rPr>
              <a:t>0</a:t>
            </a:r>
            <a:endParaRPr lang="id-ID" dirty="0"/>
          </a:p>
        </p:txBody>
      </p:sp>
      <p:sp>
        <p:nvSpPr>
          <p:cNvPr id="99" name="Rectangle 98"/>
          <p:cNvSpPr/>
          <p:nvPr/>
        </p:nvSpPr>
        <p:spPr>
          <a:xfrm>
            <a:off x="3263314" y="2542239"/>
            <a:ext cx="396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b="1" dirty="0" smtClean="0">
                <a:solidFill>
                  <a:srgbClr val="00B050"/>
                </a:solidFill>
              </a:rPr>
              <a:t>0</a:t>
            </a:r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3470276" y="254223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b="1" dirty="0" smtClean="0">
                <a:solidFill>
                  <a:srgbClr val="00B050"/>
                </a:solidFill>
              </a:rPr>
              <a:t>0</a:t>
            </a:r>
            <a:endParaRPr lang="id-ID" dirty="0"/>
          </a:p>
        </p:txBody>
      </p:sp>
      <p:sp>
        <p:nvSpPr>
          <p:cNvPr id="101" name="Rectangle 100"/>
          <p:cNvSpPr/>
          <p:nvPr/>
        </p:nvSpPr>
        <p:spPr>
          <a:xfrm>
            <a:off x="3675701" y="254223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b="1" dirty="0" smtClean="0">
                <a:solidFill>
                  <a:srgbClr val="00B050"/>
                </a:solidFill>
              </a:rPr>
              <a:t>0</a:t>
            </a:r>
            <a:endParaRPr lang="id-ID" dirty="0"/>
          </a:p>
        </p:txBody>
      </p:sp>
      <p:sp>
        <p:nvSpPr>
          <p:cNvPr id="102" name="Rectangle 101"/>
          <p:cNvSpPr/>
          <p:nvPr/>
        </p:nvSpPr>
        <p:spPr>
          <a:xfrm>
            <a:off x="3148568" y="254371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2</a:t>
            </a:r>
            <a:endParaRPr lang="id-ID" dirty="0"/>
          </a:p>
        </p:txBody>
      </p:sp>
      <p:sp>
        <p:nvSpPr>
          <p:cNvPr id="103" name="Rectangle 102"/>
          <p:cNvSpPr/>
          <p:nvPr/>
        </p:nvSpPr>
        <p:spPr>
          <a:xfrm>
            <a:off x="3262082" y="254223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b="1" dirty="0" smtClean="0">
                <a:solidFill>
                  <a:srgbClr val="00B050"/>
                </a:solidFill>
              </a:rPr>
              <a:t>1</a:t>
            </a:r>
            <a:endParaRPr lang="id-ID" dirty="0"/>
          </a:p>
        </p:txBody>
      </p:sp>
      <p:sp>
        <p:nvSpPr>
          <p:cNvPr id="104" name="Rectangle 103"/>
          <p:cNvSpPr/>
          <p:nvPr/>
        </p:nvSpPr>
        <p:spPr>
          <a:xfrm>
            <a:off x="3468544" y="254223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id-ID" b="1" dirty="0" smtClean="0">
                <a:solidFill>
                  <a:srgbClr val="00B050"/>
                </a:solidFill>
              </a:rPr>
              <a:t>1</a:t>
            </a:r>
            <a:endParaRPr lang="id-ID" dirty="0"/>
          </a:p>
        </p:txBody>
      </p:sp>
      <p:sp>
        <p:nvSpPr>
          <p:cNvPr id="106" name="Rectangle 105"/>
          <p:cNvSpPr/>
          <p:nvPr/>
        </p:nvSpPr>
        <p:spPr>
          <a:xfrm>
            <a:off x="773830" y="3479310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4">
                    <a:lumMod val="75000"/>
                  </a:schemeClr>
                </a:solidFill>
              </a:rPr>
              <a:t>belajar</a:t>
            </a:r>
            <a:endParaRPr lang="id-ID" sz="1200" dirty="0"/>
          </a:p>
        </p:txBody>
      </p:sp>
      <p:sp>
        <p:nvSpPr>
          <p:cNvPr id="107" name="Rectangle 106"/>
          <p:cNvSpPr/>
          <p:nvPr/>
        </p:nvSpPr>
        <p:spPr>
          <a:xfrm>
            <a:off x="1413780" y="3479309"/>
            <a:ext cx="303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di</a:t>
            </a:r>
            <a:endParaRPr lang="id-ID" sz="1200" dirty="0"/>
          </a:p>
        </p:txBody>
      </p:sp>
      <p:sp>
        <p:nvSpPr>
          <p:cNvPr id="108" name="Rectangle 107"/>
          <p:cNvSpPr/>
          <p:nvPr/>
        </p:nvSpPr>
        <p:spPr>
          <a:xfrm>
            <a:off x="1719049" y="3477744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rumah</a:t>
            </a:r>
            <a:endParaRPr lang="id-ID" sz="1200" dirty="0"/>
          </a:p>
        </p:txBody>
      </p:sp>
      <p:sp>
        <p:nvSpPr>
          <p:cNvPr id="109" name="Rectangle 108"/>
          <p:cNvSpPr/>
          <p:nvPr/>
        </p:nvSpPr>
        <p:spPr>
          <a:xfrm>
            <a:off x="1268245" y="3669115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>
                <a:solidFill>
                  <a:schemeClr val="accent4">
                    <a:lumMod val="75000"/>
                  </a:schemeClr>
                </a:solidFill>
              </a:rPr>
              <a:t>dari</a:t>
            </a:r>
            <a:endParaRPr lang="id-ID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2873581" y="3777700"/>
                <a:ext cx="4607796" cy="3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id-ID" dirty="0" smtClean="0"/>
                  <a:t>	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1+0+0+0</m:t>
                        </m:r>
                      </m:e>
                    </m:rad>
                    <m:r>
                      <a:rPr lang="id-ID" b="0" i="1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id-ID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id-ID" b="1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81" y="3777700"/>
                <a:ext cx="4607796" cy="3331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908311" y="237527"/>
                <a:ext cx="2093054" cy="930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r>
                        <a:rPr lang="id-ID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d-ID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11" y="237527"/>
                <a:ext cx="2093054" cy="9305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5043817" y="2434879"/>
                <a:ext cx="3417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17" y="2434879"/>
                <a:ext cx="34176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2873581" y="4454708"/>
                <a:ext cx="3186450" cy="32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 smtClean="0"/>
                  <a:t>	</a:t>
                </a:r>
                <a14:m>
                  <m:oMath xmlns:m="http://schemas.openxmlformats.org/officeDocument/2006/math">
                    <m:r>
                      <a:rPr lang="id-ID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1+1+0+1</m:t>
                        </m:r>
                      </m:e>
                    </m:rad>
                    <m:r>
                      <a:rPr lang="id-ID" i="1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id-ID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id-ID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𝟕𝟑</m:t>
                    </m:r>
                  </m:oMath>
                </a14:m>
                <a:endParaRPr lang="id-ID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81" y="4454708"/>
                <a:ext cx="3186450" cy="3262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908311" y="244076"/>
                <a:ext cx="2093054" cy="930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r>
                        <a:rPr lang="id-ID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d-ID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d-ID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11" y="244076"/>
                <a:ext cx="2093054" cy="93051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888845" y="2646725"/>
                <a:ext cx="623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d-ID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</m:oMath>
                  </m:oMathPara>
                </a14:m>
                <a:endParaRPr lang="id-ID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45" y="2646725"/>
                <a:ext cx="623376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728271" y="2532322"/>
                <a:ext cx="3417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71" y="2532322"/>
                <a:ext cx="34176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5043817" y="2442009"/>
                <a:ext cx="3417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17" y="2442009"/>
                <a:ext cx="341760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/>
          <p:cNvSpPr/>
          <p:nvPr/>
        </p:nvSpPr>
        <p:spPr>
          <a:xfrm>
            <a:off x="1195308" y="2883629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rgbClr val="7030A0"/>
                </a:solidFill>
              </a:rPr>
              <a:t>positif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733022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88889E-6 -4.19753E-6 L -0.14236 0.11914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8" y="5957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-0.28664 0.12192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0" y="608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50"/>
                            </p:stCondLst>
                            <p:childTnLst>
                              <p:par>
                                <p:cTn id="1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15712 0.11852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5926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00"/>
                            </p:stCondLst>
                            <p:childTnLst>
                              <p:par>
                                <p:cTn id="1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17535 0.11852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67" y="5926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0494E-6 L 0.21753 0.57284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28642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0494E-6 L 0.21562 0.70494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35247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6 L 0.18246 0.01882 " pathEditMode="relative" rAng="0" ptsTypes="AA">
                                      <p:cBhvr>
                                        <p:cTn id="28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92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32099E-6 L 0.74549 0.03302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74" y="1636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/>
      <p:bldP spid="16" grpId="0"/>
      <p:bldP spid="28" grpId="0"/>
      <p:bldP spid="29" grpId="0"/>
      <p:bldP spid="30" grpId="0"/>
      <p:bldP spid="31" grpId="0"/>
      <p:bldP spid="40" grpId="0"/>
      <p:bldP spid="41" grpId="0" animBg="1"/>
      <p:bldP spid="42" grpId="0" animBg="1"/>
      <p:bldP spid="43" grpId="0" animBg="1"/>
      <p:bldP spid="44" grpId="0"/>
      <p:bldP spid="45" grpId="0"/>
      <p:bldP spid="52" grpId="0"/>
      <p:bldP spid="52" grpId="1"/>
      <p:bldP spid="52" grpId="2"/>
      <p:bldP spid="53" grpId="0"/>
      <p:bldP spid="60" grpId="0" animBg="1"/>
      <p:bldP spid="62" grpId="0"/>
      <p:bldP spid="65" grpId="0" animBg="1"/>
      <p:bldP spid="66" grpId="0"/>
      <p:bldP spid="69" grpId="0" animBg="1"/>
      <p:bldP spid="75" grpId="0" animBg="1"/>
      <p:bldP spid="90" grpId="0"/>
      <p:bldP spid="94" grpId="0"/>
      <p:bldP spid="94" grpId="1"/>
      <p:bldP spid="94" grpId="2"/>
      <p:bldP spid="95" grpId="0"/>
      <p:bldP spid="95" grpId="1"/>
      <p:bldP spid="95" grpId="2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2" grpId="0"/>
      <p:bldP spid="103" grpId="0"/>
      <p:bldP spid="104" grpId="0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1" grpId="0"/>
      <p:bldP spid="112" grpId="0"/>
      <p:bldP spid="112" grpId="1"/>
      <p:bldP spid="112" grpId="2"/>
      <p:bldP spid="113" grpId="0"/>
      <p:bldP spid="113" grpId="1"/>
      <p:bldP spid="113" grpId="2"/>
      <p:bldP spid="114" grpId="0"/>
      <p:bldP spid="115" grpId="0"/>
      <p:bldP spid="116" grpId="0"/>
      <p:bldP spid="117" grpId="0"/>
      <p:bldP spid="118" grpId="0"/>
      <p:bldP spid="119" grpId="0"/>
      <p:bldP spid="119" grpId="1"/>
      <p:bldP spid="119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3" name="Google Shape;2483;p43"/>
          <p:cNvGrpSpPr/>
          <p:nvPr/>
        </p:nvGrpSpPr>
        <p:grpSpPr>
          <a:xfrm>
            <a:off x="3836018" y="1628124"/>
            <a:ext cx="4906537" cy="2657000"/>
            <a:chOff x="1211784" y="1483576"/>
            <a:chExt cx="6753864" cy="2714770"/>
          </a:xfrm>
        </p:grpSpPr>
        <p:sp>
          <p:nvSpPr>
            <p:cNvPr id="2484" name="Google Shape;2484;p4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rgbClr val="F6F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3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486" name="Google Shape;2486;p43"/>
          <p:cNvGraphicFramePr/>
          <p:nvPr>
            <p:extLst>
              <p:ext uri="{D42A27DB-BD31-4B8C-83A1-F6EECF244321}">
                <p14:modId xmlns:p14="http://schemas.microsoft.com/office/powerpoint/2010/main" val="195521382"/>
              </p:ext>
            </p:extLst>
          </p:nvPr>
        </p:nvGraphicFramePr>
        <p:xfrm>
          <a:off x="4021853" y="1857542"/>
          <a:ext cx="4493582" cy="215416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1871"/>
                <a:gridCol w="727779"/>
                <a:gridCol w="716581"/>
                <a:gridCol w="727778"/>
                <a:gridCol w="716581"/>
                <a:gridCol w="682992"/>
              </a:tblGrid>
              <a:tr h="411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+mj-lt"/>
                          <a:sym typeface="Staatliches"/>
                        </a:rPr>
                        <a:t> 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sym typeface="Staatliches"/>
                        </a:rPr>
                        <a:t>K = 3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K</a:t>
                      </a:r>
                      <a:r>
                        <a:rPr sz="1200" baseline="0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 = 5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K</a:t>
                      </a:r>
                      <a:r>
                        <a:rPr sz="1200" b="1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 = 7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K</a:t>
                      </a: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 = 9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sym typeface="Anaheim"/>
                        </a:rPr>
                        <a:t> K = 11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5972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smtClean="0">
                          <a:solidFill>
                            <a:schemeClr val="accent3"/>
                          </a:solidFill>
                          <a:latin typeface="+mj-lt"/>
                          <a:sym typeface="Staatliches"/>
                        </a:rPr>
                        <a:t>Akurasi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Staatliches"/>
                          <a:cs typeface="Staatliches"/>
                          <a:sym typeface="Staatliches"/>
                        </a:rPr>
                        <a:t>0.7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0.71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0.68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0.67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R w="12700" cmpd="sng">
                      <a:noFill/>
                    </a:lnR>
                  </a:tcPr>
                </a:tc>
              </a:tr>
              <a:tr h="6098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smtClean="0">
                          <a:solidFill>
                            <a:schemeClr val="accent3"/>
                          </a:solidFill>
                          <a:latin typeface="+mj-lt"/>
                          <a:sym typeface="Staatliches"/>
                        </a:rPr>
                        <a:t>Presisi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Staatliches"/>
                          <a:cs typeface="Staatliches"/>
                          <a:sym typeface="Staatliches"/>
                        </a:rPr>
                        <a:t>0.75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0.75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0.74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0.72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0.72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R w="12700" cmpd="sng">
                      <a:noFill/>
                    </a:lnR>
                  </a:tcPr>
                </a:tc>
              </a:tr>
              <a:tr h="5353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i="1" dirty="0" smtClean="0">
                          <a:solidFill>
                            <a:schemeClr val="accent3"/>
                          </a:solidFill>
                          <a:latin typeface="+mj-lt"/>
                          <a:sym typeface="Staatliches"/>
                        </a:rPr>
                        <a:t>Recall</a:t>
                      </a:r>
                      <a:endParaRPr sz="1200" b="1" i="1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Staatliches"/>
                          <a:cs typeface="Staatliches"/>
                          <a:sym typeface="Staatliches"/>
                        </a:rPr>
                        <a:t>0.81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0.84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0.86</a:t>
                      </a:r>
                      <a:endParaRPr sz="1200" b="1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0.84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dirty="0" smtClean="0">
                          <a:solidFill>
                            <a:schemeClr val="accent3"/>
                          </a:solidFill>
                          <a:latin typeface="+mj-lt"/>
                          <a:ea typeface="Anaheim"/>
                          <a:cs typeface="Anaheim"/>
                          <a:sym typeface="Anaheim"/>
                        </a:rPr>
                        <a:t>0.81</a:t>
                      </a:r>
                      <a:endParaRPr sz="1200" dirty="0">
                        <a:solidFill>
                          <a:schemeClr val="accent3"/>
                        </a:solidFill>
                        <a:latin typeface="+mj-lt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487" name="Google Shape;2487;p4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/>
              <a:t>Hasil </a:t>
            </a:r>
            <a:r>
              <a:rPr lang="id-ID" dirty="0"/>
              <a:t>Pengujian</a:t>
            </a:r>
            <a:endParaRPr dirty="0"/>
          </a:p>
        </p:txBody>
      </p:sp>
      <p:sp>
        <p:nvSpPr>
          <p:cNvPr id="7" name="Google Shape;2487;p43"/>
          <p:cNvSpPr txBox="1">
            <a:spLocks/>
          </p:cNvSpPr>
          <p:nvPr/>
        </p:nvSpPr>
        <p:spPr>
          <a:xfrm>
            <a:off x="3836018" y="1166647"/>
            <a:ext cx="5049658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dirty="0" smtClean="0"/>
              <a:t>Tabel Hasil Pengujian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030"/>
              </p:ext>
            </p:extLst>
          </p:nvPr>
        </p:nvGraphicFramePr>
        <p:xfrm>
          <a:off x="360478" y="1957708"/>
          <a:ext cx="3284760" cy="1953827"/>
        </p:xfrm>
        <a:graphic>
          <a:graphicData uri="http://schemas.openxmlformats.org/drawingml/2006/table">
            <a:tbl>
              <a:tblPr firstRow="1" firstCol="1" bandRow="1">
                <a:tableStyleId>{45CD1DAE-08CB-4A0C-889E-1520FA4ADDA7}</a:tableStyleId>
              </a:tblPr>
              <a:tblGrid>
                <a:gridCol w="344488"/>
                <a:gridCol w="850453"/>
                <a:gridCol w="1122282"/>
                <a:gridCol w="967537"/>
              </a:tblGrid>
              <a:tr h="3089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accent3"/>
                          </a:solidFill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accent3"/>
                          </a:solidFill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Nilai Aktual</a:t>
                      </a:r>
                      <a:endParaRPr lang="id-ID" sz="110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71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 </a:t>
                      </a:r>
                      <a:endParaRPr lang="id-ID" sz="110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accent3"/>
                          </a:solidFill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accent3"/>
                          </a:solidFill>
                          <a:effectLst/>
                        </a:rPr>
                        <a:t>TRUE (positive)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FALSE (negative)</a:t>
                      </a:r>
                      <a:endParaRPr lang="id-ID" sz="110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356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accent3"/>
                          </a:solidFill>
                          <a:effectLst/>
                        </a:rPr>
                        <a:t>Nilai Prediksi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TRUE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(positive)</a:t>
                      </a:r>
                      <a:endParaRPr lang="id-ID" sz="110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True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Positive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False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Positive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59981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FALSE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accent3"/>
                          </a:solidFill>
                          <a:effectLst/>
                        </a:rPr>
                        <a:t>(negative)</a:t>
                      </a:r>
                      <a:endParaRPr lang="id-ID" sz="110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False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Negative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 smtClean="0">
                          <a:solidFill>
                            <a:schemeClr val="accent3"/>
                          </a:solidFill>
                          <a:effectLst/>
                        </a:rPr>
                        <a:t>True Negative</a:t>
                      </a:r>
                      <a:endParaRPr lang="id-ID" sz="11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1" name="Google Shape;2487;p43"/>
          <p:cNvSpPr txBox="1">
            <a:spLocks/>
          </p:cNvSpPr>
          <p:nvPr/>
        </p:nvSpPr>
        <p:spPr>
          <a:xfrm>
            <a:off x="360478" y="1407247"/>
            <a:ext cx="3282084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sz="1400" dirty="0"/>
              <a:t>Tabel </a:t>
            </a:r>
            <a:r>
              <a:rPr lang="id-ID" sz="1400" i="1" dirty="0"/>
              <a:t>Confusion matrix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784;p32"/>
          <p:cNvSpPr/>
          <p:nvPr/>
        </p:nvSpPr>
        <p:spPr>
          <a:xfrm>
            <a:off x="5640639" y="1955158"/>
            <a:ext cx="2434331" cy="607296"/>
          </a:xfrm>
          <a:prstGeom prst="roundRect">
            <a:avLst>
              <a:gd name="adj" fmla="val 16667"/>
            </a:avLst>
          </a:prstGeom>
          <a:solidFill>
            <a:srgbClr val="FAC0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3744;p48"/>
          <p:cNvGrpSpPr/>
          <p:nvPr/>
        </p:nvGrpSpPr>
        <p:grpSpPr>
          <a:xfrm flipH="1">
            <a:off x="447199" y="1524577"/>
            <a:ext cx="3923974" cy="3047487"/>
            <a:chOff x="2662433" y="1132198"/>
            <a:chExt cx="2214616" cy="1567680"/>
          </a:xfrm>
        </p:grpSpPr>
        <p:sp>
          <p:nvSpPr>
            <p:cNvPr id="266" name="Google Shape;3745;p48"/>
            <p:cNvSpPr/>
            <p:nvPr/>
          </p:nvSpPr>
          <p:spPr>
            <a:xfrm>
              <a:off x="2662433" y="2499776"/>
              <a:ext cx="2214616" cy="1095"/>
            </a:xfrm>
            <a:custGeom>
              <a:avLst/>
              <a:gdLst/>
              <a:ahLst/>
              <a:cxnLst/>
              <a:rect l="l" t="t" r="r" b="b"/>
              <a:pathLst>
                <a:path w="121299" h="60" extrusionOk="0">
                  <a:moveTo>
                    <a:pt x="0" y="0"/>
                  </a:moveTo>
                  <a:lnTo>
                    <a:pt x="0" y="60"/>
                  </a:lnTo>
                  <a:lnTo>
                    <a:pt x="121299" y="60"/>
                  </a:lnTo>
                  <a:lnTo>
                    <a:pt x="121299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746;p48"/>
            <p:cNvSpPr/>
            <p:nvPr/>
          </p:nvSpPr>
          <p:spPr>
            <a:xfrm>
              <a:off x="3034502" y="2550641"/>
              <a:ext cx="244139" cy="1187"/>
            </a:xfrm>
            <a:custGeom>
              <a:avLst/>
              <a:gdLst/>
              <a:ahLst/>
              <a:cxnLst/>
              <a:rect l="l" t="t" r="r" b="b"/>
              <a:pathLst>
                <a:path w="13372" h="65" extrusionOk="0">
                  <a:moveTo>
                    <a:pt x="1" y="0"/>
                  </a:moveTo>
                  <a:lnTo>
                    <a:pt x="1" y="64"/>
                  </a:lnTo>
                  <a:lnTo>
                    <a:pt x="13372" y="64"/>
                  </a:lnTo>
                  <a:lnTo>
                    <a:pt x="13372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747;p48"/>
            <p:cNvSpPr/>
            <p:nvPr/>
          </p:nvSpPr>
          <p:spPr>
            <a:xfrm>
              <a:off x="2958661" y="2551244"/>
              <a:ext cx="27916" cy="1114"/>
            </a:xfrm>
            <a:custGeom>
              <a:avLst/>
              <a:gdLst/>
              <a:ahLst/>
              <a:cxnLst/>
              <a:rect l="l" t="t" r="r" b="b"/>
              <a:pathLst>
                <a:path w="1529" h="61" extrusionOk="0">
                  <a:moveTo>
                    <a:pt x="1" y="1"/>
                  </a:moveTo>
                  <a:lnTo>
                    <a:pt x="1" y="61"/>
                  </a:lnTo>
                  <a:lnTo>
                    <a:pt x="1528" y="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748;p48"/>
            <p:cNvSpPr/>
            <p:nvPr/>
          </p:nvSpPr>
          <p:spPr>
            <a:xfrm>
              <a:off x="3697359" y="2531818"/>
              <a:ext cx="51979" cy="1114"/>
            </a:xfrm>
            <a:custGeom>
              <a:avLst/>
              <a:gdLst/>
              <a:ahLst/>
              <a:cxnLst/>
              <a:rect l="l" t="t" r="r" b="b"/>
              <a:pathLst>
                <a:path w="2847" h="61" extrusionOk="0">
                  <a:moveTo>
                    <a:pt x="0" y="1"/>
                  </a:moveTo>
                  <a:lnTo>
                    <a:pt x="0" y="61"/>
                  </a:lnTo>
                  <a:lnTo>
                    <a:pt x="2846" y="6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749;p48"/>
            <p:cNvSpPr/>
            <p:nvPr/>
          </p:nvSpPr>
          <p:spPr>
            <a:xfrm>
              <a:off x="3774807" y="2531818"/>
              <a:ext cx="285493" cy="1114"/>
            </a:xfrm>
            <a:custGeom>
              <a:avLst/>
              <a:gdLst/>
              <a:ahLst/>
              <a:cxnLst/>
              <a:rect l="l" t="t" r="r" b="b"/>
              <a:pathLst>
                <a:path w="15637" h="61" extrusionOk="0">
                  <a:moveTo>
                    <a:pt x="1" y="1"/>
                  </a:moveTo>
                  <a:lnTo>
                    <a:pt x="1" y="61"/>
                  </a:lnTo>
                  <a:lnTo>
                    <a:pt x="15636" y="61"/>
                  </a:lnTo>
                  <a:lnTo>
                    <a:pt x="1563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750;p48"/>
            <p:cNvSpPr/>
            <p:nvPr/>
          </p:nvSpPr>
          <p:spPr>
            <a:xfrm>
              <a:off x="4281636" y="2552339"/>
              <a:ext cx="186044" cy="1114"/>
            </a:xfrm>
            <a:custGeom>
              <a:avLst/>
              <a:gdLst/>
              <a:ahLst/>
              <a:cxnLst/>
              <a:rect l="l" t="t" r="r" b="b"/>
              <a:pathLst>
                <a:path w="10190" h="61" extrusionOk="0">
                  <a:moveTo>
                    <a:pt x="1" y="1"/>
                  </a:moveTo>
                  <a:lnTo>
                    <a:pt x="1" y="61"/>
                  </a:lnTo>
                  <a:lnTo>
                    <a:pt x="10189" y="6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751;p48"/>
            <p:cNvSpPr/>
            <p:nvPr/>
          </p:nvSpPr>
          <p:spPr>
            <a:xfrm>
              <a:off x="4512319" y="2532366"/>
              <a:ext cx="157763" cy="1114"/>
            </a:xfrm>
            <a:custGeom>
              <a:avLst/>
              <a:gdLst/>
              <a:ahLst/>
              <a:cxnLst/>
              <a:rect l="l" t="t" r="r" b="b"/>
              <a:pathLst>
                <a:path w="8641" h="61" extrusionOk="0">
                  <a:moveTo>
                    <a:pt x="1" y="0"/>
                  </a:moveTo>
                  <a:lnTo>
                    <a:pt x="1" y="60"/>
                  </a:lnTo>
                  <a:lnTo>
                    <a:pt x="8640" y="6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754;p48"/>
            <p:cNvSpPr/>
            <p:nvPr/>
          </p:nvSpPr>
          <p:spPr>
            <a:xfrm>
              <a:off x="3534429" y="1132198"/>
              <a:ext cx="1089279" cy="703315"/>
            </a:xfrm>
            <a:custGeom>
              <a:avLst/>
              <a:gdLst/>
              <a:ahLst/>
              <a:cxnLst/>
              <a:rect l="l" t="t" r="r" b="b"/>
              <a:pathLst>
                <a:path w="59662" h="38522" extrusionOk="0">
                  <a:moveTo>
                    <a:pt x="0" y="1"/>
                  </a:moveTo>
                  <a:lnTo>
                    <a:pt x="0" y="38521"/>
                  </a:lnTo>
                  <a:lnTo>
                    <a:pt x="59662" y="38521"/>
                  </a:lnTo>
                  <a:lnTo>
                    <a:pt x="59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3755;p48"/>
            <p:cNvGrpSpPr/>
            <p:nvPr/>
          </p:nvGrpSpPr>
          <p:grpSpPr>
            <a:xfrm>
              <a:off x="3517997" y="1132198"/>
              <a:ext cx="1105711" cy="719199"/>
              <a:chOff x="3517997" y="1132198"/>
              <a:chExt cx="1105711" cy="719199"/>
            </a:xfrm>
          </p:grpSpPr>
          <p:sp>
            <p:nvSpPr>
              <p:cNvPr id="355" name="Google Shape;3756;p48"/>
              <p:cNvSpPr/>
              <p:nvPr/>
            </p:nvSpPr>
            <p:spPr>
              <a:xfrm>
                <a:off x="3517997" y="1132198"/>
                <a:ext cx="1098006" cy="703315"/>
              </a:xfrm>
              <a:custGeom>
                <a:avLst/>
                <a:gdLst/>
                <a:ahLst/>
                <a:cxnLst/>
                <a:rect l="l" t="t" r="r" b="b"/>
                <a:pathLst>
                  <a:path w="60140" h="38522" extrusionOk="0">
                    <a:moveTo>
                      <a:pt x="0" y="1"/>
                    </a:moveTo>
                    <a:lnTo>
                      <a:pt x="0" y="38521"/>
                    </a:lnTo>
                    <a:lnTo>
                      <a:pt x="60140" y="38521"/>
                    </a:lnTo>
                    <a:lnTo>
                      <a:pt x="601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757;p48"/>
              <p:cNvSpPr/>
              <p:nvPr/>
            </p:nvSpPr>
            <p:spPr>
              <a:xfrm>
                <a:off x="3534429" y="1835495"/>
                <a:ext cx="1089279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59662" h="871" extrusionOk="0">
                    <a:moveTo>
                      <a:pt x="0" y="0"/>
                    </a:moveTo>
                    <a:lnTo>
                      <a:pt x="0" y="871"/>
                    </a:lnTo>
                    <a:lnTo>
                      <a:pt x="59662" y="871"/>
                    </a:lnTo>
                    <a:lnTo>
                      <a:pt x="596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" name="Google Shape;3758;p48"/>
            <p:cNvSpPr/>
            <p:nvPr/>
          </p:nvSpPr>
          <p:spPr>
            <a:xfrm>
              <a:off x="3540965" y="1162012"/>
              <a:ext cx="1052070" cy="643686"/>
            </a:xfrm>
            <a:custGeom>
              <a:avLst/>
              <a:gdLst/>
              <a:ahLst/>
              <a:cxnLst/>
              <a:rect l="l" t="t" r="r" b="b"/>
              <a:pathLst>
                <a:path w="57624" h="35256" extrusionOk="0">
                  <a:moveTo>
                    <a:pt x="1" y="0"/>
                  </a:moveTo>
                  <a:lnTo>
                    <a:pt x="1" y="35256"/>
                  </a:lnTo>
                  <a:lnTo>
                    <a:pt x="57623" y="35256"/>
                  </a:lnTo>
                  <a:lnTo>
                    <a:pt x="57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759;p48"/>
            <p:cNvSpPr/>
            <p:nvPr/>
          </p:nvSpPr>
          <p:spPr>
            <a:xfrm>
              <a:off x="4029847" y="1162012"/>
              <a:ext cx="306836" cy="643686"/>
            </a:xfrm>
            <a:custGeom>
              <a:avLst/>
              <a:gdLst/>
              <a:ahLst/>
              <a:cxnLst/>
              <a:rect l="l" t="t" r="r" b="b"/>
              <a:pathLst>
                <a:path w="1680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6805" y="35256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760;p48"/>
            <p:cNvSpPr/>
            <p:nvPr/>
          </p:nvSpPr>
          <p:spPr>
            <a:xfrm>
              <a:off x="3901368" y="1162012"/>
              <a:ext cx="214635" cy="643686"/>
            </a:xfrm>
            <a:custGeom>
              <a:avLst/>
              <a:gdLst/>
              <a:ahLst/>
              <a:cxnLst/>
              <a:rect l="l" t="t" r="r" b="b"/>
              <a:pathLst>
                <a:path w="1175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1756" y="35256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761;p48"/>
            <p:cNvSpPr/>
            <p:nvPr/>
          </p:nvSpPr>
          <p:spPr>
            <a:xfrm>
              <a:off x="3540965" y="1157978"/>
              <a:ext cx="2958" cy="580369"/>
            </a:xfrm>
            <a:custGeom>
              <a:avLst/>
              <a:gdLst/>
              <a:ahLst/>
              <a:cxnLst/>
              <a:rect l="l" t="t" r="r" b="b"/>
              <a:pathLst>
                <a:path w="162" h="31788" extrusionOk="0">
                  <a:moveTo>
                    <a:pt x="1" y="1"/>
                  </a:moveTo>
                  <a:lnTo>
                    <a:pt x="1" y="31787"/>
                  </a:lnTo>
                  <a:lnTo>
                    <a:pt x="162" y="3178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762;p48"/>
            <p:cNvSpPr/>
            <p:nvPr/>
          </p:nvSpPr>
          <p:spPr>
            <a:xfrm>
              <a:off x="3495084" y="1381595"/>
              <a:ext cx="75166" cy="20193"/>
            </a:xfrm>
            <a:custGeom>
              <a:avLst/>
              <a:gdLst/>
              <a:ahLst/>
              <a:cxnLst/>
              <a:rect l="l" t="t" r="r" b="b"/>
              <a:pathLst>
                <a:path w="4117" h="1106" extrusionOk="0">
                  <a:moveTo>
                    <a:pt x="22" y="0"/>
                  </a:moveTo>
                  <a:cubicBezTo>
                    <a:pt x="8" y="0"/>
                    <a:pt x="0" y="8"/>
                    <a:pt x="0" y="23"/>
                  </a:cubicBezTo>
                  <a:lnTo>
                    <a:pt x="0" y="1083"/>
                  </a:lnTo>
                  <a:cubicBezTo>
                    <a:pt x="0" y="1099"/>
                    <a:pt x="8" y="1106"/>
                    <a:pt x="22" y="1106"/>
                  </a:cubicBezTo>
                  <a:lnTo>
                    <a:pt x="4094" y="1106"/>
                  </a:lnTo>
                  <a:cubicBezTo>
                    <a:pt x="4105" y="1106"/>
                    <a:pt x="4116" y="1099"/>
                    <a:pt x="4116" y="1083"/>
                  </a:cubicBezTo>
                  <a:lnTo>
                    <a:pt x="4116" y="23"/>
                  </a:lnTo>
                  <a:cubicBezTo>
                    <a:pt x="4116" y="8"/>
                    <a:pt x="4105" y="0"/>
                    <a:pt x="4094" y="0"/>
                  </a:cubicBez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763;p48"/>
            <p:cNvSpPr/>
            <p:nvPr/>
          </p:nvSpPr>
          <p:spPr>
            <a:xfrm>
              <a:off x="3505236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1" y="1"/>
                  </a:moveTo>
                  <a:lnTo>
                    <a:pt x="1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764;p48"/>
            <p:cNvSpPr/>
            <p:nvPr/>
          </p:nvSpPr>
          <p:spPr>
            <a:xfrm>
              <a:off x="3505236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1" y="1"/>
                  </a:moveTo>
                  <a:lnTo>
                    <a:pt x="1" y="4658"/>
                  </a:lnTo>
                  <a:lnTo>
                    <a:pt x="2780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765;p48"/>
            <p:cNvSpPr/>
            <p:nvPr/>
          </p:nvSpPr>
          <p:spPr>
            <a:xfrm>
              <a:off x="4462750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0" y="1"/>
                  </a:moveTo>
                  <a:lnTo>
                    <a:pt x="0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766;p48"/>
            <p:cNvSpPr/>
            <p:nvPr/>
          </p:nvSpPr>
          <p:spPr>
            <a:xfrm>
              <a:off x="3505236" y="2049071"/>
              <a:ext cx="1001862" cy="421456"/>
            </a:xfrm>
            <a:custGeom>
              <a:avLst/>
              <a:gdLst/>
              <a:ahLst/>
              <a:cxnLst/>
              <a:rect l="l" t="t" r="r" b="b"/>
              <a:pathLst>
                <a:path w="54874" h="23084" extrusionOk="0">
                  <a:moveTo>
                    <a:pt x="1" y="1"/>
                  </a:moveTo>
                  <a:lnTo>
                    <a:pt x="1" y="23084"/>
                  </a:lnTo>
                  <a:lnTo>
                    <a:pt x="54874" y="23084"/>
                  </a:lnTo>
                  <a:lnTo>
                    <a:pt x="54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767;p48"/>
            <p:cNvSpPr/>
            <p:nvPr/>
          </p:nvSpPr>
          <p:spPr>
            <a:xfrm>
              <a:off x="4403085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0" y="1"/>
                  </a:moveTo>
                  <a:lnTo>
                    <a:pt x="2918" y="4658"/>
                  </a:lnTo>
                  <a:lnTo>
                    <a:pt x="5697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768;p48"/>
            <p:cNvSpPr/>
            <p:nvPr/>
          </p:nvSpPr>
          <p:spPr>
            <a:xfrm>
              <a:off x="3544580" y="2090680"/>
              <a:ext cx="923154" cy="146900"/>
            </a:xfrm>
            <a:custGeom>
              <a:avLst/>
              <a:gdLst/>
              <a:ahLst/>
              <a:cxnLst/>
              <a:rect l="l" t="t" r="r" b="b"/>
              <a:pathLst>
                <a:path w="50563" h="8046" extrusionOk="0">
                  <a:moveTo>
                    <a:pt x="1" y="0"/>
                  </a:moveTo>
                  <a:lnTo>
                    <a:pt x="1" y="8046"/>
                  </a:lnTo>
                  <a:lnTo>
                    <a:pt x="50563" y="8046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769;p48"/>
            <p:cNvSpPr/>
            <p:nvPr/>
          </p:nvSpPr>
          <p:spPr>
            <a:xfrm>
              <a:off x="3544580" y="2280595"/>
              <a:ext cx="923154" cy="146845"/>
            </a:xfrm>
            <a:custGeom>
              <a:avLst/>
              <a:gdLst/>
              <a:ahLst/>
              <a:cxnLst/>
              <a:rect l="l" t="t" r="r" b="b"/>
              <a:pathLst>
                <a:path w="50563" h="8043" extrusionOk="0">
                  <a:moveTo>
                    <a:pt x="1" y="0"/>
                  </a:moveTo>
                  <a:lnTo>
                    <a:pt x="1" y="8042"/>
                  </a:lnTo>
                  <a:lnTo>
                    <a:pt x="50563" y="8042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770;p48"/>
            <p:cNvSpPr/>
            <p:nvPr/>
          </p:nvSpPr>
          <p:spPr>
            <a:xfrm>
              <a:off x="3706616" y="2090680"/>
              <a:ext cx="761119" cy="146900"/>
            </a:xfrm>
            <a:custGeom>
              <a:avLst/>
              <a:gdLst/>
              <a:ahLst/>
              <a:cxnLst/>
              <a:rect l="l" t="t" r="r" b="b"/>
              <a:pathLst>
                <a:path w="41688" h="8046" extrusionOk="0">
                  <a:moveTo>
                    <a:pt x="0" y="0"/>
                  </a:moveTo>
                  <a:lnTo>
                    <a:pt x="0" y="8046"/>
                  </a:lnTo>
                  <a:lnTo>
                    <a:pt x="41688" y="8046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771;p48"/>
            <p:cNvSpPr/>
            <p:nvPr/>
          </p:nvSpPr>
          <p:spPr>
            <a:xfrm>
              <a:off x="3706616" y="2280595"/>
              <a:ext cx="761119" cy="146845"/>
            </a:xfrm>
            <a:custGeom>
              <a:avLst/>
              <a:gdLst/>
              <a:ahLst/>
              <a:cxnLst/>
              <a:rect l="l" t="t" r="r" b="b"/>
              <a:pathLst>
                <a:path w="41688" h="8043" extrusionOk="0">
                  <a:moveTo>
                    <a:pt x="0" y="0"/>
                  </a:moveTo>
                  <a:lnTo>
                    <a:pt x="0" y="8042"/>
                  </a:lnTo>
                  <a:lnTo>
                    <a:pt x="41688" y="8042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782;p48"/>
            <p:cNvSpPr/>
            <p:nvPr/>
          </p:nvSpPr>
          <p:spPr>
            <a:xfrm>
              <a:off x="2910936" y="2599535"/>
              <a:ext cx="1717611" cy="100343"/>
            </a:xfrm>
            <a:custGeom>
              <a:avLst/>
              <a:gdLst/>
              <a:ahLst/>
              <a:cxnLst/>
              <a:rect l="l" t="t" r="r" b="b"/>
              <a:pathLst>
                <a:path w="94077" h="5496" extrusionOk="0">
                  <a:moveTo>
                    <a:pt x="47041" y="0"/>
                  </a:moveTo>
                  <a:cubicBezTo>
                    <a:pt x="21062" y="0"/>
                    <a:pt x="1" y="1229"/>
                    <a:pt x="1" y="2746"/>
                  </a:cubicBezTo>
                  <a:cubicBezTo>
                    <a:pt x="1" y="4263"/>
                    <a:pt x="21062" y="5495"/>
                    <a:pt x="47041" y="5495"/>
                  </a:cubicBezTo>
                  <a:cubicBezTo>
                    <a:pt x="73018" y="5495"/>
                    <a:pt x="94076" y="4263"/>
                    <a:pt x="94076" y="2746"/>
                  </a:cubicBezTo>
                  <a:cubicBezTo>
                    <a:pt x="94076" y="1229"/>
                    <a:pt x="73018" y="0"/>
                    <a:pt x="47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785;p48"/>
            <p:cNvSpPr/>
            <p:nvPr/>
          </p:nvSpPr>
          <p:spPr>
            <a:xfrm>
              <a:off x="4197889" y="2552339"/>
              <a:ext cx="59136" cy="1114"/>
            </a:xfrm>
            <a:custGeom>
              <a:avLst/>
              <a:gdLst/>
              <a:ahLst/>
              <a:cxnLst/>
              <a:rect l="l" t="t" r="r" b="b"/>
              <a:pathLst>
                <a:path w="3239" h="61" extrusionOk="0">
                  <a:moveTo>
                    <a:pt x="0" y="1"/>
                  </a:moveTo>
                  <a:lnTo>
                    <a:pt x="0" y="61"/>
                  </a:lnTo>
                  <a:lnTo>
                    <a:pt x="3238" y="61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786;p48"/>
            <p:cNvSpPr/>
            <p:nvPr/>
          </p:nvSpPr>
          <p:spPr>
            <a:xfrm>
              <a:off x="3938614" y="2508357"/>
              <a:ext cx="46812" cy="83966"/>
            </a:xfrm>
            <a:custGeom>
              <a:avLst/>
              <a:gdLst/>
              <a:ahLst/>
              <a:cxnLst/>
              <a:rect l="l" t="t" r="r" b="b"/>
              <a:pathLst>
                <a:path w="2564" h="4599" extrusionOk="0">
                  <a:moveTo>
                    <a:pt x="893" y="1"/>
                  </a:moveTo>
                  <a:lnTo>
                    <a:pt x="0" y="4023"/>
                  </a:lnTo>
                  <a:lnTo>
                    <a:pt x="1670" y="4599"/>
                  </a:lnTo>
                  <a:lnTo>
                    <a:pt x="2563" y="579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787;p48"/>
            <p:cNvSpPr/>
            <p:nvPr/>
          </p:nvSpPr>
          <p:spPr>
            <a:xfrm>
              <a:off x="4204845" y="2534958"/>
              <a:ext cx="57438" cy="74691"/>
            </a:xfrm>
            <a:custGeom>
              <a:avLst/>
              <a:gdLst/>
              <a:ahLst/>
              <a:cxnLst/>
              <a:rect l="l" t="t" r="r" b="b"/>
              <a:pathLst>
                <a:path w="3146" h="4091" extrusionOk="0">
                  <a:moveTo>
                    <a:pt x="0" y="1"/>
                  </a:moveTo>
                  <a:lnTo>
                    <a:pt x="1378" y="4090"/>
                  </a:lnTo>
                  <a:lnTo>
                    <a:pt x="3145" y="4090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788;p48"/>
            <p:cNvSpPr/>
            <p:nvPr/>
          </p:nvSpPr>
          <p:spPr>
            <a:xfrm>
              <a:off x="4163382" y="2605943"/>
              <a:ext cx="111444" cy="36716"/>
            </a:xfrm>
            <a:custGeom>
              <a:avLst/>
              <a:gdLst/>
              <a:ahLst/>
              <a:cxnLst/>
              <a:rect l="l" t="t" r="r" b="b"/>
              <a:pathLst>
                <a:path w="6104" h="2011" extrusionOk="0">
                  <a:moveTo>
                    <a:pt x="3414" y="1"/>
                  </a:moveTo>
                  <a:cubicBezTo>
                    <a:pt x="3310" y="1"/>
                    <a:pt x="3206" y="38"/>
                    <a:pt x="3127" y="109"/>
                  </a:cubicBezTo>
                  <a:cubicBezTo>
                    <a:pt x="2690" y="501"/>
                    <a:pt x="1666" y="912"/>
                    <a:pt x="303" y="1207"/>
                  </a:cubicBezTo>
                  <a:cubicBezTo>
                    <a:pt x="1" y="1274"/>
                    <a:pt x="113" y="2010"/>
                    <a:pt x="837" y="2010"/>
                  </a:cubicBezTo>
                  <a:cubicBezTo>
                    <a:pt x="1580" y="2010"/>
                    <a:pt x="3201" y="1954"/>
                    <a:pt x="3739" y="1954"/>
                  </a:cubicBezTo>
                  <a:cubicBezTo>
                    <a:pt x="4609" y="1954"/>
                    <a:pt x="5118" y="1995"/>
                    <a:pt x="5809" y="2007"/>
                  </a:cubicBezTo>
                  <a:cubicBezTo>
                    <a:pt x="5811" y="2007"/>
                    <a:pt x="5813" y="2007"/>
                    <a:pt x="5814" y="2007"/>
                  </a:cubicBezTo>
                  <a:cubicBezTo>
                    <a:pt x="5979" y="2007"/>
                    <a:pt x="6103" y="1852"/>
                    <a:pt x="6070" y="1693"/>
                  </a:cubicBezTo>
                  <a:lnTo>
                    <a:pt x="5719" y="120"/>
                  </a:lnTo>
                  <a:cubicBezTo>
                    <a:pt x="5704" y="49"/>
                    <a:pt x="5640" y="1"/>
                    <a:pt x="5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789;p48"/>
            <p:cNvSpPr/>
            <p:nvPr/>
          </p:nvSpPr>
          <p:spPr>
            <a:xfrm>
              <a:off x="3855232" y="2574486"/>
              <a:ext cx="120153" cy="51742"/>
            </a:xfrm>
            <a:custGeom>
              <a:avLst/>
              <a:gdLst/>
              <a:ahLst/>
              <a:cxnLst/>
              <a:rect l="l" t="t" r="r" b="b"/>
              <a:pathLst>
                <a:path w="6581" h="2834" extrusionOk="0">
                  <a:moveTo>
                    <a:pt x="322" y="0"/>
                  </a:moveTo>
                  <a:cubicBezTo>
                    <a:pt x="31" y="0"/>
                    <a:pt x="1" y="728"/>
                    <a:pt x="671" y="962"/>
                  </a:cubicBezTo>
                  <a:cubicBezTo>
                    <a:pt x="1804" y="1354"/>
                    <a:pt x="2659" y="1589"/>
                    <a:pt x="3626" y="1925"/>
                  </a:cubicBezTo>
                  <a:cubicBezTo>
                    <a:pt x="4452" y="2213"/>
                    <a:pt x="5389" y="2579"/>
                    <a:pt x="6043" y="2818"/>
                  </a:cubicBezTo>
                  <a:cubicBezTo>
                    <a:pt x="6072" y="2828"/>
                    <a:pt x="6101" y="2833"/>
                    <a:pt x="6130" y="2833"/>
                  </a:cubicBezTo>
                  <a:cubicBezTo>
                    <a:pt x="6257" y="2833"/>
                    <a:pt x="6372" y="2739"/>
                    <a:pt x="6386" y="2605"/>
                  </a:cubicBezTo>
                  <a:lnTo>
                    <a:pt x="6570" y="1006"/>
                  </a:lnTo>
                  <a:cubicBezTo>
                    <a:pt x="6581" y="932"/>
                    <a:pt x="6536" y="865"/>
                    <a:pt x="6469" y="842"/>
                  </a:cubicBezTo>
                  <a:lnTo>
                    <a:pt x="4646" y="211"/>
                  </a:lnTo>
                  <a:cubicBezTo>
                    <a:pt x="4573" y="187"/>
                    <a:pt x="4498" y="176"/>
                    <a:pt x="4423" y="176"/>
                  </a:cubicBezTo>
                  <a:cubicBezTo>
                    <a:pt x="4348" y="176"/>
                    <a:pt x="4272" y="187"/>
                    <a:pt x="4198" y="203"/>
                  </a:cubicBezTo>
                  <a:cubicBezTo>
                    <a:pt x="3800" y="291"/>
                    <a:pt x="3427" y="325"/>
                    <a:pt x="3063" y="325"/>
                  </a:cubicBezTo>
                  <a:cubicBezTo>
                    <a:pt x="2173" y="325"/>
                    <a:pt x="1340" y="121"/>
                    <a:pt x="343" y="1"/>
                  </a:cubicBezTo>
                  <a:cubicBezTo>
                    <a:pt x="336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790;p48"/>
            <p:cNvSpPr/>
            <p:nvPr/>
          </p:nvSpPr>
          <p:spPr>
            <a:xfrm>
              <a:off x="3893755" y="1623672"/>
              <a:ext cx="221628" cy="172771"/>
            </a:xfrm>
            <a:custGeom>
              <a:avLst/>
              <a:gdLst/>
              <a:ahLst/>
              <a:cxnLst/>
              <a:rect l="l" t="t" r="r" b="b"/>
              <a:pathLst>
                <a:path w="12139" h="9463" extrusionOk="0">
                  <a:moveTo>
                    <a:pt x="9606" y="1"/>
                  </a:moveTo>
                  <a:cubicBezTo>
                    <a:pt x="9506" y="269"/>
                    <a:pt x="9379" y="583"/>
                    <a:pt x="9263" y="879"/>
                  </a:cubicBezTo>
                  <a:cubicBezTo>
                    <a:pt x="9144" y="1178"/>
                    <a:pt x="9016" y="1476"/>
                    <a:pt x="8886" y="1771"/>
                  </a:cubicBezTo>
                  <a:cubicBezTo>
                    <a:pt x="8624" y="2358"/>
                    <a:pt x="8359" y="2944"/>
                    <a:pt x="8064" y="3508"/>
                  </a:cubicBezTo>
                  <a:cubicBezTo>
                    <a:pt x="7489" y="4636"/>
                    <a:pt x="6827" y="5731"/>
                    <a:pt x="6062" y="6534"/>
                  </a:cubicBezTo>
                  <a:cubicBezTo>
                    <a:pt x="5965" y="6631"/>
                    <a:pt x="5872" y="6728"/>
                    <a:pt x="5770" y="6810"/>
                  </a:cubicBezTo>
                  <a:cubicBezTo>
                    <a:pt x="5726" y="6847"/>
                    <a:pt x="5666" y="6903"/>
                    <a:pt x="5636" y="6925"/>
                  </a:cubicBezTo>
                  <a:cubicBezTo>
                    <a:pt x="5603" y="6956"/>
                    <a:pt x="5569" y="6982"/>
                    <a:pt x="5536" y="7004"/>
                  </a:cubicBezTo>
                  <a:cubicBezTo>
                    <a:pt x="5397" y="7094"/>
                    <a:pt x="5281" y="7142"/>
                    <a:pt x="5128" y="7165"/>
                  </a:cubicBezTo>
                  <a:cubicBezTo>
                    <a:pt x="5088" y="7171"/>
                    <a:pt x="5045" y="7174"/>
                    <a:pt x="4999" y="7174"/>
                  </a:cubicBezTo>
                  <a:cubicBezTo>
                    <a:pt x="4699" y="7174"/>
                    <a:pt x="4280" y="7038"/>
                    <a:pt x="3866" y="6791"/>
                  </a:cubicBezTo>
                  <a:cubicBezTo>
                    <a:pt x="3380" y="6511"/>
                    <a:pt x="2898" y="6123"/>
                    <a:pt x="2438" y="5697"/>
                  </a:cubicBezTo>
                  <a:cubicBezTo>
                    <a:pt x="2211" y="5480"/>
                    <a:pt x="1979" y="5260"/>
                    <a:pt x="1759" y="5025"/>
                  </a:cubicBezTo>
                  <a:cubicBezTo>
                    <a:pt x="1542" y="4796"/>
                    <a:pt x="1322" y="4543"/>
                    <a:pt x="1124" y="4315"/>
                  </a:cubicBezTo>
                  <a:lnTo>
                    <a:pt x="0" y="5017"/>
                  </a:lnTo>
                  <a:cubicBezTo>
                    <a:pt x="164" y="5361"/>
                    <a:pt x="336" y="5656"/>
                    <a:pt x="526" y="5966"/>
                  </a:cubicBezTo>
                  <a:cubicBezTo>
                    <a:pt x="713" y="6268"/>
                    <a:pt x="911" y="6571"/>
                    <a:pt x="1131" y="6858"/>
                  </a:cubicBezTo>
                  <a:cubicBezTo>
                    <a:pt x="1569" y="7437"/>
                    <a:pt x="2066" y="7994"/>
                    <a:pt x="2689" y="8487"/>
                  </a:cubicBezTo>
                  <a:cubicBezTo>
                    <a:pt x="3007" y="8730"/>
                    <a:pt x="3354" y="8958"/>
                    <a:pt x="3765" y="9144"/>
                  </a:cubicBezTo>
                  <a:cubicBezTo>
                    <a:pt x="4172" y="9323"/>
                    <a:pt x="4650" y="9454"/>
                    <a:pt x="5173" y="9462"/>
                  </a:cubicBezTo>
                  <a:cubicBezTo>
                    <a:pt x="5192" y="9463"/>
                    <a:pt x="5212" y="9463"/>
                    <a:pt x="5231" y="9463"/>
                  </a:cubicBezTo>
                  <a:cubicBezTo>
                    <a:pt x="5737" y="9463"/>
                    <a:pt x="6265" y="9330"/>
                    <a:pt x="6701" y="9096"/>
                  </a:cubicBezTo>
                  <a:cubicBezTo>
                    <a:pt x="6813" y="9037"/>
                    <a:pt x="6925" y="8969"/>
                    <a:pt x="7025" y="8902"/>
                  </a:cubicBezTo>
                  <a:cubicBezTo>
                    <a:pt x="7134" y="8830"/>
                    <a:pt x="7201" y="8775"/>
                    <a:pt x="7291" y="8711"/>
                  </a:cubicBezTo>
                  <a:cubicBezTo>
                    <a:pt x="7458" y="8588"/>
                    <a:pt x="7612" y="8454"/>
                    <a:pt x="7761" y="8319"/>
                  </a:cubicBezTo>
                  <a:cubicBezTo>
                    <a:pt x="8359" y="7785"/>
                    <a:pt x="8834" y="7199"/>
                    <a:pt x="9267" y="6601"/>
                  </a:cubicBezTo>
                  <a:cubicBezTo>
                    <a:pt x="9700" y="6003"/>
                    <a:pt x="10073" y="5387"/>
                    <a:pt x="10417" y="4763"/>
                  </a:cubicBezTo>
                  <a:cubicBezTo>
                    <a:pt x="10761" y="4136"/>
                    <a:pt x="11078" y="3505"/>
                    <a:pt x="11358" y="2858"/>
                  </a:cubicBezTo>
                  <a:cubicBezTo>
                    <a:pt x="11500" y="2533"/>
                    <a:pt x="11635" y="2208"/>
                    <a:pt x="11766" y="1883"/>
                  </a:cubicBezTo>
                  <a:cubicBezTo>
                    <a:pt x="11900" y="1551"/>
                    <a:pt x="12016" y="1233"/>
                    <a:pt x="12139" y="867"/>
                  </a:cubicBezTo>
                  <a:lnTo>
                    <a:pt x="9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791;p48"/>
            <p:cNvSpPr/>
            <p:nvPr/>
          </p:nvSpPr>
          <p:spPr>
            <a:xfrm>
              <a:off x="4010147" y="1596486"/>
              <a:ext cx="125283" cy="134138"/>
            </a:xfrm>
            <a:custGeom>
              <a:avLst/>
              <a:gdLst/>
              <a:ahLst/>
              <a:cxnLst/>
              <a:rect l="l" t="t" r="r" b="b"/>
              <a:pathLst>
                <a:path w="6862" h="7347" extrusionOk="0">
                  <a:moveTo>
                    <a:pt x="4752" y="1"/>
                  </a:moveTo>
                  <a:cubicBezTo>
                    <a:pt x="4056" y="1"/>
                    <a:pt x="3263" y="372"/>
                    <a:pt x="2578" y="1143"/>
                  </a:cubicBezTo>
                  <a:cubicBezTo>
                    <a:pt x="1128" y="2779"/>
                    <a:pt x="1" y="4971"/>
                    <a:pt x="1" y="4971"/>
                  </a:cubicBezTo>
                  <a:lnTo>
                    <a:pt x="3247" y="7347"/>
                  </a:lnTo>
                  <a:cubicBezTo>
                    <a:pt x="3247" y="7347"/>
                    <a:pt x="6862" y="3134"/>
                    <a:pt x="6481" y="1490"/>
                  </a:cubicBezTo>
                  <a:cubicBezTo>
                    <a:pt x="6257" y="513"/>
                    <a:pt x="5571" y="1"/>
                    <a:pt x="4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792;p48"/>
            <p:cNvSpPr/>
            <p:nvPr/>
          </p:nvSpPr>
          <p:spPr>
            <a:xfrm>
              <a:off x="3876356" y="1681110"/>
              <a:ext cx="50957" cy="35876"/>
            </a:xfrm>
            <a:custGeom>
              <a:avLst/>
              <a:gdLst/>
              <a:ahLst/>
              <a:cxnLst/>
              <a:rect l="l" t="t" r="r" b="b"/>
              <a:pathLst>
                <a:path w="2791" h="1965" extrusionOk="0">
                  <a:moveTo>
                    <a:pt x="531" y="0"/>
                  </a:moveTo>
                  <a:lnTo>
                    <a:pt x="531" y="0"/>
                  </a:lnTo>
                  <a:cubicBezTo>
                    <a:pt x="531" y="0"/>
                    <a:pt x="0" y="1117"/>
                    <a:pt x="968" y="1964"/>
                  </a:cubicBezTo>
                  <a:lnTo>
                    <a:pt x="2074" y="1871"/>
                  </a:lnTo>
                  <a:lnTo>
                    <a:pt x="2791" y="7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793;p48"/>
            <p:cNvSpPr/>
            <p:nvPr/>
          </p:nvSpPr>
          <p:spPr>
            <a:xfrm>
              <a:off x="3886032" y="1660424"/>
              <a:ext cx="45699" cy="22055"/>
            </a:xfrm>
            <a:custGeom>
              <a:avLst/>
              <a:gdLst/>
              <a:ahLst/>
              <a:cxnLst/>
              <a:rect l="l" t="t" r="r" b="b"/>
              <a:pathLst>
                <a:path w="2503" h="1208" extrusionOk="0">
                  <a:moveTo>
                    <a:pt x="2503" y="1"/>
                  </a:moveTo>
                  <a:lnTo>
                    <a:pt x="732" y="341"/>
                  </a:lnTo>
                  <a:lnTo>
                    <a:pt x="1" y="1133"/>
                  </a:lnTo>
                  <a:lnTo>
                    <a:pt x="2261" y="120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794;p48"/>
            <p:cNvSpPr/>
            <p:nvPr/>
          </p:nvSpPr>
          <p:spPr>
            <a:xfrm>
              <a:off x="3946446" y="2508357"/>
              <a:ext cx="38980" cy="48437"/>
            </a:xfrm>
            <a:custGeom>
              <a:avLst/>
              <a:gdLst/>
              <a:ahLst/>
              <a:cxnLst/>
              <a:rect l="l" t="t" r="r" b="b"/>
              <a:pathLst>
                <a:path w="2135" h="2653" extrusionOk="0">
                  <a:moveTo>
                    <a:pt x="464" y="1"/>
                  </a:moveTo>
                  <a:lnTo>
                    <a:pt x="1" y="2074"/>
                  </a:lnTo>
                  <a:lnTo>
                    <a:pt x="1674" y="2653"/>
                  </a:lnTo>
                  <a:lnTo>
                    <a:pt x="2134" y="5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795;p48"/>
            <p:cNvSpPr/>
            <p:nvPr/>
          </p:nvSpPr>
          <p:spPr>
            <a:xfrm>
              <a:off x="4204845" y="2534958"/>
              <a:ext cx="45297" cy="38542"/>
            </a:xfrm>
            <a:custGeom>
              <a:avLst/>
              <a:gdLst/>
              <a:ahLst/>
              <a:cxnLst/>
              <a:rect l="l" t="t" r="r" b="b"/>
              <a:pathLst>
                <a:path w="2481" h="2111" extrusionOk="0">
                  <a:moveTo>
                    <a:pt x="0" y="1"/>
                  </a:moveTo>
                  <a:lnTo>
                    <a:pt x="714" y="2111"/>
                  </a:lnTo>
                  <a:lnTo>
                    <a:pt x="2481" y="211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796;p48"/>
            <p:cNvSpPr/>
            <p:nvPr/>
          </p:nvSpPr>
          <p:spPr>
            <a:xfrm>
              <a:off x="4036705" y="1594149"/>
              <a:ext cx="230099" cy="301723"/>
            </a:xfrm>
            <a:custGeom>
              <a:avLst/>
              <a:gdLst/>
              <a:ahLst/>
              <a:cxnLst/>
              <a:rect l="l" t="t" r="r" b="b"/>
              <a:pathLst>
                <a:path w="12603" h="16526" extrusionOk="0">
                  <a:moveTo>
                    <a:pt x="5003" y="0"/>
                  </a:moveTo>
                  <a:cubicBezTo>
                    <a:pt x="3806" y="0"/>
                    <a:pt x="2779" y="135"/>
                    <a:pt x="2779" y="135"/>
                  </a:cubicBezTo>
                  <a:cubicBezTo>
                    <a:pt x="2779" y="135"/>
                    <a:pt x="0" y="5148"/>
                    <a:pt x="635" y="15266"/>
                  </a:cubicBezTo>
                  <a:cubicBezTo>
                    <a:pt x="3455" y="15643"/>
                    <a:pt x="8632" y="16341"/>
                    <a:pt x="10003" y="16525"/>
                  </a:cubicBezTo>
                  <a:cubicBezTo>
                    <a:pt x="10133" y="15815"/>
                    <a:pt x="10208" y="13697"/>
                    <a:pt x="10533" y="10933"/>
                  </a:cubicBezTo>
                  <a:cubicBezTo>
                    <a:pt x="10671" y="9757"/>
                    <a:pt x="10854" y="8457"/>
                    <a:pt x="11108" y="7101"/>
                  </a:cubicBezTo>
                  <a:cubicBezTo>
                    <a:pt x="11459" y="5248"/>
                    <a:pt x="11933" y="3284"/>
                    <a:pt x="12602" y="1371"/>
                  </a:cubicBezTo>
                  <a:cubicBezTo>
                    <a:pt x="12602" y="1371"/>
                    <a:pt x="11516" y="990"/>
                    <a:pt x="10268" y="707"/>
                  </a:cubicBezTo>
                  <a:cubicBezTo>
                    <a:pt x="10021" y="650"/>
                    <a:pt x="9771" y="598"/>
                    <a:pt x="9521" y="550"/>
                  </a:cubicBezTo>
                  <a:cubicBezTo>
                    <a:pt x="8333" y="333"/>
                    <a:pt x="6603" y="60"/>
                    <a:pt x="5536" y="16"/>
                  </a:cubicBezTo>
                  <a:cubicBezTo>
                    <a:pt x="5371" y="8"/>
                    <a:pt x="5210" y="0"/>
                    <a:pt x="5050" y="0"/>
                  </a:cubicBezTo>
                  <a:cubicBezTo>
                    <a:pt x="5034" y="0"/>
                    <a:pt x="5019" y="0"/>
                    <a:pt x="5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797;p48"/>
            <p:cNvSpPr/>
            <p:nvPr/>
          </p:nvSpPr>
          <p:spPr>
            <a:xfrm>
              <a:off x="4211929" y="1723796"/>
              <a:ext cx="33630" cy="69981"/>
            </a:xfrm>
            <a:custGeom>
              <a:avLst/>
              <a:gdLst/>
              <a:ahLst/>
              <a:cxnLst/>
              <a:rect l="l" t="t" r="r" b="b"/>
              <a:pathLst>
                <a:path w="1842" h="3833" extrusionOk="0">
                  <a:moveTo>
                    <a:pt x="1842" y="0"/>
                  </a:moveTo>
                  <a:lnTo>
                    <a:pt x="1" y="908"/>
                  </a:lnTo>
                  <a:lnTo>
                    <a:pt x="1267" y="3832"/>
                  </a:lnTo>
                  <a:cubicBezTo>
                    <a:pt x="1405" y="2652"/>
                    <a:pt x="1588" y="1356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798;p48"/>
            <p:cNvSpPr/>
            <p:nvPr/>
          </p:nvSpPr>
          <p:spPr>
            <a:xfrm>
              <a:off x="4107404" y="1652208"/>
              <a:ext cx="66074" cy="76572"/>
            </a:xfrm>
            <a:custGeom>
              <a:avLst/>
              <a:gdLst/>
              <a:ahLst/>
              <a:cxnLst/>
              <a:rect l="l" t="t" r="r" b="b"/>
              <a:pathLst>
                <a:path w="3619" h="4194" extrusionOk="0">
                  <a:moveTo>
                    <a:pt x="2050" y="242"/>
                  </a:moveTo>
                  <a:cubicBezTo>
                    <a:pt x="2357" y="242"/>
                    <a:pt x="2645" y="354"/>
                    <a:pt x="2869" y="567"/>
                  </a:cubicBezTo>
                  <a:cubicBezTo>
                    <a:pt x="3197" y="877"/>
                    <a:pt x="3372" y="1363"/>
                    <a:pt x="3346" y="1908"/>
                  </a:cubicBezTo>
                  <a:cubicBezTo>
                    <a:pt x="3302" y="2935"/>
                    <a:pt x="2566" y="3847"/>
                    <a:pt x="1707" y="3940"/>
                  </a:cubicBezTo>
                  <a:cubicBezTo>
                    <a:pt x="1658" y="3945"/>
                    <a:pt x="1610" y="3948"/>
                    <a:pt x="1562" y="3948"/>
                  </a:cubicBezTo>
                  <a:cubicBezTo>
                    <a:pt x="1258" y="3948"/>
                    <a:pt x="974" y="3836"/>
                    <a:pt x="750" y="3626"/>
                  </a:cubicBezTo>
                  <a:cubicBezTo>
                    <a:pt x="418" y="3316"/>
                    <a:pt x="247" y="2826"/>
                    <a:pt x="269" y="2285"/>
                  </a:cubicBezTo>
                  <a:cubicBezTo>
                    <a:pt x="317" y="1258"/>
                    <a:pt x="1053" y="347"/>
                    <a:pt x="1912" y="249"/>
                  </a:cubicBezTo>
                  <a:cubicBezTo>
                    <a:pt x="1961" y="246"/>
                    <a:pt x="2005" y="242"/>
                    <a:pt x="2050" y="242"/>
                  </a:cubicBezTo>
                  <a:close/>
                  <a:moveTo>
                    <a:pt x="2059" y="1"/>
                  </a:moveTo>
                  <a:cubicBezTo>
                    <a:pt x="2002" y="1"/>
                    <a:pt x="1944" y="4"/>
                    <a:pt x="1886" y="11"/>
                  </a:cubicBezTo>
                  <a:cubicBezTo>
                    <a:pt x="911" y="118"/>
                    <a:pt x="78" y="1135"/>
                    <a:pt x="26" y="2274"/>
                  </a:cubicBezTo>
                  <a:cubicBezTo>
                    <a:pt x="0" y="2887"/>
                    <a:pt x="202" y="3447"/>
                    <a:pt x="583" y="3802"/>
                  </a:cubicBezTo>
                  <a:cubicBezTo>
                    <a:pt x="855" y="4055"/>
                    <a:pt x="1199" y="4194"/>
                    <a:pt x="1565" y="4194"/>
                  </a:cubicBezTo>
                  <a:cubicBezTo>
                    <a:pt x="1621" y="4194"/>
                    <a:pt x="1677" y="4190"/>
                    <a:pt x="1733" y="4183"/>
                  </a:cubicBezTo>
                  <a:cubicBezTo>
                    <a:pt x="2704" y="4074"/>
                    <a:pt x="3537" y="3059"/>
                    <a:pt x="3589" y="1919"/>
                  </a:cubicBezTo>
                  <a:cubicBezTo>
                    <a:pt x="3619" y="1303"/>
                    <a:pt x="3417" y="746"/>
                    <a:pt x="3033" y="387"/>
                  </a:cubicBezTo>
                  <a:cubicBezTo>
                    <a:pt x="2765" y="135"/>
                    <a:pt x="242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799;p48"/>
            <p:cNvSpPr/>
            <p:nvPr/>
          </p:nvSpPr>
          <p:spPr>
            <a:xfrm>
              <a:off x="4137401" y="1521320"/>
              <a:ext cx="83017" cy="98755"/>
            </a:xfrm>
            <a:custGeom>
              <a:avLst/>
              <a:gdLst/>
              <a:ahLst/>
              <a:cxnLst/>
              <a:rect l="l" t="t" r="r" b="b"/>
              <a:pathLst>
                <a:path w="4547" h="5409" extrusionOk="0">
                  <a:moveTo>
                    <a:pt x="4546" y="0"/>
                  </a:moveTo>
                  <a:lnTo>
                    <a:pt x="1819" y="1760"/>
                  </a:lnTo>
                  <a:cubicBezTo>
                    <a:pt x="1935" y="2791"/>
                    <a:pt x="1827" y="3855"/>
                    <a:pt x="352" y="4005"/>
                  </a:cubicBezTo>
                  <a:cubicBezTo>
                    <a:pt x="49" y="4396"/>
                    <a:pt x="0" y="5174"/>
                    <a:pt x="1102" y="5349"/>
                  </a:cubicBezTo>
                  <a:cubicBezTo>
                    <a:pt x="1361" y="5390"/>
                    <a:pt x="1607" y="5408"/>
                    <a:pt x="1841" y="5408"/>
                  </a:cubicBezTo>
                  <a:cubicBezTo>
                    <a:pt x="2905" y="5408"/>
                    <a:pt x="3721" y="5022"/>
                    <a:pt x="4337" y="4539"/>
                  </a:cubicBezTo>
                  <a:cubicBezTo>
                    <a:pt x="3556" y="3564"/>
                    <a:pt x="4120" y="1248"/>
                    <a:pt x="4546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800;p48"/>
            <p:cNvSpPr/>
            <p:nvPr/>
          </p:nvSpPr>
          <p:spPr>
            <a:xfrm>
              <a:off x="4170612" y="1534411"/>
              <a:ext cx="30034" cy="32206"/>
            </a:xfrm>
            <a:custGeom>
              <a:avLst/>
              <a:gdLst/>
              <a:ahLst/>
              <a:cxnLst/>
              <a:rect l="l" t="t" r="r" b="b"/>
              <a:pathLst>
                <a:path w="1645" h="1764" extrusionOk="0">
                  <a:moveTo>
                    <a:pt x="1614" y="0"/>
                  </a:moveTo>
                  <a:lnTo>
                    <a:pt x="0" y="1043"/>
                  </a:lnTo>
                  <a:cubicBezTo>
                    <a:pt x="31" y="1286"/>
                    <a:pt x="45" y="1532"/>
                    <a:pt x="31" y="1764"/>
                  </a:cubicBezTo>
                  <a:cubicBezTo>
                    <a:pt x="586" y="1760"/>
                    <a:pt x="1416" y="1264"/>
                    <a:pt x="1550" y="699"/>
                  </a:cubicBezTo>
                  <a:cubicBezTo>
                    <a:pt x="1617" y="415"/>
                    <a:pt x="1644" y="143"/>
                    <a:pt x="1614" y="0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801;p48"/>
            <p:cNvSpPr/>
            <p:nvPr/>
          </p:nvSpPr>
          <p:spPr>
            <a:xfrm>
              <a:off x="4127761" y="1429832"/>
              <a:ext cx="77010" cy="70985"/>
            </a:xfrm>
            <a:custGeom>
              <a:avLst/>
              <a:gdLst/>
              <a:ahLst/>
              <a:cxnLst/>
              <a:rect l="l" t="t" r="r" b="b"/>
              <a:pathLst>
                <a:path w="4218" h="3888" extrusionOk="0">
                  <a:moveTo>
                    <a:pt x="1762" y="0"/>
                  </a:moveTo>
                  <a:cubicBezTo>
                    <a:pt x="446" y="0"/>
                    <a:pt x="1" y="3199"/>
                    <a:pt x="838" y="3824"/>
                  </a:cubicBezTo>
                  <a:cubicBezTo>
                    <a:pt x="898" y="3867"/>
                    <a:pt x="965" y="3887"/>
                    <a:pt x="1040" y="3887"/>
                  </a:cubicBezTo>
                  <a:cubicBezTo>
                    <a:pt x="2042" y="3887"/>
                    <a:pt x="4217" y="197"/>
                    <a:pt x="1828" y="3"/>
                  </a:cubicBezTo>
                  <a:cubicBezTo>
                    <a:pt x="1806" y="1"/>
                    <a:pt x="1784" y="0"/>
                    <a:pt x="1762" y="0"/>
                  </a:cubicBezTo>
                  <a:close/>
                </a:path>
              </a:pathLst>
            </a:custGeom>
            <a:solidFill>
              <a:srgbClr val="1E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802;p48"/>
            <p:cNvSpPr/>
            <p:nvPr/>
          </p:nvSpPr>
          <p:spPr>
            <a:xfrm>
              <a:off x="4130719" y="1433794"/>
              <a:ext cx="102644" cy="125739"/>
            </a:xfrm>
            <a:custGeom>
              <a:avLst/>
              <a:gdLst/>
              <a:ahLst/>
              <a:cxnLst/>
              <a:rect l="l" t="t" r="r" b="b"/>
              <a:pathLst>
                <a:path w="5622" h="6887" extrusionOk="0">
                  <a:moveTo>
                    <a:pt x="3001" y="0"/>
                  </a:moveTo>
                  <a:cubicBezTo>
                    <a:pt x="2798" y="0"/>
                    <a:pt x="2589" y="26"/>
                    <a:pt x="2376" y="81"/>
                  </a:cubicBezTo>
                  <a:cubicBezTo>
                    <a:pt x="583" y="544"/>
                    <a:pt x="1" y="3087"/>
                    <a:pt x="161" y="4697"/>
                  </a:cubicBezTo>
                  <a:cubicBezTo>
                    <a:pt x="289" y="5971"/>
                    <a:pt x="1360" y="6886"/>
                    <a:pt x="2508" y="6886"/>
                  </a:cubicBezTo>
                  <a:cubicBezTo>
                    <a:pt x="2970" y="6886"/>
                    <a:pt x="3444" y="6738"/>
                    <a:pt x="3874" y="6404"/>
                  </a:cubicBezTo>
                  <a:cubicBezTo>
                    <a:pt x="4871" y="5635"/>
                    <a:pt x="4983" y="4608"/>
                    <a:pt x="5323" y="2889"/>
                  </a:cubicBezTo>
                  <a:cubicBezTo>
                    <a:pt x="5621" y="1375"/>
                    <a:pt x="4479" y="0"/>
                    <a:pt x="300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803;p48"/>
            <p:cNvSpPr/>
            <p:nvPr/>
          </p:nvSpPr>
          <p:spPr>
            <a:xfrm>
              <a:off x="4193689" y="1443068"/>
              <a:ext cx="93077" cy="74929"/>
            </a:xfrm>
            <a:custGeom>
              <a:avLst/>
              <a:gdLst/>
              <a:ahLst/>
              <a:cxnLst/>
              <a:rect l="l" t="t" r="r" b="b"/>
              <a:pathLst>
                <a:path w="5098" h="4104" extrusionOk="0">
                  <a:moveTo>
                    <a:pt x="2134" y="0"/>
                  </a:moveTo>
                  <a:cubicBezTo>
                    <a:pt x="1" y="0"/>
                    <a:pt x="607" y="4104"/>
                    <a:pt x="1391" y="4104"/>
                  </a:cubicBezTo>
                  <a:cubicBezTo>
                    <a:pt x="1436" y="4104"/>
                    <a:pt x="1481" y="4091"/>
                    <a:pt x="1527" y="4062"/>
                  </a:cubicBezTo>
                  <a:cubicBezTo>
                    <a:pt x="3327" y="2942"/>
                    <a:pt x="5097" y="140"/>
                    <a:pt x="2213" y="2"/>
                  </a:cubicBezTo>
                  <a:cubicBezTo>
                    <a:pt x="2187" y="1"/>
                    <a:pt x="2160" y="0"/>
                    <a:pt x="2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804;p48"/>
            <p:cNvSpPr/>
            <p:nvPr/>
          </p:nvSpPr>
          <p:spPr>
            <a:xfrm>
              <a:off x="4102895" y="1404801"/>
              <a:ext cx="161378" cy="57639"/>
            </a:xfrm>
            <a:custGeom>
              <a:avLst/>
              <a:gdLst/>
              <a:ahLst/>
              <a:cxnLst/>
              <a:rect l="l" t="t" r="r" b="b"/>
              <a:pathLst>
                <a:path w="8839" h="3157" extrusionOk="0">
                  <a:moveTo>
                    <a:pt x="4199" y="0"/>
                  </a:moveTo>
                  <a:cubicBezTo>
                    <a:pt x="3816" y="0"/>
                    <a:pt x="3402" y="232"/>
                    <a:pt x="3052" y="616"/>
                  </a:cubicBezTo>
                  <a:cubicBezTo>
                    <a:pt x="2716" y="981"/>
                    <a:pt x="2218" y="1145"/>
                    <a:pt x="1782" y="1145"/>
                  </a:cubicBezTo>
                  <a:cubicBezTo>
                    <a:pt x="1398" y="1145"/>
                    <a:pt x="1063" y="1018"/>
                    <a:pt x="930" y="791"/>
                  </a:cubicBezTo>
                  <a:lnTo>
                    <a:pt x="930" y="791"/>
                  </a:lnTo>
                  <a:cubicBezTo>
                    <a:pt x="1" y="2476"/>
                    <a:pt x="1984" y="1990"/>
                    <a:pt x="3142" y="2543"/>
                  </a:cubicBezTo>
                  <a:cubicBezTo>
                    <a:pt x="3485" y="2707"/>
                    <a:pt x="3875" y="2753"/>
                    <a:pt x="4283" y="2753"/>
                  </a:cubicBezTo>
                  <a:cubicBezTo>
                    <a:pt x="4806" y="2753"/>
                    <a:pt x="5360" y="2677"/>
                    <a:pt x="5884" y="2677"/>
                  </a:cubicBezTo>
                  <a:cubicBezTo>
                    <a:pt x="6329" y="2677"/>
                    <a:pt x="6753" y="2732"/>
                    <a:pt x="7119" y="2935"/>
                  </a:cubicBezTo>
                  <a:cubicBezTo>
                    <a:pt x="7397" y="3090"/>
                    <a:pt x="7633" y="3157"/>
                    <a:pt x="7830" y="3157"/>
                  </a:cubicBezTo>
                  <a:cubicBezTo>
                    <a:pt x="8839" y="3157"/>
                    <a:pt x="8805" y="1395"/>
                    <a:pt x="7982" y="698"/>
                  </a:cubicBezTo>
                  <a:cubicBezTo>
                    <a:pt x="7682" y="445"/>
                    <a:pt x="7369" y="360"/>
                    <a:pt x="7061" y="360"/>
                  </a:cubicBezTo>
                  <a:cubicBezTo>
                    <a:pt x="6443" y="360"/>
                    <a:pt x="5847" y="701"/>
                    <a:pt x="5424" y="701"/>
                  </a:cubicBezTo>
                  <a:cubicBezTo>
                    <a:pt x="5251" y="701"/>
                    <a:pt x="5106" y="644"/>
                    <a:pt x="5002" y="481"/>
                  </a:cubicBezTo>
                  <a:cubicBezTo>
                    <a:pt x="4787" y="147"/>
                    <a:pt x="4503" y="0"/>
                    <a:pt x="4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805;p48"/>
            <p:cNvSpPr/>
            <p:nvPr/>
          </p:nvSpPr>
          <p:spPr>
            <a:xfrm>
              <a:off x="4249849" y="1440768"/>
              <a:ext cx="22329" cy="12470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211" y="1"/>
                  </a:moveTo>
                  <a:cubicBezTo>
                    <a:pt x="1024" y="532"/>
                    <a:pt x="1" y="569"/>
                    <a:pt x="1" y="569"/>
                  </a:cubicBezTo>
                  <a:cubicBezTo>
                    <a:pt x="250" y="647"/>
                    <a:pt x="452" y="682"/>
                    <a:pt x="615" y="682"/>
                  </a:cubicBezTo>
                  <a:cubicBezTo>
                    <a:pt x="1083" y="682"/>
                    <a:pt x="1222" y="392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806;p48"/>
            <p:cNvSpPr/>
            <p:nvPr/>
          </p:nvSpPr>
          <p:spPr>
            <a:xfrm>
              <a:off x="4203183" y="1500415"/>
              <a:ext cx="40623" cy="33813"/>
            </a:xfrm>
            <a:custGeom>
              <a:avLst/>
              <a:gdLst/>
              <a:ahLst/>
              <a:cxnLst/>
              <a:rect l="l" t="t" r="r" b="b"/>
              <a:pathLst>
                <a:path w="2225" h="1852" extrusionOk="0">
                  <a:moveTo>
                    <a:pt x="1373" y="1"/>
                  </a:moveTo>
                  <a:cubicBezTo>
                    <a:pt x="903" y="1"/>
                    <a:pt x="442" y="473"/>
                    <a:pt x="245" y="858"/>
                  </a:cubicBezTo>
                  <a:cubicBezTo>
                    <a:pt x="1" y="1327"/>
                    <a:pt x="155" y="1851"/>
                    <a:pt x="682" y="1851"/>
                  </a:cubicBezTo>
                  <a:cubicBezTo>
                    <a:pt x="705" y="1851"/>
                    <a:pt x="728" y="1850"/>
                    <a:pt x="752" y="1848"/>
                  </a:cubicBezTo>
                  <a:cubicBezTo>
                    <a:pt x="1141" y="1818"/>
                    <a:pt x="1581" y="1624"/>
                    <a:pt x="1881" y="1257"/>
                  </a:cubicBezTo>
                  <a:cubicBezTo>
                    <a:pt x="2224" y="840"/>
                    <a:pt x="2124" y="216"/>
                    <a:pt x="1589" y="36"/>
                  </a:cubicBezTo>
                  <a:cubicBezTo>
                    <a:pt x="1518" y="12"/>
                    <a:pt x="1445" y="1"/>
                    <a:pt x="1373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807;p48"/>
            <p:cNvSpPr/>
            <p:nvPr/>
          </p:nvSpPr>
          <p:spPr>
            <a:xfrm>
              <a:off x="3937537" y="1872850"/>
              <a:ext cx="229278" cy="680256"/>
            </a:xfrm>
            <a:custGeom>
              <a:avLst/>
              <a:gdLst/>
              <a:ahLst/>
              <a:cxnLst/>
              <a:rect l="l" t="t" r="r" b="b"/>
              <a:pathLst>
                <a:path w="12558" h="37259" extrusionOk="0">
                  <a:moveTo>
                    <a:pt x="6394" y="1"/>
                  </a:moveTo>
                  <a:cubicBezTo>
                    <a:pt x="6394" y="1"/>
                    <a:pt x="1703" y="14385"/>
                    <a:pt x="1176" y="19753"/>
                  </a:cubicBezTo>
                  <a:cubicBezTo>
                    <a:pt x="623" y="25336"/>
                    <a:pt x="0" y="36280"/>
                    <a:pt x="0" y="36280"/>
                  </a:cubicBezTo>
                  <a:lnTo>
                    <a:pt x="2827" y="37259"/>
                  </a:lnTo>
                  <a:cubicBezTo>
                    <a:pt x="2827" y="37259"/>
                    <a:pt x="5598" y="26338"/>
                    <a:pt x="6465" y="20899"/>
                  </a:cubicBezTo>
                  <a:cubicBezTo>
                    <a:pt x="6730" y="19244"/>
                    <a:pt x="7320" y="16955"/>
                    <a:pt x="8034" y="14508"/>
                  </a:cubicBezTo>
                  <a:cubicBezTo>
                    <a:pt x="8934" y="11427"/>
                    <a:pt x="10028" y="8106"/>
                    <a:pt x="10914" y="5503"/>
                  </a:cubicBezTo>
                  <a:cubicBezTo>
                    <a:pt x="11851" y="2765"/>
                    <a:pt x="12557" y="830"/>
                    <a:pt x="12557" y="830"/>
                  </a:cubicBez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808;p48"/>
            <p:cNvSpPr/>
            <p:nvPr/>
          </p:nvSpPr>
          <p:spPr>
            <a:xfrm>
              <a:off x="4082373" y="1947322"/>
              <a:ext cx="54444" cy="190426"/>
            </a:xfrm>
            <a:custGeom>
              <a:avLst/>
              <a:gdLst/>
              <a:ahLst/>
              <a:cxnLst/>
              <a:rect l="l" t="t" r="r" b="b"/>
              <a:pathLst>
                <a:path w="2982" h="10430" extrusionOk="0">
                  <a:moveTo>
                    <a:pt x="2428" y="0"/>
                  </a:moveTo>
                  <a:cubicBezTo>
                    <a:pt x="777" y="1726"/>
                    <a:pt x="0" y="7344"/>
                    <a:pt x="101" y="10429"/>
                  </a:cubicBezTo>
                  <a:cubicBezTo>
                    <a:pt x="1001" y="7348"/>
                    <a:pt x="2095" y="4027"/>
                    <a:pt x="2981" y="1424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809;p48"/>
            <p:cNvSpPr/>
            <p:nvPr/>
          </p:nvSpPr>
          <p:spPr>
            <a:xfrm>
              <a:off x="4109449" y="1880975"/>
              <a:ext cx="152359" cy="685021"/>
            </a:xfrm>
            <a:custGeom>
              <a:avLst/>
              <a:gdLst/>
              <a:ahLst/>
              <a:cxnLst/>
              <a:rect l="l" t="t" r="r" b="b"/>
              <a:pathLst>
                <a:path w="8345" h="37520" extrusionOk="0">
                  <a:moveTo>
                    <a:pt x="302" y="0"/>
                  </a:moveTo>
                  <a:lnTo>
                    <a:pt x="302" y="0"/>
                  </a:lnTo>
                  <a:cubicBezTo>
                    <a:pt x="302" y="1"/>
                    <a:pt x="0" y="15146"/>
                    <a:pt x="414" y="20308"/>
                  </a:cubicBezTo>
                  <a:cubicBezTo>
                    <a:pt x="871" y="25964"/>
                    <a:pt x="5106" y="37519"/>
                    <a:pt x="5106" y="37519"/>
                  </a:cubicBezTo>
                  <a:lnTo>
                    <a:pt x="8344" y="37519"/>
                  </a:lnTo>
                  <a:cubicBezTo>
                    <a:pt x="8344" y="37519"/>
                    <a:pt x="6186" y="26942"/>
                    <a:pt x="5520" y="21451"/>
                  </a:cubicBezTo>
                  <a:cubicBezTo>
                    <a:pt x="4766" y="15198"/>
                    <a:pt x="6350" y="819"/>
                    <a:pt x="6350" y="81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810;p48"/>
            <p:cNvSpPr/>
            <p:nvPr/>
          </p:nvSpPr>
          <p:spPr>
            <a:xfrm>
              <a:off x="4187372" y="2545109"/>
              <a:ext cx="77832" cy="22201"/>
            </a:xfrm>
            <a:custGeom>
              <a:avLst/>
              <a:gdLst/>
              <a:ahLst/>
              <a:cxnLst/>
              <a:rect l="l" t="t" r="r" b="b"/>
              <a:pathLst>
                <a:path w="4263" h="1216" extrusionOk="0">
                  <a:moveTo>
                    <a:pt x="1" y="0"/>
                  </a:moveTo>
                  <a:lnTo>
                    <a:pt x="449" y="1215"/>
                  </a:lnTo>
                  <a:lnTo>
                    <a:pt x="4263" y="1215"/>
                  </a:lnTo>
                  <a:lnTo>
                    <a:pt x="4263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811;p48"/>
            <p:cNvSpPr/>
            <p:nvPr/>
          </p:nvSpPr>
          <p:spPr>
            <a:xfrm>
              <a:off x="3930580" y="2510730"/>
              <a:ext cx="68466" cy="44767"/>
            </a:xfrm>
            <a:custGeom>
              <a:avLst/>
              <a:gdLst/>
              <a:ahLst/>
              <a:cxnLst/>
              <a:rect l="l" t="t" r="r" b="b"/>
              <a:pathLst>
                <a:path w="3750" h="2452" extrusionOk="0">
                  <a:moveTo>
                    <a:pt x="0" y="1"/>
                  </a:moveTo>
                  <a:lnTo>
                    <a:pt x="0" y="1286"/>
                  </a:lnTo>
                  <a:lnTo>
                    <a:pt x="3372" y="2452"/>
                  </a:lnTo>
                  <a:lnTo>
                    <a:pt x="3750" y="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812;p48"/>
            <p:cNvSpPr/>
            <p:nvPr/>
          </p:nvSpPr>
          <p:spPr>
            <a:xfrm>
              <a:off x="4172182" y="1483801"/>
              <a:ext cx="6828" cy="9384"/>
            </a:xfrm>
            <a:custGeom>
              <a:avLst/>
              <a:gdLst/>
              <a:ahLst/>
              <a:cxnLst/>
              <a:rect l="l" t="t" r="r" b="b"/>
              <a:pathLst>
                <a:path w="374" h="514" extrusionOk="0">
                  <a:moveTo>
                    <a:pt x="210" y="1"/>
                  </a:moveTo>
                  <a:cubicBezTo>
                    <a:pt x="122" y="1"/>
                    <a:pt x="40" y="99"/>
                    <a:pt x="23" y="233"/>
                  </a:cubicBezTo>
                  <a:cubicBezTo>
                    <a:pt x="0" y="374"/>
                    <a:pt x="60" y="502"/>
                    <a:pt x="153" y="513"/>
                  </a:cubicBezTo>
                  <a:cubicBezTo>
                    <a:pt x="158" y="513"/>
                    <a:pt x="163" y="513"/>
                    <a:pt x="168" y="513"/>
                  </a:cubicBezTo>
                  <a:cubicBezTo>
                    <a:pt x="256" y="513"/>
                    <a:pt x="337" y="412"/>
                    <a:pt x="355" y="278"/>
                  </a:cubicBezTo>
                  <a:cubicBezTo>
                    <a:pt x="374" y="140"/>
                    <a:pt x="314" y="12"/>
                    <a:pt x="224" y="2"/>
                  </a:cubicBezTo>
                  <a:cubicBezTo>
                    <a:pt x="219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813;p48"/>
            <p:cNvSpPr/>
            <p:nvPr/>
          </p:nvSpPr>
          <p:spPr>
            <a:xfrm>
              <a:off x="4143061" y="1479839"/>
              <a:ext cx="6847" cy="9403"/>
            </a:xfrm>
            <a:custGeom>
              <a:avLst/>
              <a:gdLst/>
              <a:ahLst/>
              <a:cxnLst/>
              <a:rect l="l" t="t" r="r" b="b"/>
              <a:pathLst>
                <a:path w="375" h="515" extrusionOk="0">
                  <a:moveTo>
                    <a:pt x="207" y="1"/>
                  </a:moveTo>
                  <a:cubicBezTo>
                    <a:pt x="119" y="1"/>
                    <a:pt x="37" y="102"/>
                    <a:pt x="19" y="237"/>
                  </a:cubicBezTo>
                  <a:cubicBezTo>
                    <a:pt x="0" y="379"/>
                    <a:pt x="61" y="502"/>
                    <a:pt x="154" y="514"/>
                  </a:cubicBezTo>
                  <a:cubicBezTo>
                    <a:pt x="159" y="514"/>
                    <a:pt x="165" y="515"/>
                    <a:pt x="170" y="515"/>
                  </a:cubicBezTo>
                  <a:cubicBezTo>
                    <a:pt x="254" y="515"/>
                    <a:pt x="334" y="415"/>
                    <a:pt x="355" y="281"/>
                  </a:cubicBezTo>
                  <a:cubicBezTo>
                    <a:pt x="374" y="140"/>
                    <a:pt x="314" y="17"/>
                    <a:pt x="221" y="2"/>
                  </a:cubicBezTo>
                  <a:cubicBezTo>
                    <a:pt x="216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814;p48"/>
            <p:cNvSpPr/>
            <p:nvPr/>
          </p:nvSpPr>
          <p:spPr>
            <a:xfrm>
              <a:off x="4143335" y="1487507"/>
              <a:ext cx="15300" cy="24429"/>
            </a:xfrm>
            <a:custGeom>
              <a:avLst/>
              <a:gdLst/>
              <a:ahLst/>
              <a:cxnLst/>
              <a:rect l="l" t="t" r="r" b="b"/>
              <a:pathLst>
                <a:path w="838" h="1338" extrusionOk="0">
                  <a:moveTo>
                    <a:pt x="837" y="0"/>
                  </a:moveTo>
                  <a:cubicBezTo>
                    <a:pt x="837" y="1"/>
                    <a:pt x="408" y="773"/>
                    <a:pt x="1" y="1116"/>
                  </a:cubicBezTo>
                  <a:cubicBezTo>
                    <a:pt x="156" y="1310"/>
                    <a:pt x="429" y="1337"/>
                    <a:pt x="569" y="1337"/>
                  </a:cubicBezTo>
                  <a:cubicBezTo>
                    <a:pt x="623" y="1337"/>
                    <a:pt x="658" y="1333"/>
                    <a:pt x="658" y="1333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815;p48"/>
            <p:cNvSpPr/>
            <p:nvPr/>
          </p:nvSpPr>
          <p:spPr>
            <a:xfrm>
              <a:off x="4161136" y="1512483"/>
              <a:ext cx="20120" cy="7778"/>
            </a:xfrm>
            <a:custGeom>
              <a:avLst/>
              <a:gdLst/>
              <a:ahLst/>
              <a:cxnLst/>
              <a:rect l="l" t="t" r="r" b="b"/>
              <a:pathLst>
                <a:path w="1102" h="426" extrusionOk="0">
                  <a:moveTo>
                    <a:pt x="1056" y="1"/>
                  </a:moveTo>
                  <a:cubicBezTo>
                    <a:pt x="1044" y="1"/>
                    <a:pt x="1032" y="6"/>
                    <a:pt x="1024" y="14"/>
                  </a:cubicBezTo>
                  <a:cubicBezTo>
                    <a:pt x="1021" y="17"/>
                    <a:pt x="734" y="340"/>
                    <a:pt x="226" y="340"/>
                  </a:cubicBezTo>
                  <a:cubicBezTo>
                    <a:pt x="170" y="340"/>
                    <a:pt x="112" y="336"/>
                    <a:pt x="52" y="327"/>
                  </a:cubicBezTo>
                  <a:cubicBezTo>
                    <a:pt x="50" y="327"/>
                    <a:pt x="48" y="327"/>
                    <a:pt x="47" y="327"/>
                  </a:cubicBezTo>
                  <a:cubicBezTo>
                    <a:pt x="26" y="327"/>
                    <a:pt x="7" y="345"/>
                    <a:pt x="4" y="365"/>
                  </a:cubicBezTo>
                  <a:cubicBezTo>
                    <a:pt x="0" y="387"/>
                    <a:pt x="19" y="410"/>
                    <a:pt x="41" y="413"/>
                  </a:cubicBezTo>
                  <a:cubicBezTo>
                    <a:pt x="105" y="421"/>
                    <a:pt x="169" y="425"/>
                    <a:pt x="228" y="425"/>
                  </a:cubicBezTo>
                  <a:cubicBezTo>
                    <a:pt x="774" y="425"/>
                    <a:pt x="1072" y="84"/>
                    <a:pt x="1087" y="70"/>
                  </a:cubicBezTo>
                  <a:cubicBezTo>
                    <a:pt x="1102" y="51"/>
                    <a:pt x="1102" y="25"/>
                    <a:pt x="1083" y="10"/>
                  </a:cubicBezTo>
                  <a:cubicBezTo>
                    <a:pt x="1075" y="3"/>
                    <a:pt x="1066" y="1"/>
                    <a:pt x="1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816;p48"/>
            <p:cNvSpPr/>
            <p:nvPr/>
          </p:nvSpPr>
          <p:spPr>
            <a:xfrm>
              <a:off x="4177093" y="1470509"/>
              <a:ext cx="13584" cy="10188"/>
            </a:xfrm>
            <a:custGeom>
              <a:avLst/>
              <a:gdLst/>
              <a:ahLst/>
              <a:cxnLst/>
              <a:rect l="l" t="t" r="r" b="b"/>
              <a:pathLst>
                <a:path w="744" h="558" extrusionOk="0">
                  <a:moveTo>
                    <a:pt x="86" y="1"/>
                  </a:moveTo>
                  <a:cubicBezTo>
                    <a:pt x="41" y="1"/>
                    <a:pt x="7" y="33"/>
                    <a:pt x="4" y="75"/>
                  </a:cubicBezTo>
                  <a:cubicBezTo>
                    <a:pt x="0" y="124"/>
                    <a:pt x="34" y="161"/>
                    <a:pt x="83" y="165"/>
                  </a:cubicBezTo>
                  <a:cubicBezTo>
                    <a:pt x="93" y="169"/>
                    <a:pt x="393" y="192"/>
                    <a:pt x="576" y="516"/>
                  </a:cubicBezTo>
                  <a:cubicBezTo>
                    <a:pt x="590" y="542"/>
                    <a:pt x="620" y="557"/>
                    <a:pt x="650" y="557"/>
                  </a:cubicBezTo>
                  <a:cubicBezTo>
                    <a:pt x="662" y="557"/>
                    <a:pt x="676" y="554"/>
                    <a:pt x="691" y="546"/>
                  </a:cubicBezTo>
                  <a:cubicBezTo>
                    <a:pt x="729" y="523"/>
                    <a:pt x="743" y="471"/>
                    <a:pt x="721" y="434"/>
                  </a:cubicBezTo>
                  <a:cubicBezTo>
                    <a:pt x="493" y="30"/>
                    <a:pt x="109" y="1"/>
                    <a:pt x="93" y="1"/>
                  </a:cubicBezTo>
                  <a:cubicBezTo>
                    <a:pt x="91" y="1"/>
                    <a:pt x="89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817;p48"/>
            <p:cNvSpPr/>
            <p:nvPr/>
          </p:nvSpPr>
          <p:spPr>
            <a:xfrm>
              <a:off x="4136580" y="1463772"/>
              <a:ext cx="13985" cy="9494"/>
            </a:xfrm>
            <a:custGeom>
              <a:avLst/>
              <a:gdLst/>
              <a:ahLst/>
              <a:cxnLst/>
              <a:rect l="l" t="t" r="r" b="b"/>
              <a:pathLst>
                <a:path w="766" h="520" extrusionOk="0">
                  <a:moveTo>
                    <a:pt x="684" y="0"/>
                  </a:moveTo>
                  <a:cubicBezTo>
                    <a:pt x="669" y="0"/>
                    <a:pt x="281" y="4"/>
                    <a:pt x="26" y="389"/>
                  </a:cubicBezTo>
                  <a:cubicBezTo>
                    <a:pt x="0" y="426"/>
                    <a:pt x="8" y="478"/>
                    <a:pt x="49" y="504"/>
                  </a:cubicBezTo>
                  <a:cubicBezTo>
                    <a:pt x="64" y="516"/>
                    <a:pt x="79" y="519"/>
                    <a:pt x="94" y="519"/>
                  </a:cubicBezTo>
                  <a:cubicBezTo>
                    <a:pt x="120" y="519"/>
                    <a:pt x="150" y="504"/>
                    <a:pt x="165" y="482"/>
                  </a:cubicBezTo>
                  <a:cubicBezTo>
                    <a:pt x="371" y="172"/>
                    <a:pt x="669" y="168"/>
                    <a:pt x="684" y="168"/>
                  </a:cubicBezTo>
                  <a:cubicBezTo>
                    <a:pt x="729" y="168"/>
                    <a:pt x="766" y="130"/>
                    <a:pt x="766" y="86"/>
                  </a:cubicBezTo>
                  <a:cubicBezTo>
                    <a:pt x="766" y="41"/>
                    <a:pt x="729" y="4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818;p48"/>
            <p:cNvSpPr/>
            <p:nvPr/>
          </p:nvSpPr>
          <p:spPr>
            <a:xfrm>
              <a:off x="4207163" y="2603387"/>
              <a:ext cx="16925" cy="8179"/>
            </a:xfrm>
            <a:custGeom>
              <a:avLst/>
              <a:gdLst/>
              <a:ahLst/>
              <a:cxnLst/>
              <a:rect l="l" t="t" r="r" b="b"/>
              <a:pathLst>
                <a:path w="927" h="448" extrusionOk="0">
                  <a:moveTo>
                    <a:pt x="168" y="80"/>
                  </a:moveTo>
                  <a:cubicBezTo>
                    <a:pt x="303" y="80"/>
                    <a:pt x="572" y="211"/>
                    <a:pt x="773" y="327"/>
                  </a:cubicBezTo>
                  <a:cubicBezTo>
                    <a:pt x="647" y="352"/>
                    <a:pt x="533" y="365"/>
                    <a:pt x="436" y="365"/>
                  </a:cubicBezTo>
                  <a:cubicBezTo>
                    <a:pt x="303" y="365"/>
                    <a:pt x="202" y="341"/>
                    <a:pt x="146" y="294"/>
                  </a:cubicBezTo>
                  <a:cubicBezTo>
                    <a:pt x="101" y="256"/>
                    <a:pt x="82" y="208"/>
                    <a:pt x="90" y="141"/>
                  </a:cubicBezTo>
                  <a:cubicBezTo>
                    <a:pt x="90" y="111"/>
                    <a:pt x="105" y="99"/>
                    <a:pt x="116" y="92"/>
                  </a:cubicBezTo>
                  <a:cubicBezTo>
                    <a:pt x="127" y="85"/>
                    <a:pt x="146" y="80"/>
                    <a:pt x="168" y="80"/>
                  </a:cubicBezTo>
                  <a:close/>
                  <a:moveTo>
                    <a:pt x="163" y="0"/>
                  </a:moveTo>
                  <a:cubicBezTo>
                    <a:pt x="129" y="0"/>
                    <a:pt x="99" y="6"/>
                    <a:pt x="75" y="18"/>
                  </a:cubicBezTo>
                  <a:cubicBezTo>
                    <a:pt x="46" y="32"/>
                    <a:pt x="8" y="66"/>
                    <a:pt x="4" y="137"/>
                  </a:cubicBezTo>
                  <a:cubicBezTo>
                    <a:pt x="1" y="230"/>
                    <a:pt x="27" y="305"/>
                    <a:pt x="90" y="357"/>
                  </a:cubicBezTo>
                  <a:cubicBezTo>
                    <a:pt x="172" y="425"/>
                    <a:pt x="299" y="447"/>
                    <a:pt x="434" y="447"/>
                  </a:cubicBezTo>
                  <a:cubicBezTo>
                    <a:pt x="594" y="447"/>
                    <a:pt x="770" y="413"/>
                    <a:pt x="893" y="383"/>
                  </a:cubicBezTo>
                  <a:cubicBezTo>
                    <a:pt x="912" y="380"/>
                    <a:pt x="923" y="368"/>
                    <a:pt x="927" y="349"/>
                  </a:cubicBezTo>
                  <a:cubicBezTo>
                    <a:pt x="927" y="335"/>
                    <a:pt x="920" y="316"/>
                    <a:pt x="908" y="309"/>
                  </a:cubicBezTo>
                  <a:cubicBezTo>
                    <a:pt x="849" y="273"/>
                    <a:pt x="405" y="0"/>
                    <a:pt x="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819;p48"/>
            <p:cNvSpPr/>
            <p:nvPr/>
          </p:nvSpPr>
          <p:spPr>
            <a:xfrm>
              <a:off x="4213152" y="2595792"/>
              <a:ext cx="10936" cy="14679"/>
            </a:xfrm>
            <a:custGeom>
              <a:avLst/>
              <a:gdLst/>
              <a:ahLst/>
              <a:cxnLst/>
              <a:rect l="l" t="t" r="r" b="b"/>
              <a:pathLst>
                <a:path w="599" h="804" extrusionOk="0">
                  <a:moveTo>
                    <a:pt x="199" y="86"/>
                  </a:moveTo>
                  <a:cubicBezTo>
                    <a:pt x="233" y="86"/>
                    <a:pt x="266" y="98"/>
                    <a:pt x="296" y="124"/>
                  </a:cubicBezTo>
                  <a:cubicBezTo>
                    <a:pt x="427" y="228"/>
                    <a:pt x="483" y="527"/>
                    <a:pt x="506" y="676"/>
                  </a:cubicBezTo>
                  <a:cubicBezTo>
                    <a:pt x="323" y="538"/>
                    <a:pt x="99" y="246"/>
                    <a:pt x="121" y="127"/>
                  </a:cubicBezTo>
                  <a:cubicBezTo>
                    <a:pt x="121" y="120"/>
                    <a:pt x="128" y="93"/>
                    <a:pt x="180" y="86"/>
                  </a:cubicBezTo>
                  <a:close/>
                  <a:moveTo>
                    <a:pt x="203" y="1"/>
                  </a:moveTo>
                  <a:cubicBezTo>
                    <a:pt x="192" y="1"/>
                    <a:pt x="181" y="2"/>
                    <a:pt x="169" y="3"/>
                  </a:cubicBezTo>
                  <a:cubicBezTo>
                    <a:pt x="72" y="15"/>
                    <a:pt x="46" y="79"/>
                    <a:pt x="39" y="112"/>
                  </a:cubicBezTo>
                  <a:cubicBezTo>
                    <a:pt x="1" y="310"/>
                    <a:pt x="352" y="698"/>
                    <a:pt x="535" y="796"/>
                  </a:cubicBezTo>
                  <a:cubicBezTo>
                    <a:pt x="542" y="799"/>
                    <a:pt x="550" y="803"/>
                    <a:pt x="558" y="803"/>
                  </a:cubicBezTo>
                  <a:cubicBezTo>
                    <a:pt x="565" y="803"/>
                    <a:pt x="573" y="799"/>
                    <a:pt x="580" y="796"/>
                  </a:cubicBezTo>
                  <a:cubicBezTo>
                    <a:pt x="592" y="788"/>
                    <a:pt x="599" y="773"/>
                    <a:pt x="599" y="758"/>
                  </a:cubicBezTo>
                  <a:cubicBezTo>
                    <a:pt x="595" y="736"/>
                    <a:pt x="554" y="224"/>
                    <a:pt x="349" y="56"/>
                  </a:cubicBezTo>
                  <a:cubicBezTo>
                    <a:pt x="305" y="22"/>
                    <a:pt x="25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820;p48"/>
            <p:cNvSpPr/>
            <p:nvPr/>
          </p:nvSpPr>
          <p:spPr>
            <a:xfrm>
              <a:off x="3917946" y="2569282"/>
              <a:ext cx="18440" cy="12269"/>
            </a:xfrm>
            <a:custGeom>
              <a:avLst/>
              <a:gdLst/>
              <a:ahLst/>
              <a:cxnLst/>
              <a:rect l="l" t="t" r="r" b="b"/>
              <a:pathLst>
                <a:path w="1010" h="672" extrusionOk="0">
                  <a:moveTo>
                    <a:pt x="169" y="85"/>
                  </a:moveTo>
                  <a:cubicBezTo>
                    <a:pt x="311" y="85"/>
                    <a:pt x="625" y="350"/>
                    <a:pt x="849" y="567"/>
                  </a:cubicBezTo>
                  <a:cubicBezTo>
                    <a:pt x="456" y="500"/>
                    <a:pt x="187" y="391"/>
                    <a:pt x="117" y="264"/>
                  </a:cubicBezTo>
                  <a:cubicBezTo>
                    <a:pt x="91" y="219"/>
                    <a:pt x="91" y="171"/>
                    <a:pt x="113" y="119"/>
                  </a:cubicBezTo>
                  <a:cubicBezTo>
                    <a:pt x="120" y="100"/>
                    <a:pt x="132" y="88"/>
                    <a:pt x="150" y="85"/>
                  </a:cubicBezTo>
                  <a:close/>
                  <a:moveTo>
                    <a:pt x="168" y="1"/>
                  </a:moveTo>
                  <a:cubicBezTo>
                    <a:pt x="158" y="1"/>
                    <a:pt x="148" y="2"/>
                    <a:pt x="139" y="3"/>
                  </a:cubicBezTo>
                  <a:cubicBezTo>
                    <a:pt x="91" y="10"/>
                    <a:pt x="57" y="40"/>
                    <a:pt x="34" y="85"/>
                  </a:cubicBezTo>
                  <a:cubicBezTo>
                    <a:pt x="1" y="164"/>
                    <a:pt x="5" y="234"/>
                    <a:pt x="42" y="305"/>
                  </a:cubicBezTo>
                  <a:cubicBezTo>
                    <a:pt x="169" y="529"/>
                    <a:pt x="673" y="631"/>
                    <a:pt x="961" y="667"/>
                  </a:cubicBezTo>
                  <a:lnTo>
                    <a:pt x="965" y="671"/>
                  </a:lnTo>
                  <a:cubicBezTo>
                    <a:pt x="979" y="671"/>
                    <a:pt x="994" y="660"/>
                    <a:pt x="1001" y="645"/>
                  </a:cubicBezTo>
                  <a:cubicBezTo>
                    <a:pt x="1009" y="631"/>
                    <a:pt x="1009" y="612"/>
                    <a:pt x="994" y="600"/>
                  </a:cubicBezTo>
                  <a:cubicBezTo>
                    <a:pt x="936" y="536"/>
                    <a:pt x="423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821;p48"/>
            <p:cNvSpPr/>
            <p:nvPr/>
          </p:nvSpPr>
          <p:spPr>
            <a:xfrm>
              <a:off x="3926892" y="2564754"/>
              <a:ext cx="11539" cy="16797"/>
            </a:xfrm>
            <a:custGeom>
              <a:avLst/>
              <a:gdLst/>
              <a:ahLst/>
              <a:cxnLst/>
              <a:rect l="l" t="t" r="r" b="b"/>
              <a:pathLst>
                <a:path w="632" h="920" extrusionOk="0">
                  <a:moveTo>
                    <a:pt x="220" y="83"/>
                  </a:moveTo>
                  <a:cubicBezTo>
                    <a:pt x="232" y="83"/>
                    <a:pt x="247" y="86"/>
                    <a:pt x="265" y="90"/>
                  </a:cubicBezTo>
                  <a:cubicBezTo>
                    <a:pt x="325" y="105"/>
                    <a:pt x="373" y="139"/>
                    <a:pt x="407" y="195"/>
                  </a:cubicBezTo>
                  <a:cubicBezTo>
                    <a:pt x="508" y="359"/>
                    <a:pt x="475" y="647"/>
                    <a:pt x="449" y="789"/>
                  </a:cubicBezTo>
                  <a:cubicBezTo>
                    <a:pt x="287" y="595"/>
                    <a:pt x="112" y="214"/>
                    <a:pt x="172" y="109"/>
                  </a:cubicBezTo>
                  <a:cubicBezTo>
                    <a:pt x="175" y="101"/>
                    <a:pt x="183" y="83"/>
                    <a:pt x="220" y="83"/>
                  </a:cubicBezTo>
                  <a:close/>
                  <a:moveTo>
                    <a:pt x="222" y="1"/>
                  </a:moveTo>
                  <a:cubicBezTo>
                    <a:pt x="151" y="1"/>
                    <a:pt x="115" y="35"/>
                    <a:pt x="97" y="67"/>
                  </a:cubicBezTo>
                  <a:cubicBezTo>
                    <a:pt x="0" y="247"/>
                    <a:pt x="277" y="748"/>
                    <a:pt x="449" y="905"/>
                  </a:cubicBezTo>
                  <a:cubicBezTo>
                    <a:pt x="456" y="912"/>
                    <a:pt x="463" y="919"/>
                    <a:pt x="475" y="919"/>
                  </a:cubicBezTo>
                  <a:cubicBezTo>
                    <a:pt x="478" y="919"/>
                    <a:pt x="482" y="915"/>
                    <a:pt x="485" y="915"/>
                  </a:cubicBezTo>
                  <a:cubicBezTo>
                    <a:pt x="501" y="912"/>
                    <a:pt x="511" y="901"/>
                    <a:pt x="516" y="886"/>
                  </a:cubicBezTo>
                  <a:cubicBezTo>
                    <a:pt x="519" y="867"/>
                    <a:pt x="632" y="400"/>
                    <a:pt x="478" y="153"/>
                  </a:cubicBezTo>
                  <a:cubicBezTo>
                    <a:pt x="433" y="75"/>
                    <a:pt x="366" y="27"/>
                    <a:pt x="284" y="8"/>
                  </a:cubicBezTo>
                  <a:cubicBezTo>
                    <a:pt x="261" y="3"/>
                    <a:pt x="240" y="1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822;p48"/>
            <p:cNvSpPr/>
            <p:nvPr/>
          </p:nvSpPr>
          <p:spPr>
            <a:xfrm>
              <a:off x="4104118" y="1652044"/>
              <a:ext cx="186610" cy="205689"/>
            </a:xfrm>
            <a:custGeom>
              <a:avLst/>
              <a:gdLst/>
              <a:ahLst/>
              <a:cxnLst/>
              <a:rect l="l" t="t" r="r" b="b"/>
              <a:pathLst>
                <a:path w="10221" h="11266" extrusionOk="0">
                  <a:moveTo>
                    <a:pt x="5994" y="6812"/>
                  </a:moveTo>
                  <a:cubicBezTo>
                    <a:pt x="5993" y="6813"/>
                    <a:pt x="5993" y="6814"/>
                    <a:pt x="5993" y="6814"/>
                  </a:cubicBezTo>
                  <a:cubicBezTo>
                    <a:pt x="5993" y="6814"/>
                    <a:pt x="5993" y="6813"/>
                    <a:pt x="5994" y="6812"/>
                  </a:cubicBezTo>
                  <a:close/>
                  <a:moveTo>
                    <a:pt x="7553" y="1"/>
                  </a:moveTo>
                  <a:cubicBezTo>
                    <a:pt x="7478" y="565"/>
                    <a:pt x="7396" y="1192"/>
                    <a:pt x="7291" y="1786"/>
                  </a:cubicBezTo>
                  <a:cubicBezTo>
                    <a:pt x="7191" y="2384"/>
                    <a:pt x="7075" y="2982"/>
                    <a:pt x="6952" y="3571"/>
                  </a:cubicBezTo>
                  <a:cubicBezTo>
                    <a:pt x="6824" y="4166"/>
                    <a:pt x="6676" y="4744"/>
                    <a:pt x="6514" y="5312"/>
                  </a:cubicBezTo>
                  <a:lnTo>
                    <a:pt x="6384" y="5735"/>
                  </a:lnTo>
                  <a:lnTo>
                    <a:pt x="6245" y="6149"/>
                  </a:lnTo>
                  <a:cubicBezTo>
                    <a:pt x="6201" y="6287"/>
                    <a:pt x="6145" y="6418"/>
                    <a:pt x="6097" y="6552"/>
                  </a:cubicBezTo>
                  <a:lnTo>
                    <a:pt x="6018" y="6750"/>
                  </a:lnTo>
                  <a:lnTo>
                    <a:pt x="5999" y="6802"/>
                  </a:lnTo>
                  <a:cubicBezTo>
                    <a:pt x="5996" y="6808"/>
                    <a:pt x="5995" y="6811"/>
                    <a:pt x="5994" y="6812"/>
                  </a:cubicBezTo>
                  <a:lnTo>
                    <a:pt x="5994" y="6812"/>
                  </a:lnTo>
                  <a:cubicBezTo>
                    <a:pt x="5994" y="6812"/>
                    <a:pt x="5994" y="6812"/>
                    <a:pt x="5995" y="6812"/>
                  </a:cubicBezTo>
                  <a:cubicBezTo>
                    <a:pt x="5995" y="6812"/>
                    <a:pt x="5995" y="6812"/>
                    <a:pt x="5995" y="6814"/>
                  </a:cubicBezTo>
                  <a:cubicBezTo>
                    <a:pt x="5996" y="6813"/>
                    <a:pt x="5997" y="6812"/>
                    <a:pt x="5997" y="6812"/>
                  </a:cubicBezTo>
                  <a:lnTo>
                    <a:pt x="5997" y="6812"/>
                  </a:lnTo>
                  <a:cubicBezTo>
                    <a:pt x="5997" y="6812"/>
                    <a:pt x="5995" y="6816"/>
                    <a:pt x="5995" y="6821"/>
                  </a:cubicBezTo>
                  <a:cubicBezTo>
                    <a:pt x="5981" y="6877"/>
                    <a:pt x="5828" y="7049"/>
                    <a:pt x="5640" y="7198"/>
                  </a:cubicBezTo>
                  <a:cubicBezTo>
                    <a:pt x="5454" y="7355"/>
                    <a:pt x="5226" y="7512"/>
                    <a:pt x="4987" y="7657"/>
                  </a:cubicBezTo>
                  <a:cubicBezTo>
                    <a:pt x="4502" y="7957"/>
                    <a:pt x="3968" y="8236"/>
                    <a:pt x="3418" y="8502"/>
                  </a:cubicBezTo>
                  <a:cubicBezTo>
                    <a:pt x="2316" y="9024"/>
                    <a:pt x="1151" y="9517"/>
                    <a:pt x="1" y="9981"/>
                  </a:cubicBezTo>
                  <a:lnTo>
                    <a:pt x="337" y="11265"/>
                  </a:lnTo>
                  <a:cubicBezTo>
                    <a:pt x="1637" y="11057"/>
                    <a:pt x="2895" y="10772"/>
                    <a:pt x="4158" y="10362"/>
                  </a:cubicBezTo>
                  <a:cubicBezTo>
                    <a:pt x="4789" y="10157"/>
                    <a:pt x="5416" y="9925"/>
                    <a:pt x="6052" y="9622"/>
                  </a:cubicBezTo>
                  <a:cubicBezTo>
                    <a:pt x="6369" y="9465"/>
                    <a:pt x="6686" y="9298"/>
                    <a:pt x="7012" y="9077"/>
                  </a:cubicBezTo>
                  <a:cubicBezTo>
                    <a:pt x="7336" y="8853"/>
                    <a:pt x="7676" y="8607"/>
                    <a:pt x="8012" y="8132"/>
                  </a:cubicBezTo>
                  <a:cubicBezTo>
                    <a:pt x="8053" y="8069"/>
                    <a:pt x="8095" y="8009"/>
                    <a:pt x="8136" y="7934"/>
                  </a:cubicBezTo>
                  <a:lnTo>
                    <a:pt x="8184" y="7837"/>
                  </a:lnTo>
                  <a:lnTo>
                    <a:pt x="8214" y="7777"/>
                  </a:lnTo>
                  <a:lnTo>
                    <a:pt x="8330" y="7542"/>
                  </a:lnTo>
                  <a:cubicBezTo>
                    <a:pt x="8405" y="7385"/>
                    <a:pt x="8486" y="7228"/>
                    <a:pt x="8550" y="7068"/>
                  </a:cubicBezTo>
                  <a:lnTo>
                    <a:pt x="8752" y="6593"/>
                  </a:lnTo>
                  <a:lnTo>
                    <a:pt x="8931" y="6116"/>
                  </a:lnTo>
                  <a:cubicBezTo>
                    <a:pt x="9163" y="5476"/>
                    <a:pt x="9365" y="4834"/>
                    <a:pt x="9529" y="4188"/>
                  </a:cubicBezTo>
                  <a:cubicBezTo>
                    <a:pt x="9697" y="3542"/>
                    <a:pt x="9836" y="2896"/>
                    <a:pt x="9951" y="2246"/>
                  </a:cubicBezTo>
                  <a:cubicBezTo>
                    <a:pt x="10007" y="1917"/>
                    <a:pt x="10060" y="1592"/>
                    <a:pt x="10104" y="1263"/>
                  </a:cubicBezTo>
                  <a:cubicBezTo>
                    <a:pt x="10156" y="931"/>
                    <a:pt x="10190" y="617"/>
                    <a:pt x="10220" y="258"/>
                  </a:cubicBezTo>
                  <a:lnTo>
                    <a:pt x="755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823;p48"/>
            <p:cNvSpPr/>
            <p:nvPr/>
          </p:nvSpPr>
          <p:spPr>
            <a:xfrm>
              <a:off x="4209135" y="1618085"/>
              <a:ext cx="105583" cy="124261"/>
            </a:xfrm>
            <a:custGeom>
              <a:avLst/>
              <a:gdLst/>
              <a:ahLst/>
              <a:cxnLst/>
              <a:rect l="l" t="t" r="r" b="b"/>
              <a:pathLst>
                <a:path w="5783" h="6806" extrusionOk="0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824;p48"/>
            <p:cNvSpPr/>
            <p:nvPr/>
          </p:nvSpPr>
          <p:spPr>
            <a:xfrm>
              <a:off x="4081004" y="1825673"/>
              <a:ext cx="37811" cy="40678"/>
            </a:xfrm>
            <a:custGeom>
              <a:avLst/>
              <a:gdLst/>
              <a:ahLst/>
              <a:cxnLst/>
              <a:rect l="l" t="t" r="r" b="b"/>
              <a:pathLst>
                <a:path w="2071" h="2228" extrusionOk="0">
                  <a:moveTo>
                    <a:pt x="0" y="0"/>
                  </a:moveTo>
                  <a:lnTo>
                    <a:pt x="378" y="2226"/>
                  </a:lnTo>
                  <a:cubicBezTo>
                    <a:pt x="378" y="2226"/>
                    <a:pt x="412" y="2228"/>
                    <a:pt x="471" y="2228"/>
                  </a:cubicBezTo>
                  <a:cubicBezTo>
                    <a:pt x="809" y="2228"/>
                    <a:pt x="1959" y="2176"/>
                    <a:pt x="2070" y="1472"/>
                  </a:cubicBezTo>
                  <a:lnTo>
                    <a:pt x="17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825;p48"/>
            <p:cNvSpPr/>
            <p:nvPr/>
          </p:nvSpPr>
          <p:spPr>
            <a:xfrm>
              <a:off x="4056101" y="1825673"/>
              <a:ext cx="31805" cy="43727"/>
            </a:xfrm>
            <a:custGeom>
              <a:avLst/>
              <a:gdLst/>
              <a:ahLst/>
              <a:cxnLst/>
              <a:rect l="l" t="t" r="r" b="b"/>
              <a:pathLst>
                <a:path w="1742" h="2395" extrusionOk="0">
                  <a:moveTo>
                    <a:pt x="1364" y="0"/>
                  </a:moveTo>
                  <a:lnTo>
                    <a:pt x="1" y="568"/>
                  </a:lnTo>
                  <a:lnTo>
                    <a:pt x="401" y="2395"/>
                  </a:lnTo>
                  <a:lnTo>
                    <a:pt x="1742" y="222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Hasil Analisis Sentimen</a:t>
            </a:r>
            <a:endParaRPr lang="id-ID" dirty="0"/>
          </a:p>
        </p:txBody>
      </p:sp>
      <p:graphicFrame>
        <p:nvGraphicFramePr>
          <p:cNvPr id="357" name="Chart 356"/>
          <p:cNvGraphicFramePr/>
          <p:nvPr>
            <p:extLst>
              <p:ext uri="{D42A27DB-BD31-4B8C-83A1-F6EECF244321}">
                <p14:modId xmlns:p14="http://schemas.microsoft.com/office/powerpoint/2010/main" val="3537894048"/>
              </p:ext>
            </p:extLst>
          </p:nvPr>
        </p:nvGraphicFramePr>
        <p:xfrm>
          <a:off x="1286994" y="938500"/>
          <a:ext cx="4576009" cy="386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8" name="Title 2"/>
          <p:cNvSpPr txBox="1">
            <a:spLocks/>
          </p:cNvSpPr>
          <p:nvPr/>
        </p:nvSpPr>
        <p:spPr>
          <a:xfrm>
            <a:off x="5579412" y="1966044"/>
            <a:ext cx="2434331" cy="48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dirty="0" smtClean="0"/>
              <a:t>Total 3.954 </a:t>
            </a:r>
            <a:r>
              <a:rPr lang="id-ID" i="1" dirty="0" smtClean="0"/>
              <a:t>tweet</a:t>
            </a:r>
            <a:endParaRPr lang="id-ID" dirty="0"/>
          </a:p>
        </p:txBody>
      </p:sp>
      <p:sp>
        <p:nvSpPr>
          <p:cNvPr id="360" name="Google Shape;786;p32"/>
          <p:cNvSpPr/>
          <p:nvPr/>
        </p:nvSpPr>
        <p:spPr>
          <a:xfrm>
            <a:off x="5579412" y="1908966"/>
            <a:ext cx="2434331" cy="60729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Title 2"/>
          <p:cNvSpPr txBox="1">
            <a:spLocks/>
          </p:cNvSpPr>
          <p:nvPr/>
        </p:nvSpPr>
        <p:spPr>
          <a:xfrm>
            <a:off x="5629753" y="2626180"/>
            <a:ext cx="2434331" cy="105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id-ID" dirty="0" smtClean="0"/>
              <a:t>3.027 </a:t>
            </a:r>
            <a:r>
              <a:rPr lang="id-ID" i="1" dirty="0" smtClean="0"/>
              <a:t>tweet</a:t>
            </a:r>
            <a:r>
              <a:rPr lang="id-ID" dirty="0" smtClean="0"/>
              <a:t> </a:t>
            </a:r>
            <a:r>
              <a:rPr lang="id-ID" dirty="0" smtClean="0">
                <a:solidFill>
                  <a:srgbClr val="92D050"/>
                </a:solidFill>
              </a:rPr>
              <a:t>POSITIF</a:t>
            </a:r>
          </a:p>
          <a:p>
            <a:pPr algn="l">
              <a:lnSpc>
                <a:spcPct val="150000"/>
              </a:lnSpc>
            </a:pPr>
            <a:r>
              <a:rPr lang="id-ID" dirty="0" smtClean="0"/>
              <a:t>927    </a:t>
            </a:r>
            <a:r>
              <a:rPr lang="id-ID" i="1" dirty="0" smtClean="0"/>
              <a:t>tweet</a:t>
            </a:r>
            <a:r>
              <a:rPr lang="id-ID" dirty="0" smtClean="0"/>
              <a:t> </a:t>
            </a:r>
            <a:r>
              <a:rPr lang="id-ID" dirty="0" smtClean="0">
                <a:solidFill>
                  <a:srgbClr val="C00000"/>
                </a:solidFill>
              </a:rPr>
              <a:t>NEGATIF</a:t>
            </a:r>
            <a:endParaRPr lang="id-ID" dirty="0">
              <a:solidFill>
                <a:srgbClr val="C00000"/>
              </a:solidFill>
            </a:endParaRPr>
          </a:p>
        </p:txBody>
      </p:sp>
      <p:grpSp>
        <p:nvGrpSpPr>
          <p:cNvPr id="370" name="Google Shape;2554;p46"/>
          <p:cNvGrpSpPr/>
          <p:nvPr/>
        </p:nvGrpSpPr>
        <p:grpSpPr>
          <a:xfrm>
            <a:off x="715198" y="4074885"/>
            <a:ext cx="241736" cy="382627"/>
            <a:chOff x="4321997" y="3141168"/>
            <a:chExt cx="921144" cy="1561106"/>
          </a:xfrm>
        </p:grpSpPr>
        <p:sp>
          <p:nvSpPr>
            <p:cNvPr id="371" name="Google Shape;2555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556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557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558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559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560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2554;p46"/>
          <p:cNvGrpSpPr/>
          <p:nvPr/>
        </p:nvGrpSpPr>
        <p:grpSpPr>
          <a:xfrm flipH="1">
            <a:off x="958983" y="4242063"/>
            <a:ext cx="138889" cy="203839"/>
            <a:chOff x="4321997" y="3141168"/>
            <a:chExt cx="921144" cy="1561106"/>
          </a:xfrm>
        </p:grpSpPr>
        <p:sp>
          <p:nvSpPr>
            <p:cNvPr id="378" name="Google Shape;2555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556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557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558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559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560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5780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animBg="1"/>
      <p:bldP spid="358" grpId="0"/>
      <p:bldP spid="360" grpId="0" animBg="1"/>
      <p:bldP spid="3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30;p28"/>
          <p:cNvSpPr/>
          <p:nvPr/>
        </p:nvSpPr>
        <p:spPr>
          <a:xfrm>
            <a:off x="2624957" y="3114399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30;p28"/>
          <p:cNvSpPr/>
          <p:nvPr/>
        </p:nvSpPr>
        <p:spPr>
          <a:xfrm>
            <a:off x="2643328" y="2050240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30;p28"/>
          <p:cNvSpPr/>
          <p:nvPr/>
        </p:nvSpPr>
        <p:spPr>
          <a:xfrm>
            <a:off x="2624957" y="1150006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84;p32"/>
          <p:cNvSpPr/>
          <p:nvPr/>
        </p:nvSpPr>
        <p:spPr>
          <a:xfrm>
            <a:off x="364884" y="2202640"/>
            <a:ext cx="1807813" cy="5683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6;p32"/>
          <p:cNvSpPr/>
          <p:nvPr/>
        </p:nvSpPr>
        <p:spPr>
          <a:xfrm>
            <a:off x="324062" y="2165387"/>
            <a:ext cx="1889457" cy="56838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4062" y="2233453"/>
            <a:ext cx="1889457" cy="51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11" name="Google Shape;422;p27"/>
          <p:cNvSpPr txBox="1">
            <a:spLocks/>
          </p:cNvSpPr>
          <p:nvPr/>
        </p:nvSpPr>
        <p:spPr>
          <a:xfrm flipH="1">
            <a:off x="2591501" y="2801839"/>
            <a:ext cx="6117599" cy="1126925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7188" indent="-357188"/>
            <a:r>
              <a:rPr lang="id-ID" sz="1500" dirty="0" smtClean="0">
                <a:solidFill>
                  <a:schemeClr val="accent4"/>
                </a:solidFill>
              </a:rPr>
              <a:t>3.	Tahap utama yang terdapat dalam penelitian ini antara lain: </a:t>
            </a:r>
            <a:r>
              <a:rPr lang="id-ID" sz="1500" i="1" dirty="0" smtClean="0">
                <a:solidFill>
                  <a:schemeClr val="accent4"/>
                </a:solidFill>
              </a:rPr>
              <a:t>crawling</a:t>
            </a:r>
            <a:r>
              <a:rPr lang="id-ID" sz="1500" dirty="0" smtClean="0">
                <a:solidFill>
                  <a:schemeClr val="accent4"/>
                </a:solidFill>
              </a:rPr>
              <a:t>, </a:t>
            </a:r>
            <a:r>
              <a:rPr lang="id-ID" sz="1500" i="1" dirty="0" smtClean="0">
                <a:solidFill>
                  <a:schemeClr val="accent4"/>
                </a:solidFill>
              </a:rPr>
              <a:t>preprocessing</a:t>
            </a:r>
            <a:r>
              <a:rPr lang="id-ID" sz="1500" dirty="0" smtClean="0">
                <a:solidFill>
                  <a:schemeClr val="accent4"/>
                </a:solidFill>
              </a:rPr>
              <a:t>, </a:t>
            </a:r>
            <a:r>
              <a:rPr lang="id-ID" sz="1500" i="1" dirty="0" smtClean="0">
                <a:solidFill>
                  <a:schemeClr val="accent4"/>
                </a:solidFill>
              </a:rPr>
              <a:t>labeling</a:t>
            </a:r>
            <a:r>
              <a:rPr lang="id-ID" sz="1500" dirty="0" smtClean="0">
                <a:solidFill>
                  <a:schemeClr val="accent4"/>
                </a:solidFill>
              </a:rPr>
              <a:t>, </a:t>
            </a:r>
            <a:r>
              <a:rPr lang="id-ID" sz="1500" i="1" dirty="0" smtClean="0">
                <a:solidFill>
                  <a:schemeClr val="accent4"/>
                </a:solidFill>
              </a:rPr>
              <a:t>modeling</a:t>
            </a:r>
            <a:r>
              <a:rPr lang="id-ID" sz="1500" smtClean="0">
                <a:solidFill>
                  <a:schemeClr val="accent4"/>
                </a:solidFill>
              </a:rPr>
              <a:t>, pembagian data, dan klasifikasi </a:t>
            </a:r>
            <a:r>
              <a:rPr lang="id-ID" sz="1500" dirty="0" smtClean="0">
                <a:solidFill>
                  <a:schemeClr val="accent4"/>
                </a:solidFill>
              </a:rPr>
              <a:t>K-Nearest Neighbor (KNN).</a:t>
            </a:r>
            <a:endParaRPr lang="id-ID" sz="1500" dirty="0">
              <a:solidFill>
                <a:schemeClr val="accent4"/>
              </a:solidFill>
            </a:endParaRPr>
          </a:p>
        </p:txBody>
      </p:sp>
      <p:cxnSp>
        <p:nvCxnSpPr>
          <p:cNvPr id="26" name="Google Shape;1160;p37"/>
          <p:cNvCxnSpPr>
            <a:stCxn id="10" idx="3"/>
            <a:endCxn id="14" idx="1"/>
          </p:cNvCxnSpPr>
          <p:nvPr/>
        </p:nvCxnSpPr>
        <p:spPr>
          <a:xfrm flipV="1">
            <a:off x="2213519" y="2202640"/>
            <a:ext cx="429809" cy="28895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160;p37"/>
          <p:cNvCxnSpPr>
            <a:stCxn id="10" idx="3"/>
            <a:endCxn id="12" idx="1"/>
          </p:cNvCxnSpPr>
          <p:nvPr/>
        </p:nvCxnSpPr>
        <p:spPr>
          <a:xfrm flipV="1">
            <a:off x="2213519" y="1302406"/>
            <a:ext cx="411438" cy="118918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160;p37"/>
          <p:cNvCxnSpPr>
            <a:stCxn id="10" idx="3"/>
            <a:endCxn id="28" idx="1"/>
          </p:cNvCxnSpPr>
          <p:nvPr/>
        </p:nvCxnSpPr>
        <p:spPr>
          <a:xfrm>
            <a:off x="2213519" y="2491595"/>
            <a:ext cx="411438" cy="77520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Rectangle 36"/>
          <p:cNvSpPr/>
          <p:nvPr/>
        </p:nvSpPr>
        <p:spPr>
          <a:xfrm>
            <a:off x="2591502" y="1139750"/>
            <a:ext cx="6117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/>
            <a:r>
              <a:rPr lang="id-ID" dirty="0">
                <a:solidFill>
                  <a:schemeClr val="accent4"/>
                </a:solidFill>
              </a:rPr>
              <a:t>1</a:t>
            </a:r>
            <a:r>
              <a:rPr lang="id-ID" dirty="0" smtClean="0">
                <a:solidFill>
                  <a:schemeClr val="accent4"/>
                </a:solidFill>
              </a:rPr>
              <a:t>.	Berdasarkan </a:t>
            </a:r>
            <a:r>
              <a:rPr lang="id-ID" dirty="0">
                <a:solidFill>
                  <a:schemeClr val="accent4"/>
                </a:solidFill>
              </a:rPr>
              <a:t>3.954 tweet, arah pandangan (sentimen) masyarakat Indonesia terhadap pembelajaran daring cenderung ke arah sentimen positif sebesar 76.56% pada periode Desember 2020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02653" y="2030894"/>
            <a:ext cx="6106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/>
            <a:r>
              <a:rPr lang="id-ID" dirty="0" smtClean="0">
                <a:solidFill>
                  <a:schemeClr val="accent4"/>
                </a:solidFill>
              </a:rPr>
              <a:t>2.	Penggunaan </a:t>
            </a:r>
            <a:r>
              <a:rPr lang="id-ID" dirty="0">
                <a:solidFill>
                  <a:schemeClr val="accent4"/>
                </a:solidFill>
              </a:rPr>
              <a:t>ekstraksi fitur </a:t>
            </a:r>
            <a:r>
              <a:rPr lang="id-ID" i="1" dirty="0">
                <a:solidFill>
                  <a:schemeClr val="accent4"/>
                </a:solidFill>
              </a:rPr>
              <a:t>CountVectorizer</a:t>
            </a:r>
            <a:r>
              <a:rPr lang="id-ID" dirty="0">
                <a:solidFill>
                  <a:schemeClr val="accent4"/>
                </a:solidFill>
              </a:rPr>
              <a:t> dan algoritme </a:t>
            </a:r>
            <a:r>
              <a:rPr lang="id-ID" i="1" dirty="0">
                <a:solidFill>
                  <a:schemeClr val="accent4"/>
                </a:solidFill>
              </a:rPr>
              <a:t>K-Nearest Neighbor </a:t>
            </a:r>
            <a:r>
              <a:rPr lang="id-ID" dirty="0">
                <a:solidFill>
                  <a:schemeClr val="accent4"/>
                </a:solidFill>
              </a:rPr>
              <a:t>(KNN) dalam melakukan analisis sentimen, dengan nilai pengujian dan evaluasi tertinggi yang diperoleh sebesar: akurasi 71%, presisi 74% dan recall 86% menggunakan nilai K=7</a:t>
            </a:r>
          </a:p>
        </p:txBody>
      </p:sp>
    </p:spTree>
    <p:extLst>
      <p:ext uri="{BB962C8B-B14F-4D97-AF65-F5344CB8AC3E}">
        <p14:creationId xmlns:p14="http://schemas.microsoft.com/office/powerpoint/2010/main" val="1687708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 animBg="1"/>
      <p:bldP spid="12" grpId="0" animBg="1"/>
      <p:bldP spid="11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1657392" y="2439010"/>
            <a:ext cx="5886640" cy="7320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800" dirty="0" smtClean="0"/>
              <a:t>Terima Kasih</a:t>
            </a:r>
            <a:endParaRPr sz="2800" i="1" dirty="0"/>
          </a:p>
        </p:txBody>
      </p:sp>
      <p:grpSp>
        <p:nvGrpSpPr>
          <p:cNvPr id="517" name="Google Shape;517;p29"/>
          <p:cNvGrpSpPr/>
          <p:nvPr/>
        </p:nvGrpSpPr>
        <p:grpSpPr>
          <a:xfrm flipH="1">
            <a:off x="1869019" y="3232431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3346390" y="4920724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0" y="4723037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3324;p48"/>
          <p:cNvGrpSpPr/>
          <p:nvPr/>
        </p:nvGrpSpPr>
        <p:grpSpPr>
          <a:xfrm flipH="1">
            <a:off x="540612" y="1815201"/>
            <a:ext cx="1235569" cy="2910861"/>
            <a:chOff x="7042300" y="1388275"/>
            <a:chExt cx="1255127" cy="3173775"/>
          </a:xfrm>
        </p:grpSpPr>
        <p:sp>
          <p:nvSpPr>
            <p:cNvPr id="138" name="Google Shape;3325;p48"/>
            <p:cNvSpPr/>
            <p:nvPr/>
          </p:nvSpPr>
          <p:spPr>
            <a:xfrm>
              <a:off x="8053138" y="4183691"/>
              <a:ext cx="244288" cy="328700"/>
            </a:xfrm>
            <a:custGeom>
              <a:avLst/>
              <a:gdLst/>
              <a:ahLst/>
              <a:cxnLst/>
              <a:rect l="l" t="t" r="r" b="b"/>
              <a:pathLst>
                <a:path w="4969" h="6686" extrusionOk="0">
                  <a:moveTo>
                    <a:pt x="2823" y="1"/>
                  </a:moveTo>
                  <a:lnTo>
                    <a:pt x="109" y="2736"/>
                  </a:lnTo>
                  <a:lnTo>
                    <a:pt x="1560" y="4196"/>
                  </a:lnTo>
                  <a:cubicBezTo>
                    <a:pt x="1560" y="4196"/>
                    <a:pt x="0" y="6686"/>
                    <a:pt x="396" y="6686"/>
                  </a:cubicBezTo>
                  <a:cubicBezTo>
                    <a:pt x="423" y="6686"/>
                    <a:pt x="460" y="6674"/>
                    <a:pt x="507" y="6649"/>
                  </a:cubicBezTo>
                  <a:cubicBezTo>
                    <a:pt x="1163" y="6294"/>
                    <a:pt x="4103" y="3091"/>
                    <a:pt x="4811" y="2291"/>
                  </a:cubicBezTo>
                  <a:lnTo>
                    <a:pt x="4969" y="211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26;p48"/>
            <p:cNvSpPr/>
            <p:nvPr/>
          </p:nvSpPr>
          <p:spPr>
            <a:xfrm>
              <a:off x="8234451" y="4248390"/>
              <a:ext cx="60863" cy="86870"/>
            </a:xfrm>
            <a:custGeom>
              <a:avLst/>
              <a:gdLst/>
              <a:ahLst/>
              <a:cxnLst/>
              <a:rect l="l" t="t" r="r" b="b"/>
              <a:pathLst>
                <a:path w="1238" h="1767" extrusionOk="0">
                  <a:moveTo>
                    <a:pt x="472" y="0"/>
                  </a:moveTo>
                  <a:cubicBezTo>
                    <a:pt x="224" y="214"/>
                    <a:pt x="75" y="516"/>
                    <a:pt x="36" y="839"/>
                  </a:cubicBezTo>
                  <a:cubicBezTo>
                    <a:pt x="0" y="1163"/>
                    <a:pt x="84" y="1499"/>
                    <a:pt x="276" y="1766"/>
                  </a:cubicBezTo>
                  <a:lnTo>
                    <a:pt x="1238" y="76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27;p48"/>
            <p:cNvSpPr/>
            <p:nvPr/>
          </p:nvSpPr>
          <p:spPr>
            <a:xfrm>
              <a:off x="8060857" y="4284672"/>
              <a:ext cx="236570" cy="228704"/>
            </a:xfrm>
            <a:custGeom>
              <a:avLst/>
              <a:gdLst/>
              <a:ahLst/>
              <a:cxnLst/>
              <a:rect l="l" t="t" r="r" b="b"/>
              <a:pathLst>
                <a:path w="4812" h="4652" extrusionOk="0">
                  <a:moveTo>
                    <a:pt x="4747" y="1"/>
                  </a:moveTo>
                  <a:lnTo>
                    <a:pt x="1163" y="3681"/>
                  </a:lnTo>
                  <a:cubicBezTo>
                    <a:pt x="1163" y="3681"/>
                    <a:pt x="909" y="3524"/>
                    <a:pt x="717" y="3524"/>
                  </a:cubicBezTo>
                  <a:cubicBezTo>
                    <a:pt x="661" y="3524"/>
                    <a:pt x="611" y="3537"/>
                    <a:pt x="573" y="3572"/>
                  </a:cubicBezTo>
                  <a:cubicBezTo>
                    <a:pt x="573" y="3572"/>
                    <a:pt x="1" y="4621"/>
                    <a:pt x="237" y="4651"/>
                  </a:cubicBezTo>
                  <a:cubicBezTo>
                    <a:pt x="238" y="4651"/>
                    <a:pt x="239" y="4651"/>
                    <a:pt x="240" y="4651"/>
                  </a:cubicBezTo>
                  <a:cubicBezTo>
                    <a:pt x="498" y="4651"/>
                    <a:pt x="3573" y="1550"/>
                    <a:pt x="4812" y="58"/>
                  </a:cubicBezTo>
                  <a:lnTo>
                    <a:pt x="47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28;p48"/>
            <p:cNvSpPr/>
            <p:nvPr/>
          </p:nvSpPr>
          <p:spPr>
            <a:xfrm>
              <a:off x="8070099" y="4282558"/>
              <a:ext cx="226049" cy="228655"/>
            </a:xfrm>
            <a:custGeom>
              <a:avLst/>
              <a:gdLst/>
              <a:ahLst/>
              <a:cxnLst/>
              <a:rect l="l" t="t" r="r" b="b"/>
              <a:pathLst>
                <a:path w="4598" h="4651" extrusionOk="0">
                  <a:moveTo>
                    <a:pt x="4598" y="1"/>
                  </a:moveTo>
                  <a:cubicBezTo>
                    <a:pt x="4597" y="1"/>
                    <a:pt x="4581" y="13"/>
                    <a:pt x="4549" y="44"/>
                  </a:cubicBezTo>
                  <a:cubicBezTo>
                    <a:pt x="4510" y="88"/>
                    <a:pt x="4466" y="132"/>
                    <a:pt x="4418" y="184"/>
                  </a:cubicBezTo>
                  <a:cubicBezTo>
                    <a:pt x="4287" y="319"/>
                    <a:pt x="4126" y="489"/>
                    <a:pt x="3938" y="691"/>
                  </a:cubicBezTo>
                  <a:cubicBezTo>
                    <a:pt x="3527" y="1119"/>
                    <a:pt x="2963" y="1713"/>
                    <a:pt x="2330" y="2351"/>
                  </a:cubicBezTo>
                  <a:cubicBezTo>
                    <a:pt x="1691" y="2994"/>
                    <a:pt x="1110" y="3567"/>
                    <a:pt x="682" y="3982"/>
                  </a:cubicBezTo>
                  <a:cubicBezTo>
                    <a:pt x="485" y="4174"/>
                    <a:pt x="319" y="4335"/>
                    <a:pt x="180" y="4467"/>
                  </a:cubicBezTo>
                  <a:cubicBezTo>
                    <a:pt x="132" y="4519"/>
                    <a:pt x="88" y="4563"/>
                    <a:pt x="45" y="4602"/>
                  </a:cubicBezTo>
                  <a:cubicBezTo>
                    <a:pt x="13" y="4632"/>
                    <a:pt x="0" y="4650"/>
                    <a:pt x="0" y="4650"/>
                  </a:cubicBezTo>
                  <a:cubicBezTo>
                    <a:pt x="0" y="4650"/>
                    <a:pt x="18" y="4638"/>
                    <a:pt x="53" y="4606"/>
                  </a:cubicBezTo>
                  <a:cubicBezTo>
                    <a:pt x="92" y="4571"/>
                    <a:pt x="140" y="4527"/>
                    <a:pt x="192" y="4480"/>
                  </a:cubicBezTo>
                  <a:cubicBezTo>
                    <a:pt x="333" y="4353"/>
                    <a:pt x="503" y="4192"/>
                    <a:pt x="708" y="4003"/>
                  </a:cubicBezTo>
                  <a:cubicBezTo>
                    <a:pt x="1136" y="3597"/>
                    <a:pt x="1727" y="3029"/>
                    <a:pt x="2360" y="2387"/>
                  </a:cubicBezTo>
                  <a:cubicBezTo>
                    <a:pt x="2998" y="1744"/>
                    <a:pt x="3558" y="1150"/>
                    <a:pt x="3960" y="713"/>
                  </a:cubicBezTo>
                  <a:cubicBezTo>
                    <a:pt x="4148" y="511"/>
                    <a:pt x="4305" y="337"/>
                    <a:pt x="4432" y="197"/>
                  </a:cubicBezTo>
                  <a:cubicBezTo>
                    <a:pt x="4480" y="140"/>
                    <a:pt x="4519" y="96"/>
                    <a:pt x="4559" y="53"/>
                  </a:cubicBezTo>
                  <a:cubicBezTo>
                    <a:pt x="4585" y="17"/>
                    <a:pt x="4597" y="1"/>
                    <a:pt x="45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29;p48"/>
            <p:cNvSpPr/>
            <p:nvPr/>
          </p:nvSpPr>
          <p:spPr>
            <a:xfrm>
              <a:off x="8086077" y="4457431"/>
              <a:ext cx="34758" cy="10177"/>
            </a:xfrm>
            <a:custGeom>
              <a:avLst/>
              <a:gdLst/>
              <a:ahLst/>
              <a:cxnLst/>
              <a:rect l="l" t="t" r="r" b="b"/>
              <a:pathLst>
                <a:path w="707" h="207" extrusionOk="0">
                  <a:moveTo>
                    <a:pt x="223" y="1"/>
                  </a:moveTo>
                  <a:cubicBezTo>
                    <a:pt x="92" y="1"/>
                    <a:pt x="1" y="38"/>
                    <a:pt x="8" y="44"/>
                  </a:cubicBezTo>
                  <a:cubicBezTo>
                    <a:pt x="9" y="46"/>
                    <a:pt x="13" y="47"/>
                    <a:pt x="22" y="47"/>
                  </a:cubicBezTo>
                  <a:cubicBezTo>
                    <a:pt x="44" y="47"/>
                    <a:pt x="92" y="42"/>
                    <a:pt x="155" y="42"/>
                  </a:cubicBezTo>
                  <a:cubicBezTo>
                    <a:pt x="215" y="42"/>
                    <a:pt x="288" y="47"/>
                    <a:pt x="366" y="66"/>
                  </a:cubicBezTo>
                  <a:cubicBezTo>
                    <a:pt x="547" y="108"/>
                    <a:pt x="670" y="207"/>
                    <a:pt x="691" y="207"/>
                  </a:cubicBezTo>
                  <a:cubicBezTo>
                    <a:pt x="692" y="207"/>
                    <a:pt x="693" y="207"/>
                    <a:pt x="694" y="206"/>
                  </a:cubicBezTo>
                  <a:cubicBezTo>
                    <a:pt x="706" y="202"/>
                    <a:pt x="585" y="66"/>
                    <a:pt x="375" y="18"/>
                  </a:cubicBezTo>
                  <a:cubicBezTo>
                    <a:pt x="321" y="5"/>
                    <a:pt x="269" y="1"/>
                    <a:pt x="2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330;p48"/>
            <p:cNvSpPr/>
            <p:nvPr/>
          </p:nvSpPr>
          <p:spPr>
            <a:xfrm>
              <a:off x="8120983" y="4403647"/>
              <a:ext cx="18583" cy="4523"/>
            </a:xfrm>
            <a:custGeom>
              <a:avLst/>
              <a:gdLst/>
              <a:ahLst/>
              <a:cxnLst/>
              <a:rect l="l" t="t" r="r" b="b"/>
              <a:pathLst>
                <a:path w="378" h="92" extrusionOk="0">
                  <a:moveTo>
                    <a:pt x="30" y="0"/>
                  </a:moveTo>
                  <a:cubicBezTo>
                    <a:pt x="15" y="0"/>
                    <a:pt x="6" y="2"/>
                    <a:pt x="6" y="7"/>
                  </a:cubicBezTo>
                  <a:cubicBezTo>
                    <a:pt x="1" y="19"/>
                    <a:pt x="85" y="45"/>
                    <a:pt x="184" y="67"/>
                  </a:cubicBezTo>
                  <a:cubicBezTo>
                    <a:pt x="256" y="82"/>
                    <a:pt x="318" y="91"/>
                    <a:pt x="351" y="91"/>
                  </a:cubicBezTo>
                  <a:cubicBezTo>
                    <a:pt x="367" y="91"/>
                    <a:pt x="376" y="89"/>
                    <a:pt x="377" y="85"/>
                  </a:cubicBezTo>
                  <a:cubicBezTo>
                    <a:pt x="377" y="72"/>
                    <a:pt x="299" y="45"/>
                    <a:pt x="194" y="24"/>
                  </a:cubicBezTo>
                  <a:cubicBezTo>
                    <a:pt x="125" y="9"/>
                    <a:pt x="63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331;p48"/>
            <p:cNvSpPr/>
            <p:nvPr/>
          </p:nvSpPr>
          <p:spPr>
            <a:xfrm>
              <a:off x="8128505" y="4390520"/>
              <a:ext cx="15978" cy="2556"/>
            </a:xfrm>
            <a:custGeom>
              <a:avLst/>
              <a:gdLst/>
              <a:ahLst/>
              <a:cxnLst/>
              <a:rect l="l" t="t" r="r" b="b"/>
              <a:pathLst>
                <a:path w="325" h="52" extrusionOk="0">
                  <a:moveTo>
                    <a:pt x="227" y="1"/>
                  </a:moveTo>
                  <a:cubicBezTo>
                    <a:pt x="207" y="1"/>
                    <a:pt x="185" y="2"/>
                    <a:pt x="162" y="3"/>
                  </a:cubicBezTo>
                  <a:cubicBezTo>
                    <a:pt x="71" y="7"/>
                    <a:pt x="1" y="20"/>
                    <a:pt x="1" y="33"/>
                  </a:cubicBezTo>
                  <a:cubicBezTo>
                    <a:pt x="1" y="44"/>
                    <a:pt x="49" y="52"/>
                    <a:pt x="114" y="52"/>
                  </a:cubicBezTo>
                  <a:cubicBezTo>
                    <a:pt x="129" y="52"/>
                    <a:pt x="146" y="51"/>
                    <a:pt x="162" y="50"/>
                  </a:cubicBezTo>
                  <a:cubicBezTo>
                    <a:pt x="255" y="42"/>
                    <a:pt x="325" y="29"/>
                    <a:pt x="325" y="16"/>
                  </a:cubicBezTo>
                  <a:cubicBezTo>
                    <a:pt x="325" y="6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332;p48"/>
            <p:cNvSpPr/>
            <p:nvPr/>
          </p:nvSpPr>
          <p:spPr>
            <a:xfrm>
              <a:off x="8124424" y="4371691"/>
              <a:ext cx="14650" cy="14503"/>
            </a:xfrm>
            <a:custGeom>
              <a:avLst/>
              <a:gdLst/>
              <a:ahLst/>
              <a:cxnLst/>
              <a:rect l="l" t="t" r="r" b="b"/>
              <a:pathLst>
                <a:path w="298" h="295" extrusionOk="0">
                  <a:moveTo>
                    <a:pt x="287" y="0"/>
                  </a:moveTo>
                  <a:cubicBezTo>
                    <a:pt x="272" y="0"/>
                    <a:pt x="206" y="58"/>
                    <a:pt x="132" y="132"/>
                  </a:cubicBezTo>
                  <a:cubicBezTo>
                    <a:pt x="53" y="211"/>
                    <a:pt x="1" y="285"/>
                    <a:pt x="9" y="294"/>
                  </a:cubicBezTo>
                  <a:cubicBezTo>
                    <a:pt x="10" y="294"/>
                    <a:pt x="11" y="294"/>
                    <a:pt x="12" y="294"/>
                  </a:cubicBezTo>
                  <a:cubicBezTo>
                    <a:pt x="28" y="294"/>
                    <a:pt x="93" y="240"/>
                    <a:pt x="167" y="163"/>
                  </a:cubicBezTo>
                  <a:cubicBezTo>
                    <a:pt x="241" y="84"/>
                    <a:pt x="298" y="9"/>
                    <a:pt x="289" y="1"/>
                  </a:cubicBezTo>
                  <a:cubicBezTo>
                    <a:pt x="289" y="1"/>
                    <a:pt x="288" y="0"/>
                    <a:pt x="2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333;p48"/>
            <p:cNvSpPr/>
            <p:nvPr/>
          </p:nvSpPr>
          <p:spPr>
            <a:xfrm>
              <a:off x="8116903" y="4360531"/>
              <a:ext cx="15732" cy="17305"/>
            </a:xfrm>
            <a:custGeom>
              <a:avLst/>
              <a:gdLst/>
              <a:ahLst/>
              <a:cxnLst/>
              <a:rect l="l" t="t" r="r" b="b"/>
              <a:pathLst>
                <a:path w="320" h="352" extrusionOk="0">
                  <a:moveTo>
                    <a:pt x="306" y="0"/>
                  </a:moveTo>
                  <a:cubicBezTo>
                    <a:pt x="291" y="0"/>
                    <a:pt x="239" y="85"/>
                    <a:pt x="158" y="176"/>
                  </a:cubicBezTo>
                  <a:cubicBezTo>
                    <a:pt x="79" y="272"/>
                    <a:pt x="1" y="337"/>
                    <a:pt x="10" y="351"/>
                  </a:cubicBezTo>
                  <a:cubicBezTo>
                    <a:pt x="11" y="351"/>
                    <a:pt x="12" y="352"/>
                    <a:pt x="13" y="352"/>
                  </a:cubicBezTo>
                  <a:cubicBezTo>
                    <a:pt x="31" y="352"/>
                    <a:pt x="116" y="300"/>
                    <a:pt x="194" y="206"/>
                  </a:cubicBezTo>
                  <a:cubicBezTo>
                    <a:pt x="281" y="105"/>
                    <a:pt x="320" y="5"/>
                    <a:pt x="307" y="0"/>
                  </a:cubicBezTo>
                  <a:cubicBezTo>
                    <a:pt x="307" y="0"/>
                    <a:pt x="306" y="0"/>
                    <a:pt x="3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334;p48"/>
            <p:cNvSpPr/>
            <p:nvPr/>
          </p:nvSpPr>
          <p:spPr>
            <a:xfrm>
              <a:off x="8088781" y="4399222"/>
              <a:ext cx="35495" cy="20845"/>
            </a:xfrm>
            <a:custGeom>
              <a:avLst/>
              <a:gdLst/>
              <a:ahLst/>
              <a:cxnLst/>
              <a:rect l="l" t="t" r="r" b="b"/>
              <a:pathLst>
                <a:path w="722" h="424" extrusionOk="0">
                  <a:moveTo>
                    <a:pt x="447" y="37"/>
                  </a:moveTo>
                  <a:cubicBezTo>
                    <a:pt x="462" y="37"/>
                    <a:pt x="476" y="38"/>
                    <a:pt x="490" y="40"/>
                  </a:cubicBezTo>
                  <a:cubicBezTo>
                    <a:pt x="556" y="44"/>
                    <a:pt x="607" y="58"/>
                    <a:pt x="645" y="73"/>
                  </a:cubicBezTo>
                  <a:lnTo>
                    <a:pt x="645" y="73"/>
                  </a:lnTo>
                  <a:cubicBezTo>
                    <a:pt x="612" y="100"/>
                    <a:pt x="564" y="138"/>
                    <a:pt x="504" y="179"/>
                  </a:cubicBezTo>
                  <a:cubicBezTo>
                    <a:pt x="442" y="223"/>
                    <a:pt x="367" y="272"/>
                    <a:pt x="276" y="315"/>
                  </a:cubicBezTo>
                  <a:cubicBezTo>
                    <a:pt x="232" y="337"/>
                    <a:pt x="184" y="363"/>
                    <a:pt x="137" y="371"/>
                  </a:cubicBezTo>
                  <a:cubicBezTo>
                    <a:pt x="127" y="374"/>
                    <a:pt x="118" y="375"/>
                    <a:pt x="109" y="375"/>
                  </a:cubicBezTo>
                  <a:cubicBezTo>
                    <a:pt x="73" y="375"/>
                    <a:pt x="46" y="353"/>
                    <a:pt x="53" y="315"/>
                  </a:cubicBezTo>
                  <a:cubicBezTo>
                    <a:pt x="75" y="219"/>
                    <a:pt x="167" y="135"/>
                    <a:pt x="246" y="92"/>
                  </a:cubicBezTo>
                  <a:cubicBezTo>
                    <a:pt x="312" y="54"/>
                    <a:pt x="384" y="37"/>
                    <a:pt x="447" y="37"/>
                  </a:cubicBezTo>
                  <a:close/>
                  <a:moveTo>
                    <a:pt x="444" y="1"/>
                  </a:moveTo>
                  <a:cubicBezTo>
                    <a:pt x="293" y="1"/>
                    <a:pt x="76" y="84"/>
                    <a:pt x="5" y="311"/>
                  </a:cubicBezTo>
                  <a:cubicBezTo>
                    <a:pt x="0" y="345"/>
                    <a:pt x="14" y="389"/>
                    <a:pt x="48" y="407"/>
                  </a:cubicBezTo>
                  <a:cubicBezTo>
                    <a:pt x="69" y="420"/>
                    <a:pt x="89" y="423"/>
                    <a:pt x="108" y="423"/>
                  </a:cubicBezTo>
                  <a:cubicBezTo>
                    <a:pt x="123" y="423"/>
                    <a:pt x="136" y="421"/>
                    <a:pt x="149" y="420"/>
                  </a:cubicBezTo>
                  <a:cubicBezTo>
                    <a:pt x="206" y="403"/>
                    <a:pt x="250" y="377"/>
                    <a:pt x="298" y="355"/>
                  </a:cubicBezTo>
                  <a:cubicBezTo>
                    <a:pt x="389" y="306"/>
                    <a:pt x="464" y="254"/>
                    <a:pt x="525" y="210"/>
                  </a:cubicBezTo>
                  <a:cubicBezTo>
                    <a:pt x="588" y="159"/>
                    <a:pt x="635" y="113"/>
                    <a:pt x="664" y="81"/>
                  </a:cubicBezTo>
                  <a:lnTo>
                    <a:pt x="664" y="81"/>
                  </a:lnTo>
                  <a:cubicBezTo>
                    <a:pt x="695" y="94"/>
                    <a:pt x="714" y="106"/>
                    <a:pt x="720" y="106"/>
                  </a:cubicBezTo>
                  <a:cubicBezTo>
                    <a:pt x="721" y="106"/>
                    <a:pt x="721" y="106"/>
                    <a:pt x="722" y="105"/>
                  </a:cubicBezTo>
                  <a:cubicBezTo>
                    <a:pt x="722" y="105"/>
                    <a:pt x="706" y="90"/>
                    <a:pt x="674" y="69"/>
                  </a:cubicBezTo>
                  <a:lnTo>
                    <a:pt x="674" y="69"/>
                  </a:lnTo>
                  <a:cubicBezTo>
                    <a:pt x="693" y="48"/>
                    <a:pt x="701" y="36"/>
                    <a:pt x="700" y="36"/>
                  </a:cubicBezTo>
                  <a:cubicBezTo>
                    <a:pt x="699" y="35"/>
                    <a:pt x="699" y="35"/>
                    <a:pt x="698" y="35"/>
                  </a:cubicBezTo>
                  <a:cubicBezTo>
                    <a:pt x="694" y="35"/>
                    <a:pt x="681" y="45"/>
                    <a:pt x="661" y="61"/>
                  </a:cubicBezTo>
                  <a:lnTo>
                    <a:pt x="661" y="61"/>
                  </a:lnTo>
                  <a:cubicBezTo>
                    <a:pt x="625" y="40"/>
                    <a:pt x="567" y="13"/>
                    <a:pt x="494" y="4"/>
                  </a:cubicBezTo>
                  <a:cubicBezTo>
                    <a:pt x="478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335;p48"/>
            <p:cNvSpPr/>
            <p:nvPr/>
          </p:nvSpPr>
          <p:spPr>
            <a:xfrm>
              <a:off x="8109184" y="4377590"/>
              <a:ext cx="14208" cy="26007"/>
            </a:xfrm>
            <a:custGeom>
              <a:avLst/>
              <a:gdLst/>
              <a:ahLst/>
              <a:cxnLst/>
              <a:rect l="l" t="t" r="r" b="b"/>
              <a:pathLst>
                <a:path w="289" h="529" extrusionOk="0">
                  <a:moveTo>
                    <a:pt x="131" y="0"/>
                  </a:moveTo>
                  <a:cubicBezTo>
                    <a:pt x="113" y="0"/>
                    <a:pt x="95" y="5"/>
                    <a:pt x="79" y="16"/>
                  </a:cubicBezTo>
                  <a:cubicBezTo>
                    <a:pt x="0" y="87"/>
                    <a:pt x="18" y="182"/>
                    <a:pt x="27" y="252"/>
                  </a:cubicBezTo>
                  <a:cubicBezTo>
                    <a:pt x="40" y="323"/>
                    <a:pt x="71" y="383"/>
                    <a:pt x="105" y="427"/>
                  </a:cubicBezTo>
                  <a:cubicBezTo>
                    <a:pt x="170" y="507"/>
                    <a:pt x="237" y="529"/>
                    <a:pt x="248" y="529"/>
                  </a:cubicBezTo>
                  <a:cubicBezTo>
                    <a:pt x="250" y="529"/>
                    <a:pt x="250" y="529"/>
                    <a:pt x="250" y="528"/>
                  </a:cubicBezTo>
                  <a:cubicBezTo>
                    <a:pt x="254" y="519"/>
                    <a:pt x="188" y="493"/>
                    <a:pt x="132" y="405"/>
                  </a:cubicBezTo>
                  <a:cubicBezTo>
                    <a:pt x="105" y="366"/>
                    <a:pt x="79" y="309"/>
                    <a:pt x="67" y="244"/>
                  </a:cubicBezTo>
                  <a:cubicBezTo>
                    <a:pt x="57" y="182"/>
                    <a:pt x="57" y="95"/>
                    <a:pt x="105" y="56"/>
                  </a:cubicBezTo>
                  <a:cubicBezTo>
                    <a:pt x="115" y="49"/>
                    <a:pt x="124" y="46"/>
                    <a:pt x="134" y="46"/>
                  </a:cubicBezTo>
                  <a:cubicBezTo>
                    <a:pt x="176" y="46"/>
                    <a:pt x="213" y="110"/>
                    <a:pt x="224" y="161"/>
                  </a:cubicBezTo>
                  <a:cubicBezTo>
                    <a:pt x="241" y="226"/>
                    <a:pt x="250" y="287"/>
                    <a:pt x="254" y="339"/>
                  </a:cubicBezTo>
                  <a:cubicBezTo>
                    <a:pt x="263" y="444"/>
                    <a:pt x="254" y="510"/>
                    <a:pt x="259" y="510"/>
                  </a:cubicBezTo>
                  <a:cubicBezTo>
                    <a:pt x="267" y="510"/>
                    <a:pt x="289" y="450"/>
                    <a:pt x="289" y="339"/>
                  </a:cubicBezTo>
                  <a:cubicBezTo>
                    <a:pt x="289" y="283"/>
                    <a:pt x="281" y="218"/>
                    <a:pt x="263" y="152"/>
                  </a:cubicBezTo>
                  <a:cubicBezTo>
                    <a:pt x="254" y="117"/>
                    <a:pt x="241" y="77"/>
                    <a:pt x="214" y="43"/>
                  </a:cubicBezTo>
                  <a:cubicBezTo>
                    <a:pt x="200" y="19"/>
                    <a:pt x="166" y="0"/>
                    <a:pt x="1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336;p48"/>
            <p:cNvSpPr/>
            <p:nvPr/>
          </p:nvSpPr>
          <p:spPr>
            <a:xfrm>
              <a:off x="8230813" y="4248783"/>
              <a:ext cx="26056" cy="85592"/>
            </a:xfrm>
            <a:custGeom>
              <a:avLst/>
              <a:gdLst/>
              <a:ahLst/>
              <a:cxnLst/>
              <a:rect l="l" t="t" r="r" b="b"/>
              <a:pathLst>
                <a:path w="530" h="1741" extrusionOk="0">
                  <a:moveTo>
                    <a:pt x="524" y="1"/>
                  </a:moveTo>
                  <a:cubicBezTo>
                    <a:pt x="519" y="1"/>
                    <a:pt x="494" y="17"/>
                    <a:pt x="459" y="40"/>
                  </a:cubicBezTo>
                  <a:cubicBezTo>
                    <a:pt x="420" y="71"/>
                    <a:pt x="363" y="119"/>
                    <a:pt x="306" y="189"/>
                  </a:cubicBezTo>
                  <a:cubicBezTo>
                    <a:pt x="188" y="325"/>
                    <a:pt x="62" y="552"/>
                    <a:pt x="31" y="827"/>
                  </a:cubicBezTo>
                  <a:cubicBezTo>
                    <a:pt x="1" y="1103"/>
                    <a:pt x="79" y="1352"/>
                    <a:pt x="162" y="1509"/>
                  </a:cubicBezTo>
                  <a:cubicBezTo>
                    <a:pt x="205" y="1588"/>
                    <a:pt x="249" y="1648"/>
                    <a:pt x="280" y="1684"/>
                  </a:cubicBezTo>
                  <a:cubicBezTo>
                    <a:pt x="315" y="1723"/>
                    <a:pt x="336" y="1741"/>
                    <a:pt x="336" y="1741"/>
                  </a:cubicBezTo>
                  <a:cubicBezTo>
                    <a:pt x="346" y="1732"/>
                    <a:pt x="271" y="1654"/>
                    <a:pt x="193" y="1491"/>
                  </a:cubicBezTo>
                  <a:cubicBezTo>
                    <a:pt x="118" y="1339"/>
                    <a:pt x="48" y="1098"/>
                    <a:pt x="74" y="831"/>
                  </a:cubicBezTo>
                  <a:cubicBezTo>
                    <a:pt x="106" y="565"/>
                    <a:pt x="223" y="347"/>
                    <a:pt x="332" y="211"/>
                  </a:cubicBezTo>
                  <a:cubicBezTo>
                    <a:pt x="441" y="71"/>
                    <a:pt x="529" y="6"/>
                    <a:pt x="525" y="2"/>
                  </a:cubicBezTo>
                  <a:cubicBezTo>
                    <a:pt x="525" y="1"/>
                    <a:pt x="525" y="1"/>
                    <a:pt x="5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337;p48"/>
            <p:cNvSpPr/>
            <p:nvPr/>
          </p:nvSpPr>
          <p:spPr>
            <a:xfrm>
              <a:off x="8186321" y="4207289"/>
              <a:ext cx="56979" cy="54030"/>
            </a:xfrm>
            <a:custGeom>
              <a:avLst/>
              <a:gdLst/>
              <a:ahLst/>
              <a:cxnLst/>
              <a:rect l="l" t="t" r="r" b="b"/>
              <a:pathLst>
                <a:path w="1159" h="1099" extrusionOk="0">
                  <a:moveTo>
                    <a:pt x="10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11"/>
                    <a:pt x="250" y="264"/>
                    <a:pt x="565" y="566"/>
                  </a:cubicBezTo>
                  <a:cubicBezTo>
                    <a:pt x="873" y="866"/>
                    <a:pt x="1132" y="1099"/>
                    <a:pt x="1149" y="1099"/>
                  </a:cubicBezTo>
                  <a:cubicBezTo>
                    <a:pt x="1150" y="1099"/>
                    <a:pt x="1150" y="1099"/>
                    <a:pt x="1150" y="1098"/>
                  </a:cubicBezTo>
                  <a:cubicBezTo>
                    <a:pt x="1158" y="1090"/>
                    <a:pt x="910" y="836"/>
                    <a:pt x="595" y="535"/>
                  </a:cubicBezTo>
                  <a:cubicBezTo>
                    <a:pt x="288" y="237"/>
                    <a:pt x="32" y="1"/>
                    <a:pt x="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338;p48"/>
            <p:cNvSpPr/>
            <p:nvPr/>
          </p:nvSpPr>
          <p:spPr>
            <a:xfrm>
              <a:off x="8178995" y="4339243"/>
              <a:ext cx="39625" cy="39625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795" y="1"/>
                  </a:moveTo>
                  <a:cubicBezTo>
                    <a:pt x="775" y="1"/>
                    <a:pt x="616" y="190"/>
                    <a:pt x="403" y="407"/>
                  </a:cubicBezTo>
                  <a:cubicBezTo>
                    <a:pt x="189" y="631"/>
                    <a:pt x="1" y="796"/>
                    <a:pt x="10" y="805"/>
                  </a:cubicBezTo>
                  <a:cubicBezTo>
                    <a:pt x="10" y="805"/>
                    <a:pt x="11" y="806"/>
                    <a:pt x="12" y="806"/>
                  </a:cubicBezTo>
                  <a:cubicBezTo>
                    <a:pt x="35" y="806"/>
                    <a:pt x="229" y="652"/>
                    <a:pt x="438" y="438"/>
                  </a:cubicBezTo>
                  <a:cubicBezTo>
                    <a:pt x="656" y="215"/>
                    <a:pt x="805" y="6"/>
                    <a:pt x="797" y="1"/>
                  </a:cubicBezTo>
                  <a:cubicBezTo>
                    <a:pt x="796" y="1"/>
                    <a:pt x="796" y="1"/>
                    <a:pt x="7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39;p48"/>
            <p:cNvSpPr/>
            <p:nvPr/>
          </p:nvSpPr>
          <p:spPr>
            <a:xfrm>
              <a:off x="8243104" y="4312843"/>
              <a:ext cx="5801" cy="11062"/>
            </a:xfrm>
            <a:custGeom>
              <a:avLst/>
              <a:gdLst/>
              <a:ahLst/>
              <a:cxnLst/>
              <a:rect l="l" t="t" r="r" b="b"/>
              <a:pathLst>
                <a:path w="118" h="225" extrusionOk="0">
                  <a:moveTo>
                    <a:pt x="20" y="0"/>
                  </a:moveTo>
                  <a:lnTo>
                    <a:pt x="20" y="0"/>
                  </a:lnTo>
                  <a:cubicBezTo>
                    <a:pt x="7" y="0"/>
                    <a:pt x="0" y="59"/>
                    <a:pt x="25" y="127"/>
                  </a:cubicBezTo>
                  <a:cubicBezTo>
                    <a:pt x="49" y="187"/>
                    <a:pt x="91" y="225"/>
                    <a:pt x="105" y="225"/>
                  </a:cubicBezTo>
                  <a:cubicBezTo>
                    <a:pt x="106" y="225"/>
                    <a:pt x="108" y="224"/>
                    <a:pt x="108" y="224"/>
                  </a:cubicBezTo>
                  <a:cubicBezTo>
                    <a:pt x="118" y="214"/>
                    <a:pt x="92" y="171"/>
                    <a:pt x="70" y="109"/>
                  </a:cubicBezTo>
                  <a:cubicBezTo>
                    <a:pt x="43" y="49"/>
                    <a:pt x="34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340;p48"/>
            <p:cNvSpPr/>
            <p:nvPr/>
          </p:nvSpPr>
          <p:spPr>
            <a:xfrm>
              <a:off x="8240449" y="4290522"/>
              <a:ext cx="2458" cy="10127"/>
            </a:xfrm>
            <a:custGeom>
              <a:avLst/>
              <a:gdLst/>
              <a:ahLst/>
              <a:cxnLst/>
              <a:rect l="l" t="t" r="r" b="b"/>
              <a:pathLst>
                <a:path w="50" h="206" extrusionOk="0">
                  <a:moveTo>
                    <a:pt x="23" y="0"/>
                  </a:moveTo>
                  <a:cubicBezTo>
                    <a:pt x="9" y="0"/>
                    <a:pt x="1" y="48"/>
                    <a:pt x="1" y="105"/>
                  </a:cubicBezTo>
                  <a:cubicBezTo>
                    <a:pt x="1" y="162"/>
                    <a:pt x="14" y="206"/>
                    <a:pt x="27" y="206"/>
                  </a:cubicBezTo>
                  <a:cubicBezTo>
                    <a:pt x="41" y="206"/>
                    <a:pt x="49" y="162"/>
                    <a:pt x="49" y="105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341;p48"/>
            <p:cNvSpPr/>
            <p:nvPr/>
          </p:nvSpPr>
          <p:spPr>
            <a:xfrm>
              <a:off x="8243792" y="4270562"/>
              <a:ext cx="6637" cy="10324"/>
            </a:xfrm>
            <a:custGeom>
              <a:avLst/>
              <a:gdLst/>
              <a:ahLst/>
              <a:cxnLst/>
              <a:rect l="l" t="t" r="r" b="b"/>
              <a:pathLst>
                <a:path w="135" h="210" extrusionOk="0">
                  <a:moveTo>
                    <a:pt x="121" y="1"/>
                  </a:moveTo>
                  <a:cubicBezTo>
                    <a:pt x="102" y="1"/>
                    <a:pt x="58" y="28"/>
                    <a:pt x="29" y="83"/>
                  </a:cubicBezTo>
                  <a:cubicBezTo>
                    <a:pt x="0" y="150"/>
                    <a:pt x="14" y="209"/>
                    <a:pt x="24" y="209"/>
                  </a:cubicBezTo>
                  <a:cubicBezTo>
                    <a:pt x="24" y="209"/>
                    <a:pt x="25" y="209"/>
                    <a:pt x="25" y="209"/>
                  </a:cubicBezTo>
                  <a:cubicBezTo>
                    <a:pt x="38" y="209"/>
                    <a:pt x="46" y="157"/>
                    <a:pt x="72" y="104"/>
                  </a:cubicBezTo>
                  <a:cubicBezTo>
                    <a:pt x="99" y="52"/>
                    <a:pt x="134" y="13"/>
                    <a:pt x="130" y="4"/>
                  </a:cubicBezTo>
                  <a:cubicBezTo>
                    <a:pt x="128" y="2"/>
                    <a:pt x="125" y="1"/>
                    <a:pt x="1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342;p48"/>
            <p:cNvSpPr/>
            <p:nvPr/>
          </p:nvSpPr>
          <p:spPr>
            <a:xfrm>
              <a:off x="8254460" y="4257829"/>
              <a:ext cx="3687" cy="5900"/>
            </a:xfrm>
            <a:custGeom>
              <a:avLst/>
              <a:gdLst/>
              <a:ahLst/>
              <a:cxnLst/>
              <a:rect l="l" t="t" r="r" b="b"/>
              <a:pathLst>
                <a:path w="75" h="120" extrusionOk="0">
                  <a:moveTo>
                    <a:pt x="57" y="0"/>
                  </a:moveTo>
                  <a:cubicBezTo>
                    <a:pt x="44" y="0"/>
                    <a:pt x="25" y="21"/>
                    <a:pt x="13" y="48"/>
                  </a:cubicBezTo>
                  <a:cubicBezTo>
                    <a:pt x="0" y="84"/>
                    <a:pt x="0" y="110"/>
                    <a:pt x="8" y="119"/>
                  </a:cubicBezTo>
                  <a:cubicBezTo>
                    <a:pt x="10" y="119"/>
                    <a:pt x="11" y="119"/>
                    <a:pt x="12" y="119"/>
                  </a:cubicBezTo>
                  <a:cubicBezTo>
                    <a:pt x="26" y="119"/>
                    <a:pt x="45" y="98"/>
                    <a:pt x="57" y="70"/>
                  </a:cubicBezTo>
                  <a:cubicBezTo>
                    <a:pt x="70" y="36"/>
                    <a:pt x="75" y="10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343;p48"/>
            <p:cNvSpPr/>
            <p:nvPr/>
          </p:nvSpPr>
          <p:spPr>
            <a:xfrm>
              <a:off x="7422083" y="4407383"/>
              <a:ext cx="353478" cy="154370"/>
            </a:xfrm>
            <a:custGeom>
              <a:avLst/>
              <a:gdLst/>
              <a:ahLst/>
              <a:cxnLst/>
              <a:rect l="l" t="t" r="r" b="b"/>
              <a:pathLst>
                <a:path w="7190" h="3140" extrusionOk="0">
                  <a:moveTo>
                    <a:pt x="3340" y="1"/>
                  </a:moveTo>
                  <a:lnTo>
                    <a:pt x="3288" y="2054"/>
                  </a:lnTo>
                  <a:cubicBezTo>
                    <a:pt x="3288" y="2054"/>
                    <a:pt x="1" y="2736"/>
                    <a:pt x="787" y="2990"/>
                  </a:cubicBezTo>
                  <a:cubicBezTo>
                    <a:pt x="1150" y="3106"/>
                    <a:pt x="2468" y="3140"/>
                    <a:pt x="3810" y="3140"/>
                  </a:cubicBezTo>
                  <a:cubicBezTo>
                    <a:pt x="5090" y="3140"/>
                    <a:pt x="6392" y="3109"/>
                    <a:pt x="6911" y="3090"/>
                  </a:cubicBezTo>
                  <a:lnTo>
                    <a:pt x="7151" y="3077"/>
                  </a:lnTo>
                  <a:lnTo>
                    <a:pt x="7189" y="66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344;p48"/>
            <p:cNvSpPr/>
            <p:nvPr/>
          </p:nvSpPr>
          <p:spPr>
            <a:xfrm>
              <a:off x="7704868" y="4502711"/>
              <a:ext cx="69663" cy="53390"/>
            </a:xfrm>
            <a:custGeom>
              <a:avLst/>
              <a:gdLst/>
              <a:ahLst/>
              <a:cxnLst/>
              <a:rect l="l" t="t" r="r" b="b"/>
              <a:pathLst>
                <a:path w="1417" h="1086" extrusionOk="0">
                  <a:moveTo>
                    <a:pt x="1300" y="1"/>
                  </a:moveTo>
                  <a:cubicBezTo>
                    <a:pt x="1013" y="1"/>
                    <a:pt x="738" y="99"/>
                    <a:pt x="507" y="273"/>
                  </a:cubicBezTo>
                  <a:cubicBezTo>
                    <a:pt x="249" y="465"/>
                    <a:pt x="61" y="763"/>
                    <a:pt x="1" y="1086"/>
                  </a:cubicBezTo>
                  <a:lnTo>
                    <a:pt x="1394" y="1086"/>
                  </a:lnTo>
                  <a:lnTo>
                    <a:pt x="1417" y="6"/>
                  </a:lnTo>
                  <a:cubicBezTo>
                    <a:pt x="1378" y="3"/>
                    <a:pt x="1339" y="1"/>
                    <a:pt x="1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345;p48"/>
            <p:cNvSpPr/>
            <p:nvPr/>
          </p:nvSpPr>
          <p:spPr>
            <a:xfrm>
              <a:off x="7448091" y="4527489"/>
              <a:ext cx="325554" cy="34561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1150" y="1"/>
                  </a:moveTo>
                  <a:cubicBezTo>
                    <a:pt x="1150" y="1"/>
                    <a:pt x="0" y="311"/>
                    <a:pt x="141" y="503"/>
                  </a:cubicBezTo>
                  <a:cubicBezTo>
                    <a:pt x="229" y="628"/>
                    <a:pt x="2123" y="703"/>
                    <a:pt x="3971" y="703"/>
                  </a:cubicBezTo>
                  <a:cubicBezTo>
                    <a:pt x="4963" y="703"/>
                    <a:pt x="5942" y="681"/>
                    <a:pt x="6622" y="634"/>
                  </a:cubicBezTo>
                  <a:lnTo>
                    <a:pt x="6617" y="547"/>
                  </a:lnTo>
                  <a:lnTo>
                    <a:pt x="1482" y="503"/>
                  </a:lnTo>
                  <a:cubicBezTo>
                    <a:pt x="1482" y="503"/>
                    <a:pt x="1378" y="13"/>
                    <a:pt x="1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46;p48"/>
            <p:cNvSpPr/>
            <p:nvPr/>
          </p:nvSpPr>
          <p:spPr>
            <a:xfrm>
              <a:off x="7502907" y="4525276"/>
              <a:ext cx="19321" cy="29940"/>
            </a:xfrm>
            <a:custGeom>
              <a:avLst/>
              <a:gdLst/>
              <a:ahLst/>
              <a:cxnLst/>
              <a:rect l="l" t="t" r="r" b="b"/>
              <a:pathLst>
                <a:path w="393" h="609" extrusionOk="0">
                  <a:moveTo>
                    <a:pt x="12" y="0"/>
                  </a:moveTo>
                  <a:cubicBezTo>
                    <a:pt x="10" y="0"/>
                    <a:pt x="9" y="1"/>
                    <a:pt x="9" y="2"/>
                  </a:cubicBezTo>
                  <a:cubicBezTo>
                    <a:pt x="0" y="10"/>
                    <a:pt x="144" y="102"/>
                    <a:pt x="245" y="272"/>
                  </a:cubicBezTo>
                  <a:cubicBezTo>
                    <a:pt x="345" y="443"/>
                    <a:pt x="354" y="609"/>
                    <a:pt x="367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80" y="609"/>
                    <a:pt x="392" y="427"/>
                    <a:pt x="285" y="251"/>
                  </a:cubicBezTo>
                  <a:cubicBezTo>
                    <a:pt x="183" y="76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47;p48"/>
            <p:cNvSpPr/>
            <p:nvPr/>
          </p:nvSpPr>
          <p:spPr>
            <a:xfrm>
              <a:off x="7567163" y="4511806"/>
              <a:ext cx="10767" cy="15978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0" y="9"/>
                    <a:pt x="35" y="88"/>
                    <a:pt x="91" y="175"/>
                  </a:cubicBezTo>
                  <a:cubicBezTo>
                    <a:pt x="141" y="262"/>
                    <a:pt x="190" y="324"/>
                    <a:pt x="207" y="324"/>
                  </a:cubicBezTo>
                  <a:cubicBezTo>
                    <a:pt x="208" y="324"/>
                    <a:pt x="209" y="324"/>
                    <a:pt x="210" y="324"/>
                  </a:cubicBezTo>
                  <a:cubicBezTo>
                    <a:pt x="218" y="320"/>
                    <a:pt x="184" y="241"/>
                    <a:pt x="131" y="153"/>
                  </a:cubicBezTo>
                  <a:cubicBezTo>
                    <a:pt x="77" y="65"/>
                    <a:pt x="26" y="0"/>
                    <a:pt x="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48;p48"/>
            <p:cNvSpPr/>
            <p:nvPr/>
          </p:nvSpPr>
          <p:spPr>
            <a:xfrm>
              <a:off x="7580879" y="4509102"/>
              <a:ext cx="12487" cy="10963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15" y="1"/>
                  </a:moveTo>
                  <a:cubicBezTo>
                    <a:pt x="12" y="1"/>
                    <a:pt x="11" y="2"/>
                    <a:pt x="10" y="3"/>
                  </a:cubicBezTo>
                  <a:cubicBezTo>
                    <a:pt x="0" y="12"/>
                    <a:pt x="44" y="68"/>
                    <a:pt x="110" y="129"/>
                  </a:cubicBezTo>
                  <a:cubicBezTo>
                    <a:pt x="169" y="185"/>
                    <a:pt x="225" y="223"/>
                    <a:pt x="242" y="223"/>
                  </a:cubicBezTo>
                  <a:cubicBezTo>
                    <a:pt x="243" y="223"/>
                    <a:pt x="245" y="222"/>
                    <a:pt x="246" y="221"/>
                  </a:cubicBezTo>
                  <a:cubicBezTo>
                    <a:pt x="254" y="213"/>
                    <a:pt x="206" y="155"/>
                    <a:pt x="145" y="95"/>
                  </a:cubicBezTo>
                  <a:cubicBezTo>
                    <a:pt x="87" y="41"/>
                    <a:pt x="33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49;p48"/>
            <p:cNvSpPr/>
            <p:nvPr/>
          </p:nvSpPr>
          <p:spPr>
            <a:xfrm>
              <a:off x="7583043" y="4501039"/>
              <a:ext cx="20058" cy="2409"/>
            </a:xfrm>
            <a:custGeom>
              <a:avLst/>
              <a:gdLst/>
              <a:ahLst/>
              <a:cxnLst/>
              <a:rect l="l" t="t" r="r" b="b"/>
              <a:pathLst>
                <a:path w="408" h="49" extrusionOk="0">
                  <a:moveTo>
                    <a:pt x="202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0" y="36"/>
                    <a:pt x="93" y="45"/>
                    <a:pt x="202" y="49"/>
                  </a:cubicBezTo>
                  <a:cubicBezTo>
                    <a:pt x="315" y="49"/>
                    <a:pt x="407" y="36"/>
                    <a:pt x="407" y="23"/>
                  </a:cubicBezTo>
                  <a:cubicBezTo>
                    <a:pt x="407" y="14"/>
                    <a:pt x="315" y="1"/>
                    <a:pt x="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50;p48"/>
            <p:cNvSpPr/>
            <p:nvPr/>
          </p:nvSpPr>
          <p:spPr>
            <a:xfrm>
              <a:off x="7583928" y="4489437"/>
              <a:ext cx="22762" cy="3392"/>
            </a:xfrm>
            <a:custGeom>
              <a:avLst/>
              <a:gdLst/>
              <a:ahLst/>
              <a:cxnLst/>
              <a:rect l="l" t="t" r="r" b="b"/>
              <a:pathLst>
                <a:path w="463" h="69" extrusionOk="0">
                  <a:moveTo>
                    <a:pt x="443" y="1"/>
                  </a:moveTo>
                  <a:cubicBezTo>
                    <a:pt x="409" y="1"/>
                    <a:pt x="327" y="15"/>
                    <a:pt x="232" y="18"/>
                  </a:cubicBezTo>
                  <a:cubicBezTo>
                    <a:pt x="105" y="27"/>
                    <a:pt x="4" y="18"/>
                    <a:pt x="4" y="31"/>
                  </a:cubicBezTo>
                  <a:cubicBezTo>
                    <a:pt x="1" y="43"/>
                    <a:pt x="78" y="68"/>
                    <a:pt x="187" y="68"/>
                  </a:cubicBezTo>
                  <a:cubicBezTo>
                    <a:pt x="201" y="68"/>
                    <a:pt x="216" y="68"/>
                    <a:pt x="232" y="67"/>
                  </a:cubicBezTo>
                  <a:cubicBezTo>
                    <a:pt x="363" y="57"/>
                    <a:pt x="463" y="18"/>
                    <a:pt x="458" y="5"/>
                  </a:cubicBezTo>
                  <a:cubicBezTo>
                    <a:pt x="457" y="2"/>
                    <a:pt x="452" y="1"/>
                    <a:pt x="4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51;p48"/>
            <p:cNvSpPr/>
            <p:nvPr/>
          </p:nvSpPr>
          <p:spPr>
            <a:xfrm>
              <a:off x="7535355" y="4493665"/>
              <a:ext cx="35938" cy="20796"/>
            </a:xfrm>
            <a:custGeom>
              <a:avLst/>
              <a:gdLst/>
              <a:ahLst/>
              <a:cxnLst/>
              <a:rect l="l" t="t" r="r" b="b"/>
              <a:pathLst>
                <a:path w="731" h="423" extrusionOk="0">
                  <a:moveTo>
                    <a:pt x="235" y="47"/>
                  </a:moveTo>
                  <a:cubicBezTo>
                    <a:pt x="285" y="47"/>
                    <a:pt x="335" y="55"/>
                    <a:pt x="376" y="68"/>
                  </a:cubicBezTo>
                  <a:cubicBezTo>
                    <a:pt x="468" y="98"/>
                    <a:pt x="538" y="155"/>
                    <a:pt x="585" y="207"/>
                  </a:cubicBezTo>
                  <a:cubicBezTo>
                    <a:pt x="626" y="259"/>
                    <a:pt x="650" y="307"/>
                    <a:pt x="665" y="345"/>
                  </a:cubicBezTo>
                  <a:lnTo>
                    <a:pt x="665" y="345"/>
                  </a:lnTo>
                  <a:cubicBezTo>
                    <a:pt x="624" y="340"/>
                    <a:pt x="564" y="332"/>
                    <a:pt x="490" y="317"/>
                  </a:cubicBezTo>
                  <a:cubicBezTo>
                    <a:pt x="415" y="304"/>
                    <a:pt x="328" y="282"/>
                    <a:pt x="236" y="247"/>
                  </a:cubicBezTo>
                  <a:cubicBezTo>
                    <a:pt x="188" y="229"/>
                    <a:pt x="135" y="212"/>
                    <a:pt x="97" y="186"/>
                  </a:cubicBezTo>
                  <a:cubicBezTo>
                    <a:pt x="52" y="160"/>
                    <a:pt x="40" y="112"/>
                    <a:pt x="79" y="85"/>
                  </a:cubicBezTo>
                  <a:cubicBezTo>
                    <a:pt x="123" y="58"/>
                    <a:pt x="179" y="47"/>
                    <a:pt x="235" y="47"/>
                  </a:cubicBezTo>
                  <a:close/>
                  <a:moveTo>
                    <a:pt x="241" y="1"/>
                  </a:moveTo>
                  <a:cubicBezTo>
                    <a:pt x="180" y="1"/>
                    <a:pt x="116" y="14"/>
                    <a:pt x="52" y="46"/>
                  </a:cubicBezTo>
                  <a:cubicBezTo>
                    <a:pt x="22" y="68"/>
                    <a:pt x="0" y="108"/>
                    <a:pt x="14" y="146"/>
                  </a:cubicBezTo>
                  <a:cubicBezTo>
                    <a:pt x="22" y="181"/>
                    <a:pt x="48" y="207"/>
                    <a:pt x="70" y="225"/>
                  </a:cubicBezTo>
                  <a:cubicBezTo>
                    <a:pt x="123" y="255"/>
                    <a:pt x="175" y="269"/>
                    <a:pt x="223" y="286"/>
                  </a:cubicBezTo>
                  <a:cubicBezTo>
                    <a:pt x="319" y="321"/>
                    <a:pt x="407" y="338"/>
                    <a:pt x="486" y="352"/>
                  </a:cubicBezTo>
                  <a:cubicBezTo>
                    <a:pt x="550" y="361"/>
                    <a:pt x="603" y="364"/>
                    <a:pt x="643" y="364"/>
                  </a:cubicBezTo>
                  <a:cubicBezTo>
                    <a:pt x="654" y="364"/>
                    <a:pt x="664" y="364"/>
                    <a:pt x="673" y="364"/>
                  </a:cubicBezTo>
                  <a:lnTo>
                    <a:pt x="673" y="364"/>
                  </a:lnTo>
                  <a:cubicBezTo>
                    <a:pt x="686" y="400"/>
                    <a:pt x="690" y="422"/>
                    <a:pt x="695" y="422"/>
                  </a:cubicBezTo>
                  <a:cubicBezTo>
                    <a:pt x="695" y="422"/>
                    <a:pt x="695" y="422"/>
                    <a:pt x="695" y="422"/>
                  </a:cubicBezTo>
                  <a:cubicBezTo>
                    <a:pt x="695" y="422"/>
                    <a:pt x="695" y="402"/>
                    <a:pt x="687" y="363"/>
                  </a:cubicBezTo>
                  <a:lnTo>
                    <a:pt x="687" y="363"/>
                  </a:lnTo>
                  <a:cubicBezTo>
                    <a:pt x="715" y="361"/>
                    <a:pt x="730" y="358"/>
                    <a:pt x="730" y="356"/>
                  </a:cubicBezTo>
                  <a:cubicBezTo>
                    <a:pt x="730" y="353"/>
                    <a:pt x="714" y="351"/>
                    <a:pt x="684" y="347"/>
                  </a:cubicBezTo>
                  <a:lnTo>
                    <a:pt x="684" y="347"/>
                  </a:lnTo>
                  <a:cubicBezTo>
                    <a:pt x="675" y="304"/>
                    <a:pt x="653" y="247"/>
                    <a:pt x="612" y="190"/>
                  </a:cubicBezTo>
                  <a:cubicBezTo>
                    <a:pt x="548" y="98"/>
                    <a:pt x="405" y="1"/>
                    <a:pt x="2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52;p48"/>
            <p:cNvSpPr/>
            <p:nvPr/>
          </p:nvSpPr>
          <p:spPr>
            <a:xfrm>
              <a:off x="7566278" y="4488306"/>
              <a:ext cx="18485" cy="23549"/>
            </a:xfrm>
            <a:custGeom>
              <a:avLst/>
              <a:gdLst/>
              <a:ahLst/>
              <a:cxnLst/>
              <a:rect l="l" t="t" r="r" b="b"/>
              <a:pathLst>
                <a:path w="376" h="479" extrusionOk="0">
                  <a:moveTo>
                    <a:pt x="277" y="1"/>
                  </a:moveTo>
                  <a:cubicBezTo>
                    <a:pt x="178" y="1"/>
                    <a:pt x="125" y="74"/>
                    <a:pt x="83" y="124"/>
                  </a:cubicBezTo>
                  <a:cubicBezTo>
                    <a:pt x="40" y="185"/>
                    <a:pt x="18" y="251"/>
                    <a:pt x="14" y="304"/>
                  </a:cubicBezTo>
                  <a:cubicBezTo>
                    <a:pt x="0" y="417"/>
                    <a:pt x="35" y="479"/>
                    <a:pt x="40" y="479"/>
                  </a:cubicBezTo>
                  <a:cubicBezTo>
                    <a:pt x="44" y="473"/>
                    <a:pt x="22" y="408"/>
                    <a:pt x="44" y="308"/>
                  </a:cubicBezTo>
                  <a:cubicBezTo>
                    <a:pt x="57" y="260"/>
                    <a:pt x="79" y="203"/>
                    <a:pt x="119" y="150"/>
                  </a:cubicBezTo>
                  <a:cubicBezTo>
                    <a:pt x="156" y="104"/>
                    <a:pt x="215" y="45"/>
                    <a:pt x="278" y="45"/>
                  </a:cubicBezTo>
                  <a:cubicBezTo>
                    <a:pt x="280" y="45"/>
                    <a:pt x="282" y="45"/>
                    <a:pt x="285" y="46"/>
                  </a:cubicBezTo>
                  <a:cubicBezTo>
                    <a:pt x="345" y="59"/>
                    <a:pt x="319" y="155"/>
                    <a:pt x="285" y="203"/>
                  </a:cubicBezTo>
                  <a:cubicBezTo>
                    <a:pt x="250" y="264"/>
                    <a:pt x="214" y="312"/>
                    <a:pt x="180" y="352"/>
                  </a:cubicBezTo>
                  <a:cubicBezTo>
                    <a:pt x="109" y="430"/>
                    <a:pt x="53" y="465"/>
                    <a:pt x="57" y="473"/>
                  </a:cubicBezTo>
                  <a:cubicBezTo>
                    <a:pt x="57" y="474"/>
                    <a:pt x="58" y="474"/>
                    <a:pt x="59" y="474"/>
                  </a:cubicBezTo>
                  <a:cubicBezTo>
                    <a:pt x="70" y="474"/>
                    <a:pt x="129" y="442"/>
                    <a:pt x="202" y="374"/>
                  </a:cubicBezTo>
                  <a:cubicBezTo>
                    <a:pt x="241" y="338"/>
                    <a:pt x="285" y="290"/>
                    <a:pt x="323" y="229"/>
                  </a:cubicBezTo>
                  <a:cubicBezTo>
                    <a:pt x="341" y="199"/>
                    <a:pt x="359" y="159"/>
                    <a:pt x="367" y="116"/>
                  </a:cubicBezTo>
                  <a:cubicBezTo>
                    <a:pt x="376" y="76"/>
                    <a:pt x="350" y="11"/>
                    <a:pt x="293" y="2"/>
                  </a:cubicBezTo>
                  <a:cubicBezTo>
                    <a:pt x="288" y="1"/>
                    <a:pt x="282" y="1"/>
                    <a:pt x="2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53;p48"/>
            <p:cNvSpPr/>
            <p:nvPr/>
          </p:nvSpPr>
          <p:spPr>
            <a:xfrm>
              <a:off x="7705065" y="4500941"/>
              <a:ext cx="68385" cy="54079"/>
            </a:xfrm>
            <a:custGeom>
              <a:avLst/>
              <a:gdLst/>
              <a:ahLst/>
              <a:cxnLst/>
              <a:rect l="l" t="t" r="r" b="b"/>
              <a:pathLst>
                <a:path w="1391" h="1100" extrusionOk="0">
                  <a:moveTo>
                    <a:pt x="1170" y="1"/>
                  </a:moveTo>
                  <a:cubicBezTo>
                    <a:pt x="1149" y="1"/>
                    <a:pt x="1126" y="1"/>
                    <a:pt x="1102" y="3"/>
                  </a:cubicBezTo>
                  <a:cubicBezTo>
                    <a:pt x="923" y="12"/>
                    <a:pt x="673" y="77"/>
                    <a:pt x="451" y="243"/>
                  </a:cubicBezTo>
                  <a:cubicBezTo>
                    <a:pt x="233" y="414"/>
                    <a:pt x="106" y="641"/>
                    <a:pt x="53" y="811"/>
                  </a:cubicBezTo>
                  <a:cubicBezTo>
                    <a:pt x="23" y="898"/>
                    <a:pt x="9" y="968"/>
                    <a:pt x="5" y="1021"/>
                  </a:cubicBezTo>
                  <a:cubicBezTo>
                    <a:pt x="1" y="1069"/>
                    <a:pt x="1" y="1095"/>
                    <a:pt x="5" y="1100"/>
                  </a:cubicBezTo>
                  <a:cubicBezTo>
                    <a:pt x="13" y="1100"/>
                    <a:pt x="23" y="986"/>
                    <a:pt x="84" y="825"/>
                  </a:cubicBezTo>
                  <a:cubicBezTo>
                    <a:pt x="140" y="662"/>
                    <a:pt x="267" y="444"/>
                    <a:pt x="481" y="283"/>
                  </a:cubicBezTo>
                  <a:cubicBezTo>
                    <a:pt x="691" y="121"/>
                    <a:pt x="931" y="51"/>
                    <a:pt x="1106" y="38"/>
                  </a:cubicBezTo>
                  <a:cubicBezTo>
                    <a:pt x="1160" y="33"/>
                    <a:pt x="1208" y="31"/>
                    <a:pt x="1249" y="31"/>
                  </a:cubicBezTo>
                  <a:cubicBezTo>
                    <a:pt x="1314" y="31"/>
                    <a:pt x="1359" y="35"/>
                    <a:pt x="1379" y="35"/>
                  </a:cubicBezTo>
                  <a:cubicBezTo>
                    <a:pt x="1386" y="35"/>
                    <a:pt x="1390" y="35"/>
                    <a:pt x="1390" y="33"/>
                  </a:cubicBezTo>
                  <a:cubicBezTo>
                    <a:pt x="1390" y="29"/>
                    <a:pt x="1364" y="20"/>
                    <a:pt x="1316" y="12"/>
                  </a:cubicBezTo>
                  <a:cubicBezTo>
                    <a:pt x="1277" y="5"/>
                    <a:pt x="1229" y="1"/>
                    <a:pt x="11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54;p48"/>
            <p:cNvSpPr/>
            <p:nvPr/>
          </p:nvSpPr>
          <p:spPr>
            <a:xfrm>
              <a:off x="7753589" y="4423263"/>
              <a:ext cx="2655" cy="77824"/>
            </a:xfrm>
            <a:custGeom>
              <a:avLst/>
              <a:gdLst/>
              <a:ahLst/>
              <a:cxnLst/>
              <a:rect l="l" t="t" r="r" b="b"/>
              <a:pathLst>
                <a:path w="54" h="1583" extrusionOk="0">
                  <a:moveTo>
                    <a:pt x="32" y="1"/>
                  </a:moveTo>
                  <a:cubicBezTo>
                    <a:pt x="19" y="1"/>
                    <a:pt x="6" y="354"/>
                    <a:pt x="6" y="792"/>
                  </a:cubicBezTo>
                  <a:cubicBezTo>
                    <a:pt x="1" y="1229"/>
                    <a:pt x="10" y="1583"/>
                    <a:pt x="23" y="1583"/>
                  </a:cubicBezTo>
                  <a:cubicBezTo>
                    <a:pt x="23" y="1583"/>
                    <a:pt x="23" y="1583"/>
                    <a:pt x="23" y="1583"/>
                  </a:cubicBezTo>
                  <a:cubicBezTo>
                    <a:pt x="37" y="1583"/>
                    <a:pt x="49" y="1227"/>
                    <a:pt x="49" y="792"/>
                  </a:cubicBezTo>
                  <a:cubicBezTo>
                    <a:pt x="53" y="354"/>
                    <a:pt x="45" y="1"/>
                    <a:pt x="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55;p48"/>
            <p:cNvSpPr/>
            <p:nvPr/>
          </p:nvSpPr>
          <p:spPr>
            <a:xfrm>
              <a:off x="7625962" y="4536486"/>
              <a:ext cx="55504" cy="2901"/>
            </a:xfrm>
            <a:custGeom>
              <a:avLst/>
              <a:gdLst/>
              <a:ahLst/>
              <a:cxnLst/>
              <a:rect l="l" t="t" r="r" b="b"/>
              <a:pathLst>
                <a:path w="1129" h="59" extrusionOk="0">
                  <a:moveTo>
                    <a:pt x="54" y="0"/>
                  </a:moveTo>
                  <a:cubicBezTo>
                    <a:pt x="21" y="0"/>
                    <a:pt x="2" y="2"/>
                    <a:pt x="1" y="5"/>
                  </a:cubicBezTo>
                  <a:cubicBezTo>
                    <a:pt x="1" y="14"/>
                    <a:pt x="251" y="58"/>
                    <a:pt x="565" y="58"/>
                  </a:cubicBezTo>
                  <a:cubicBezTo>
                    <a:pt x="581" y="58"/>
                    <a:pt x="597" y="58"/>
                    <a:pt x="613" y="58"/>
                  </a:cubicBezTo>
                  <a:cubicBezTo>
                    <a:pt x="905" y="58"/>
                    <a:pt x="1128" y="23"/>
                    <a:pt x="1128" y="14"/>
                  </a:cubicBezTo>
                  <a:cubicBezTo>
                    <a:pt x="1128" y="10"/>
                    <a:pt x="1100" y="8"/>
                    <a:pt x="1051" y="8"/>
                  </a:cubicBezTo>
                  <a:cubicBezTo>
                    <a:pt x="953" y="8"/>
                    <a:pt x="772" y="14"/>
                    <a:pt x="565" y="14"/>
                  </a:cubicBezTo>
                  <a:cubicBezTo>
                    <a:pt x="338" y="11"/>
                    <a:pt x="144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56;p48"/>
            <p:cNvSpPr/>
            <p:nvPr/>
          </p:nvSpPr>
          <p:spPr>
            <a:xfrm>
              <a:off x="7712587" y="4537518"/>
              <a:ext cx="6539" cy="10865"/>
            </a:xfrm>
            <a:custGeom>
              <a:avLst/>
              <a:gdLst/>
              <a:ahLst/>
              <a:cxnLst/>
              <a:rect l="l" t="t" r="r" b="b"/>
              <a:pathLst>
                <a:path w="133" h="221" extrusionOk="0">
                  <a:moveTo>
                    <a:pt x="118" y="1"/>
                  </a:moveTo>
                  <a:cubicBezTo>
                    <a:pt x="103" y="1"/>
                    <a:pt x="59" y="35"/>
                    <a:pt x="31" y="93"/>
                  </a:cubicBezTo>
                  <a:cubicBezTo>
                    <a:pt x="1" y="159"/>
                    <a:pt x="5" y="220"/>
                    <a:pt x="18" y="220"/>
                  </a:cubicBezTo>
                  <a:cubicBezTo>
                    <a:pt x="31" y="220"/>
                    <a:pt x="44" y="172"/>
                    <a:pt x="74" y="115"/>
                  </a:cubicBezTo>
                  <a:cubicBezTo>
                    <a:pt x="101" y="59"/>
                    <a:pt x="132" y="15"/>
                    <a:pt x="123" y="2"/>
                  </a:cubicBezTo>
                  <a:cubicBezTo>
                    <a:pt x="122" y="1"/>
                    <a:pt x="120" y="1"/>
                    <a:pt x="1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57;p48"/>
            <p:cNvSpPr/>
            <p:nvPr/>
          </p:nvSpPr>
          <p:spPr>
            <a:xfrm>
              <a:off x="7725222" y="4520311"/>
              <a:ext cx="8063" cy="7325"/>
            </a:xfrm>
            <a:custGeom>
              <a:avLst/>
              <a:gdLst/>
              <a:ahLst/>
              <a:cxnLst/>
              <a:rect l="l" t="t" r="r" b="b"/>
              <a:pathLst>
                <a:path w="164" h="149" extrusionOk="0">
                  <a:moveTo>
                    <a:pt x="149" y="0"/>
                  </a:moveTo>
                  <a:cubicBezTo>
                    <a:pt x="136" y="0"/>
                    <a:pt x="101" y="25"/>
                    <a:pt x="67" y="58"/>
                  </a:cubicBezTo>
                  <a:cubicBezTo>
                    <a:pt x="23" y="98"/>
                    <a:pt x="1" y="137"/>
                    <a:pt x="10" y="147"/>
                  </a:cubicBezTo>
                  <a:cubicBezTo>
                    <a:pt x="12" y="148"/>
                    <a:pt x="13" y="148"/>
                    <a:pt x="16" y="148"/>
                  </a:cubicBezTo>
                  <a:cubicBezTo>
                    <a:pt x="30" y="148"/>
                    <a:pt x="64" y="127"/>
                    <a:pt x="97" y="94"/>
                  </a:cubicBezTo>
                  <a:cubicBezTo>
                    <a:pt x="141" y="54"/>
                    <a:pt x="163" y="15"/>
                    <a:pt x="154" y="2"/>
                  </a:cubicBezTo>
                  <a:cubicBezTo>
                    <a:pt x="153" y="1"/>
                    <a:pt x="151" y="0"/>
                    <a:pt x="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58;p48"/>
            <p:cNvSpPr/>
            <p:nvPr/>
          </p:nvSpPr>
          <p:spPr>
            <a:xfrm>
              <a:off x="7741790" y="4511757"/>
              <a:ext cx="11406" cy="4670"/>
            </a:xfrm>
            <a:custGeom>
              <a:avLst/>
              <a:gdLst/>
              <a:ahLst/>
              <a:cxnLst/>
              <a:rect l="l" t="t" r="r" b="b"/>
              <a:pathLst>
                <a:path w="232" h="95" extrusionOk="0">
                  <a:moveTo>
                    <a:pt x="164" y="1"/>
                  </a:moveTo>
                  <a:cubicBezTo>
                    <a:pt x="145" y="1"/>
                    <a:pt x="124" y="3"/>
                    <a:pt x="101" y="10"/>
                  </a:cubicBezTo>
                  <a:cubicBezTo>
                    <a:pt x="31" y="32"/>
                    <a:pt x="1" y="85"/>
                    <a:pt x="10" y="93"/>
                  </a:cubicBezTo>
                  <a:cubicBezTo>
                    <a:pt x="11" y="94"/>
                    <a:pt x="12" y="94"/>
                    <a:pt x="14" y="94"/>
                  </a:cubicBezTo>
                  <a:cubicBezTo>
                    <a:pt x="29" y="94"/>
                    <a:pt x="69" y="69"/>
                    <a:pt x="119" y="54"/>
                  </a:cubicBezTo>
                  <a:cubicBezTo>
                    <a:pt x="176" y="36"/>
                    <a:pt x="224" y="36"/>
                    <a:pt x="228" y="23"/>
                  </a:cubicBezTo>
                  <a:cubicBezTo>
                    <a:pt x="231" y="14"/>
                    <a:pt x="205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359;p48"/>
            <p:cNvSpPr/>
            <p:nvPr/>
          </p:nvSpPr>
          <p:spPr>
            <a:xfrm>
              <a:off x="7761356" y="4508954"/>
              <a:ext cx="6244" cy="2999"/>
            </a:xfrm>
            <a:custGeom>
              <a:avLst/>
              <a:gdLst/>
              <a:ahLst/>
              <a:cxnLst/>
              <a:rect l="l" t="t" r="r" b="b"/>
              <a:pathLst>
                <a:path w="127" h="61" extrusionOk="0">
                  <a:moveTo>
                    <a:pt x="100" y="0"/>
                  </a:moveTo>
                  <a:cubicBezTo>
                    <a:pt x="88" y="0"/>
                    <a:pt x="73" y="4"/>
                    <a:pt x="58" y="10"/>
                  </a:cubicBezTo>
                  <a:cubicBezTo>
                    <a:pt x="22" y="19"/>
                    <a:pt x="0" y="41"/>
                    <a:pt x="5" y="53"/>
                  </a:cubicBezTo>
                  <a:cubicBezTo>
                    <a:pt x="7" y="58"/>
                    <a:pt x="16" y="61"/>
                    <a:pt x="28" y="61"/>
                  </a:cubicBezTo>
                  <a:cubicBezTo>
                    <a:pt x="40" y="61"/>
                    <a:pt x="55" y="58"/>
                    <a:pt x="70" y="53"/>
                  </a:cubicBezTo>
                  <a:cubicBezTo>
                    <a:pt x="105" y="41"/>
                    <a:pt x="127" y="19"/>
                    <a:pt x="123" y="10"/>
                  </a:cubicBezTo>
                  <a:cubicBezTo>
                    <a:pt x="121" y="4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360;p48"/>
            <p:cNvSpPr/>
            <p:nvPr/>
          </p:nvSpPr>
          <p:spPr>
            <a:xfrm>
              <a:off x="7378279" y="2300349"/>
              <a:ext cx="514191" cy="879370"/>
            </a:xfrm>
            <a:custGeom>
              <a:avLst/>
              <a:gdLst/>
              <a:ahLst/>
              <a:cxnLst/>
              <a:rect l="l" t="t" r="r" b="b"/>
              <a:pathLst>
                <a:path w="10459" h="17887" extrusionOk="0">
                  <a:moveTo>
                    <a:pt x="10458" y="0"/>
                  </a:moveTo>
                  <a:lnTo>
                    <a:pt x="6245" y="827"/>
                  </a:lnTo>
                  <a:cubicBezTo>
                    <a:pt x="4817" y="5043"/>
                    <a:pt x="2243" y="12683"/>
                    <a:pt x="2243" y="12683"/>
                  </a:cubicBezTo>
                  <a:cubicBezTo>
                    <a:pt x="2059" y="12792"/>
                    <a:pt x="1382" y="13151"/>
                    <a:pt x="1176" y="13194"/>
                  </a:cubicBezTo>
                  <a:cubicBezTo>
                    <a:pt x="972" y="13236"/>
                    <a:pt x="714" y="13281"/>
                    <a:pt x="519" y="13281"/>
                  </a:cubicBezTo>
                  <a:cubicBezTo>
                    <a:pt x="471" y="13281"/>
                    <a:pt x="428" y="13278"/>
                    <a:pt x="389" y="13272"/>
                  </a:cubicBezTo>
                  <a:cubicBezTo>
                    <a:pt x="377" y="13271"/>
                    <a:pt x="365" y="13270"/>
                    <a:pt x="353" y="13270"/>
                  </a:cubicBezTo>
                  <a:cubicBezTo>
                    <a:pt x="134" y="13270"/>
                    <a:pt x="0" y="13525"/>
                    <a:pt x="149" y="13670"/>
                  </a:cubicBezTo>
                  <a:cubicBezTo>
                    <a:pt x="242" y="13760"/>
                    <a:pt x="510" y="13835"/>
                    <a:pt x="868" y="13835"/>
                  </a:cubicBezTo>
                  <a:cubicBezTo>
                    <a:pt x="1118" y="13835"/>
                    <a:pt x="1411" y="13798"/>
                    <a:pt x="1718" y="13705"/>
                  </a:cubicBezTo>
                  <a:cubicBezTo>
                    <a:pt x="1785" y="13686"/>
                    <a:pt x="1841" y="13677"/>
                    <a:pt x="1887" y="13677"/>
                  </a:cubicBezTo>
                  <a:cubicBezTo>
                    <a:pt x="2373" y="13677"/>
                    <a:pt x="1889" y="14652"/>
                    <a:pt x="1666" y="14994"/>
                  </a:cubicBezTo>
                  <a:cubicBezTo>
                    <a:pt x="1420" y="15370"/>
                    <a:pt x="722" y="16602"/>
                    <a:pt x="779" y="16769"/>
                  </a:cubicBezTo>
                  <a:cubicBezTo>
                    <a:pt x="809" y="16858"/>
                    <a:pt x="868" y="16902"/>
                    <a:pt x="942" y="16902"/>
                  </a:cubicBezTo>
                  <a:cubicBezTo>
                    <a:pt x="1071" y="16902"/>
                    <a:pt x="1246" y="16772"/>
                    <a:pt x="1399" y="16528"/>
                  </a:cubicBezTo>
                  <a:cubicBezTo>
                    <a:pt x="1629" y="16154"/>
                    <a:pt x="2310" y="15101"/>
                    <a:pt x="2439" y="15101"/>
                  </a:cubicBezTo>
                  <a:cubicBezTo>
                    <a:pt x="2442" y="15101"/>
                    <a:pt x="2446" y="15102"/>
                    <a:pt x="2448" y="15104"/>
                  </a:cubicBezTo>
                  <a:cubicBezTo>
                    <a:pt x="2653" y="15217"/>
                    <a:pt x="1426" y="17175"/>
                    <a:pt x="1426" y="17175"/>
                  </a:cubicBezTo>
                  <a:cubicBezTo>
                    <a:pt x="1426" y="17175"/>
                    <a:pt x="1141" y="17520"/>
                    <a:pt x="1360" y="17687"/>
                  </a:cubicBezTo>
                  <a:cubicBezTo>
                    <a:pt x="1386" y="17707"/>
                    <a:pt x="1416" y="17717"/>
                    <a:pt x="1448" y="17717"/>
                  </a:cubicBezTo>
                  <a:cubicBezTo>
                    <a:pt x="1905" y="17717"/>
                    <a:pt x="2958" y="15868"/>
                    <a:pt x="3060" y="15680"/>
                  </a:cubicBezTo>
                  <a:cubicBezTo>
                    <a:pt x="3085" y="15633"/>
                    <a:pt x="3113" y="15614"/>
                    <a:pt x="3137" y="15614"/>
                  </a:cubicBezTo>
                  <a:cubicBezTo>
                    <a:pt x="3184" y="15614"/>
                    <a:pt x="3210" y="15697"/>
                    <a:pt x="3151" y="15794"/>
                  </a:cubicBezTo>
                  <a:cubicBezTo>
                    <a:pt x="3056" y="15947"/>
                    <a:pt x="2011" y="17673"/>
                    <a:pt x="2326" y="17870"/>
                  </a:cubicBezTo>
                  <a:cubicBezTo>
                    <a:pt x="2343" y="17881"/>
                    <a:pt x="2362" y="17886"/>
                    <a:pt x="2383" y="17886"/>
                  </a:cubicBezTo>
                  <a:cubicBezTo>
                    <a:pt x="2732" y="17886"/>
                    <a:pt x="3403" y="16327"/>
                    <a:pt x="3689" y="16025"/>
                  </a:cubicBezTo>
                  <a:cubicBezTo>
                    <a:pt x="3720" y="15992"/>
                    <a:pt x="3740" y="15977"/>
                    <a:pt x="3750" y="15977"/>
                  </a:cubicBezTo>
                  <a:cubicBezTo>
                    <a:pt x="3853" y="15977"/>
                    <a:pt x="3026" y="17483"/>
                    <a:pt x="3300" y="17682"/>
                  </a:cubicBezTo>
                  <a:cubicBezTo>
                    <a:pt x="3326" y="17701"/>
                    <a:pt x="3352" y="17718"/>
                    <a:pt x="3383" y="17718"/>
                  </a:cubicBezTo>
                  <a:cubicBezTo>
                    <a:pt x="3481" y="17718"/>
                    <a:pt x="3631" y="17552"/>
                    <a:pt x="4022" y="16764"/>
                  </a:cubicBezTo>
                  <a:cubicBezTo>
                    <a:pt x="4349" y="16100"/>
                    <a:pt x="4847" y="14645"/>
                    <a:pt x="5175" y="13635"/>
                  </a:cubicBezTo>
                  <a:cubicBezTo>
                    <a:pt x="6271" y="11433"/>
                    <a:pt x="9418" y="4633"/>
                    <a:pt x="1045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61;p48"/>
            <p:cNvSpPr/>
            <p:nvPr/>
          </p:nvSpPr>
          <p:spPr>
            <a:xfrm>
              <a:off x="7515788" y="1831481"/>
              <a:ext cx="471862" cy="981087"/>
            </a:xfrm>
            <a:custGeom>
              <a:avLst/>
              <a:gdLst/>
              <a:ahLst/>
              <a:cxnLst/>
              <a:rect l="l" t="t" r="r" b="b"/>
              <a:pathLst>
                <a:path w="9598" h="19956" extrusionOk="0">
                  <a:moveTo>
                    <a:pt x="4783" y="0"/>
                  </a:moveTo>
                  <a:cubicBezTo>
                    <a:pt x="4435" y="0"/>
                    <a:pt x="4204" y="67"/>
                    <a:pt x="4204" y="67"/>
                  </a:cubicBezTo>
                  <a:cubicBezTo>
                    <a:pt x="1945" y="72"/>
                    <a:pt x="1644" y="102"/>
                    <a:pt x="1172" y="1532"/>
                  </a:cubicBezTo>
                  <a:cubicBezTo>
                    <a:pt x="682" y="3026"/>
                    <a:pt x="686" y="13930"/>
                    <a:pt x="346" y="18309"/>
                  </a:cubicBezTo>
                  <a:cubicBezTo>
                    <a:pt x="324" y="18614"/>
                    <a:pt x="1" y="18833"/>
                    <a:pt x="1" y="19322"/>
                  </a:cubicBezTo>
                  <a:cubicBezTo>
                    <a:pt x="5" y="19943"/>
                    <a:pt x="688" y="19955"/>
                    <a:pt x="744" y="19955"/>
                  </a:cubicBezTo>
                  <a:cubicBezTo>
                    <a:pt x="746" y="19955"/>
                    <a:pt x="747" y="19955"/>
                    <a:pt x="747" y="19955"/>
                  </a:cubicBezTo>
                  <a:lnTo>
                    <a:pt x="8740" y="19576"/>
                  </a:lnTo>
                  <a:cubicBezTo>
                    <a:pt x="8740" y="19576"/>
                    <a:pt x="8741" y="19576"/>
                    <a:pt x="8743" y="19576"/>
                  </a:cubicBezTo>
                  <a:cubicBezTo>
                    <a:pt x="8795" y="19576"/>
                    <a:pt x="9597" y="19564"/>
                    <a:pt x="9597" y="18837"/>
                  </a:cubicBezTo>
                  <a:cubicBezTo>
                    <a:pt x="9597" y="18601"/>
                    <a:pt x="9305" y="18335"/>
                    <a:pt x="9274" y="18007"/>
                  </a:cubicBezTo>
                  <a:cubicBezTo>
                    <a:pt x="9252" y="17722"/>
                    <a:pt x="9466" y="17853"/>
                    <a:pt x="9436" y="17513"/>
                  </a:cubicBezTo>
                  <a:cubicBezTo>
                    <a:pt x="9103" y="13872"/>
                    <a:pt x="8246" y="6792"/>
                    <a:pt x="7867" y="3861"/>
                  </a:cubicBezTo>
                  <a:cubicBezTo>
                    <a:pt x="7429" y="467"/>
                    <a:pt x="5701" y="0"/>
                    <a:pt x="4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62;p48"/>
            <p:cNvSpPr/>
            <p:nvPr/>
          </p:nvSpPr>
          <p:spPr>
            <a:xfrm>
              <a:off x="7752114" y="1845689"/>
              <a:ext cx="58258" cy="71236"/>
            </a:xfrm>
            <a:custGeom>
              <a:avLst/>
              <a:gdLst/>
              <a:ahLst/>
              <a:cxnLst/>
              <a:rect l="l" t="t" r="r" b="b"/>
              <a:pathLst>
                <a:path w="1185" h="14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6"/>
                    <a:pt x="62" y="93"/>
                    <a:pt x="167" y="224"/>
                  </a:cubicBezTo>
                  <a:cubicBezTo>
                    <a:pt x="272" y="355"/>
                    <a:pt x="424" y="530"/>
                    <a:pt x="591" y="726"/>
                  </a:cubicBezTo>
                  <a:cubicBezTo>
                    <a:pt x="761" y="918"/>
                    <a:pt x="905" y="1102"/>
                    <a:pt x="1006" y="1233"/>
                  </a:cubicBezTo>
                  <a:cubicBezTo>
                    <a:pt x="1109" y="1366"/>
                    <a:pt x="1169" y="1448"/>
                    <a:pt x="1180" y="1448"/>
                  </a:cubicBezTo>
                  <a:cubicBezTo>
                    <a:pt x="1180" y="1448"/>
                    <a:pt x="1180" y="1448"/>
                    <a:pt x="1180" y="1448"/>
                  </a:cubicBezTo>
                  <a:cubicBezTo>
                    <a:pt x="1184" y="1443"/>
                    <a:pt x="1132" y="1356"/>
                    <a:pt x="1037" y="1216"/>
                  </a:cubicBezTo>
                  <a:cubicBezTo>
                    <a:pt x="936" y="1076"/>
                    <a:pt x="796" y="892"/>
                    <a:pt x="630" y="696"/>
                  </a:cubicBezTo>
                  <a:cubicBezTo>
                    <a:pt x="460" y="499"/>
                    <a:pt x="302" y="329"/>
                    <a:pt x="193" y="202"/>
                  </a:cubicBezTo>
                  <a:cubicBezTo>
                    <a:pt x="82" y="7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63;p48"/>
            <p:cNvSpPr/>
            <p:nvPr/>
          </p:nvSpPr>
          <p:spPr>
            <a:xfrm>
              <a:off x="7603839" y="1841805"/>
              <a:ext cx="165973" cy="57520"/>
            </a:xfrm>
            <a:custGeom>
              <a:avLst/>
              <a:gdLst/>
              <a:ahLst/>
              <a:cxnLst/>
              <a:rect l="l" t="t" r="r" b="b"/>
              <a:pathLst>
                <a:path w="3376" h="1170" extrusionOk="0">
                  <a:moveTo>
                    <a:pt x="3369" y="0"/>
                  </a:moveTo>
                  <a:cubicBezTo>
                    <a:pt x="3361" y="0"/>
                    <a:pt x="3315" y="18"/>
                    <a:pt x="3240" y="45"/>
                  </a:cubicBezTo>
                  <a:cubicBezTo>
                    <a:pt x="3125" y="85"/>
                    <a:pt x="3008" y="128"/>
                    <a:pt x="2881" y="176"/>
                  </a:cubicBezTo>
                  <a:cubicBezTo>
                    <a:pt x="2580" y="289"/>
                    <a:pt x="2160" y="443"/>
                    <a:pt x="1693" y="600"/>
                  </a:cubicBezTo>
                  <a:cubicBezTo>
                    <a:pt x="1229" y="761"/>
                    <a:pt x="805" y="902"/>
                    <a:pt x="499" y="1003"/>
                  </a:cubicBezTo>
                  <a:cubicBezTo>
                    <a:pt x="368" y="1046"/>
                    <a:pt x="246" y="1086"/>
                    <a:pt x="136" y="1120"/>
                  </a:cubicBezTo>
                  <a:cubicBezTo>
                    <a:pt x="49" y="1151"/>
                    <a:pt x="1" y="1168"/>
                    <a:pt x="1" y="1168"/>
                  </a:cubicBezTo>
                  <a:cubicBezTo>
                    <a:pt x="1" y="1169"/>
                    <a:pt x="3" y="1169"/>
                    <a:pt x="5" y="1169"/>
                  </a:cubicBezTo>
                  <a:cubicBezTo>
                    <a:pt x="18" y="1169"/>
                    <a:pt x="65" y="1157"/>
                    <a:pt x="141" y="1138"/>
                  </a:cubicBezTo>
                  <a:cubicBezTo>
                    <a:pt x="255" y="1108"/>
                    <a:pt x="377" y="1072"/>
                    <a:pt x="509" y="1033"/>
                  </a:cubicBezTo>
                  <a:cubicBezTo>
                    <a:pt x="818" y="941"/>
                    <a:pt x="1243" y="810"/>
                    <a:pt x="1709" y="648"/>
                  </a:cubicBezTo>
                  <a:cubicBezTo>
                    <a:pt x="2173" y="487"/>
                    <a:pt x="2593" y="325"/>
                    <a:pt x="2895" y="207"/>
                  </a:cubicBezTo>
                  <a:cubicBezTo>
                    <a:pt x="3021" y="154"/>
                    <a:pt x="3135" y="106"/>
                    <a:pt x="3244" y="63"/>
                  </a:cubicBezTo>
                  <a:cubicBezTo>
                    <a:pt x="3327" y="27"/>
                    <a:pt x="3375" y="6"/>
                    <a:pt x="3371" y="1"/>
                  </a:cubicBezTo>
                  <a:cubicBezTo>
                    <a:pt x="3371" y="1"/>
                    <a:pt x="3370" y="0"/>
                    <a:pt x="3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364;p48"/>
            <p:cNvSpPr/>
            <p:nvPr/>
          </p:nvSpPr>
          <p:spPr>
            <a:xfrm>
              <a:off x="7604330" y="1857095"/>
              <a:ext cx="2360" cy="41985"/>
            </a:xfrm>
            <a:custGeom>
              <a:avLst/>
              <a:gdLst/>
              <a:ahLst/>
              <a:cxnLst/>
              <a:rect l="l" t="t" r="r" b="b"/>
              <a:pathLst>
                <a:path w="48" h="854" extrusionOk="0">
                  <a:moveTo>
                    <a:pt x="27" y="0"/>
                  </a:moveTo>
                  <a:cubicBezTo>
                    <a:pt x="13" y="0"/>
                    <a:pt x="0" y="193"/>
                    <a:pt x="0" y="429"/>
                  </a:cubicBezTo>
                  <a:cubicBezTo>
                    <a:pt x="0" y="665"/>
                    <a:pt x="13" y="853"/>
                    <a:pt x="27" y="853"/>
                  </a:cubicBezTo>
                  <a:cubicBezTo>
                    <a:pt x="39" y="853"/>
                    <a:pt x="48" y="665"/>
                    <a:pt x="48" y="429"/>
                  </a:cubicBezTo>
                  <a:cubicBezTo>
                    <a:pt x="48" y="19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365;p48"/>
            <p:cNvSpPr/>
            <p:nvPr/>
          </p:nvSpPr>
          <p:spPr>
            <a:xfrm>
              <a:off x="7576160" y="1915795"/>
              <a:ext cx="298466" cy="2163"/>
            </a:xfrm>
            <a:custGeom>
              <a:avLst/>
              <a:gdLst/>
              <a:ahLst/>
              <a:cxnLst/>
              <a:rect l="l" t="t" r="r" b="b"/>
              <a:pathLst>
                <a:path w="6071" h="44" extrusionOk="0">
                  <a:moveTo>
                    <a:pt x="3038" y="0"/>
                  </a:moveTo>
                  <a:cubicBezTo>
                    <a:pt x="1360" y="0"/>
                    <a:pt x="1" y="8"/>
                    <a:pt x="1" y="22"/>
                  </a:cubicBezTo>
                  <a:cubicBezTo>
                    <a:pt x="1" y="35"/>
                    <a:pt x="1360" y="43"/>
                    <a:pt x="3038" y="43"/>
                  </a:cubicBezTo>
                  <a:cubicBezTo>
                    <a:pt x="4711" y="43"/>
                    <a:pt x="6070" y="35"/>
                    <a:pt x="6070" y="22"/>
                  </a:cubicBezTo>
                  <a:cubicBezTo>
                    <a:pt x="6070" y="8"/>
                    <a:pt x="4711" y="0"/>
                    <a:pt x="3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366;p48"/>
            <p:cNvSpPr/>
            <p:nvPr/>
          </p:nvSpPr>
          <p:spPr>
            <a:xfrm>
              <a:off x="7563279" y="1957043"/>
              <a:ext cx="330470" cy="9046"/>
            </a:xfrm>
            <a:custGeom>
              <a:avLst/>
              <a:gdLst/>
              <a:ahLst/>
              <a:cxnLst/>
              <a:rect l="l" t="t" r="r" b="b"/>
              <a:pathLst>
                <a:path w="6722" h="184" extrusionOk="0">
                  <a:moveTo>
                    <a:pt x="983" y="0"/>
                  </a:moveTo>
                  <a:cubicBezTo>
                    <a:pt x="699" y="4"/>
                    <a:pt x="459" y="4"/>
                    <a:pt x="263" y="4"/>
                  </a:cubicBezTo>
                  <a:cubicBezTo>
                    <a:pt x="192" y="9"/>
                    <a:pt x="127" y="9"/>
                    <a:pt x="70" y="9"/>
                  </a:cubicBezTo>
                  <a:cubicBezTo>
                    <a:pt x="23" y="13"/>
                    <a:pt x="1" y="13"/>
                    <a:pt x="1" y="13"/>
                  </a:cubicBezTo>
                  <a:cubicBezTo>
                    <a:pt x="1" y="17"/>
                    <a:pt x="23" y="17"/>
                    <a:pt x="70" y="17"/>
                  </a:cubicBezTo>
                  <a:cubicBezTo>
                    <a:pt x="127" y="22"/>
                    <a:pt x="192" y="22"/>
                    <a:pt x="263" y="22"/>
                  </a:cubicBezTo>
                  <a:cubicBezTo>
                    <a:pt x="459" y="26"/>
                    <a:pt x="699" y="31"/>
                    <a:pt x="983" y="35"/>
                  </a:cubicBezTo>
                  <a:cubicBezTo>
                    <a:pt x="1622" y="43"/>
                    <a:pt x="2447" y="61"/>
                    <a:pt x="3361" y="79"/>
                  </a:cubicBezTo>
                  <a:cubicBezTo>
                    <a:pt x="4279" y="105"/>
                    <a:pt x="5104" y="131"/>
                    <a:pt x="5739" y="153"/>
                  </a:cubicBezTo>
                  <a:cubicBezTo>
                    <a:pt x="6022" y="162"/>
                    <a:pt x="6263" y="170"/>
                    <a:pt x="6459" y="179"/>
                  </a:cubicBezTo>
                  <a:cubicBezTo>
                    <a:pt x="6534" y="179"/>
                    <a:pt x="6595" y="184"/>
                    <a:pt x="6656" y="184"/>
                  </a:cubicBezTo>
                  <a:lnTo>
                    <a:pt x="6721" y="184"/>
                  </a:lnTo>
                  <a:cubicBezTo>
                    <a:pt x="6721" y="179"/>
                    <a:pt x="6699" y="179"/>
                    <a:pt x="6656" y="174"/>
                  </a:cubicBezTo>
                  <a:cubicBezTo>
                    <a:pt x="6595" y="170"/>
                    <a:pt x="6534" y="166"/>
                    <a:pt x="6459" y="162"/>
                  </a:cubicBezTo>
                  <a:cubicBezTo>
                    <a:pt x="6267" y="148"/>
                    <a:pt x="6027" y="135"/>
                    <a:pt x="5739" y="118"/>
                  </a:cubicBezTo>
                  <a:cubicBezTo>
                    <a:pt x="5130" y="87"/>
                    <a:pt x="4291" y="53"/>
                    <a:pt x="3365" y="31"/>
                  </a:cubicBezTo>
                  <a:cubicBezTo>
                    <a:pt x="2435" y="9"/>
                    <a:pt x="1596" y="0"/>
                    <a:pt x="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67;p48"/>
            <p:cNvSpPr/>
            <p:nvPr/>
          </p:nvSpPr>
          <p:spPr>
            <a:xfrm>
              <a:off x="7561313" y="2008124"/>
              <a:ext cx="337156" cy="2409"/>
            </a:xfrm>
            <a:custGeom>
              <a:avLst/>
              <a:gdLst/>
              <a:ahLst/>
              <a:cxnLst/>
              <a:rect l="l" t="t" r="r" b="b"/>
              <a:pathLst>
                <a:path w="6858" h="49" extrusionOk="0">
                  <a:moveTo>
                    <a:pt x="3431" y="1"/>
                  </a:moveTo>
                  <a:cubicBezTo>
                    <a:pt x="1535" y="1"/>
                    <a:pt x="1" y="10"/>
                    <a:pt x="1" y="23"/>
                  </a:cubicBezTo>
                  <a:cubicBezTo>
                    <a:pt x="1" y="36"/>
                    <a:pt x="1535" y="49"/>
                    <a:pt x="3431" y="49"/>
                  </a:cubicBezTo>
                  <a:cubicBezTo>
                    <a:pt x="5323" y="49"/>
                    <a:pt x="6858" y="36"/>
                    <a:pt x="6858" y="23"/>
                  </a:cubicBezTo>
                  <a:cubicBezTo>
                    <a:pt x="6858" y="10"/>
                    <a:pt x="5323" y="1"/>
                    <a:pt x="3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68;p48"/>
            <p:cNvSpPr/>
            <p:nvPr/>
          </p:nvSpPr>
          <p:spPr>
            <a:xfrm>
              <a:off x="7557675" y="2054976"/>
              <a:ext cx="349398" cy="2458"/>
            </a:xfrm>
            <a:custGeom>
              <a:avLst/>
              <a:gdLst/>
              <a:ahLst/>
              <a:cxnLst/>
              <a:rect l="l" t="t" r="r" b="b"/>
              <a:pathLst>
                <a:path w="7107" h="50" extrusionOk="0">
                  <a:moveTo>
                    <a:pt x="3554" y="1"/>
                  </a:moveTo>
                  <a:cubicBezTo>
                    <a:pt x="1591" y="1"/>
                    <a:pt x="0" y="13"/>
                    <a:pt x="0" y="27"/>
                  </a:cubicBezTo>
                  <a:cubicBezTo>
                    <a:pt x="0" y="40"/>
                    <a:pt x="1591" y="49"/>
                    <a:pt x="3554" y="49"/>
                  </a:cubicBezTo>
                  <a:cubicBezTo>
                    <a:pt x="5516" y="49"/>
                    <a:pt x="7106" y="40"/>
                    <a:pt x="7106" y="27"/>
                  </a:cubicBezTo>
                  <a:cubicBezTo>
                    <a:pt x="7106" y="13"/>
                    <a:pt x="5516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69;p48"/>
            <p:cNvSpPr/>
            <p:nvPr/>
          </p:nvSpPr>
          <p:spPr>
            <a:xfrm>
              <a:off x="7557675" y="2106548"/>
              <a:ext cx="357362" cy="2409"/>
            </a:xfrm>
            <a:custGeom>
              <a:avLst/>
              <a:gdLst/>
              <a:ahLst/>
              <a:cxnLst/>
              <a:rect l="l" t="t" r="r" b="b"/>
              <a:pathLst>
                <a:path w="7269" h="49" extrusionOk="0">
                  <a:moveTo>
                    <a:pt x="3636" y="1"/>
                  </a:moveTo>
                  <a:cubicBezTo>
                    <a:pt x="1626" y="1"/>
                    <a:pt x="0" y="13"/>
                    <a:pt x="0" y="27"/>
                  </a:cubicBezTo>
                  <a:cubicBezTo>
                    <a:pt x="0" y="40"/>
                    <a:pt x="1626" y="49"/>
                    <a:pt x="3636" y="49"/>
                  </a:cubicBezTo>
                  <a:cubicBezTo>
                    <a:pt x="5643" y="49"/>
                    <a:pt x="7269" y="40"/>
                    <a:pt x="7269" y="27"/>
                  </a:cubicBezTo>
                  <a:cubicBezTo>
                    <a:pt x="7269" y="13"/>
                    <a:pt x="5643" y="1"/>
                    <a:pt x="3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70;p48"/>
            <p:cNvSpPr/>
            <p:nvPr/>
          </p:nvSpPr>
          <p:spPr>
            <a:xfrm>
              <a:off x="7557675" y="2158121"/>
              <a:ext cx="362278" cy="2409"/>
            </a:xfrm>
            <a:custGeom>
              <a:avLst/>
              <a:gdLst/>
              <a:ahLst/>
              <a:cxnLst/>
              <a:rect l="l" t="t" r="r" b="b"/>
              <a:pathLst>
                <a:path w="7369" h="49" extrusionOk="0">
                  <a:moveTo>
                    <a:pt x="3685" y="1"/>
                  </a:moveTo>
                  <a:cubicBezTo>
                    <a:pt x="1648" y="1"/>
                    <a:pt x="0" y="13"/>
                    <a:pt x="0" y="27"/>
                  </a:cubicBezTo>
                  <a:cubicBezTo>
                    <a:pt x="0" y="39"/>
                    <a:pt x="1648" y="49"/>
                    <a:pt x="3685" y="49"/>
                  </a:cubicBezTo>
                  <a:cubicBezTo>
                    <a:pt x="5716" y="49"/>
                    <a:pt x="7368" y="39"/>
                    <a:pt x="7368" y="27"/>
                  </a:cubicBezTo>
                  <a:cubicBezTo>
                    <a:pt x="7368" y="13"/>
                    <a:pt x="5716" y="1"/>
                    <a:pt x="3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71;p48"/>
            <p:cNvSpPr/>
            <p:nvPr/>
          </p:nvSpPr>
          <p:spPr>
            <a:xfrm>
              <a:off x="7557675" y="2213331"/>
              <a:ext cx="368522" cy="2409"/>
            </a:xfrm>
            <a:custGeom>
              <a:avLst/>
              <a:gdLst/>
              <a:ahLst/>
              <a:cxnLst/>
              <a:rect l="l" t="t" r="r" b="b"/>
              <a:pathLst>
                <a:path w="7496" h="49" extrusionOk="0">
                  <a:moveTo>
                    <a:pt x="3750" y="1"/>
                  </a:moveTo>
                  <a:cubicBezTo>
                    <a:pt x="1678" y="1"/>
                    <a:pt x="0" y="13"/>
                    <a:pt x="0" y="27"/>
                  </a:cubicBezTo>
                  <a:cubicBezTo>
                    <a:pt x="0" y="40"/>
                    <a:pt x="1678" y="48"/>
                    <a:pt x="3750" y="48"/>
                  </a:cubicBezTo>
                  <a:cubicBezTo>
                    <a:pt x="5817" y="48"/>
                    <a:pt x="7495" y="40"/>
                    <a:pt x="7495" y="27"/>
                  </a:cubicBezTo>
                  <a:cubicBezTo>
                    <a:pt x="7495" y="13"/>
                    <a:pt x="5817" y="1"/>
                    <a:pt x="3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72;p48"/>
            <p:cNvSpPr/>
            <p:nvPr/>
          </p:nvSpPr>
          <p:spPr>
            <a:xfrm>
              <a:off x="7557675" y="2261265"/>
              <a:ext cx="374766" cy="2409"/>
            </a:xfrm>
            <a:custGeom>
              <a:avLst/>
              <a:gdLst/>
              <a:ahLst/>
              <a:cxnLst/>
              <a:rect l="l" t="t" r="r" b="b"/>
              <a:pathLst>
                <a:path w="7623" h="49" extrusionOk="0">
                  <a:moveTo>
                    <a:pt x="3812" y="0"/>
                  </a:moveTo>
                  <a:cubicBezTo>
                    <a:pt x="1710" y="0"/>
                    <a:pt x="0" y="13"/>
                    <a:pt x="0" y="26"/>
                  </a:cubicBezTo>
                  <a:cubicBezTo>
                    <a:pt x="0" y="39"/>
                    <a:pt x="1710" y="48"/>
                    <a:pt x="3812" y="48"/>
                  </a:cubicBezTo>
                  <a:cubicBezTo>
                    <a:pt x="5913" y="48"/>
                    <a:pt x="7622" y="39"/>
                    <a:pt x="7622" y="26"/>
                  </a:cubicBezTo>
                  <a:cubicBezTo>
                    <a:pt x="7622" y="13"/>
                    <a:pt x="5913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73;p48"/>
            <p:cNvSpPr/>
            <p:nvPr/>
          </p:nvSpPr>
          <p:spPr>
            <a:xfrm>
              <a:off x="7557675" y="2313918"/>
              <a:ext cx="382681" cy="2360"/>
            </a:xfrm>
            <a:custGeom>
              <a:avLst/>
              <a:gdLst/>
              <a:ahLst/>
              <a:cxnLst/>
              <a:rect l="l" t="t" r="r" b="b"/>
              <a:pathLst>
                <a:path w="7784" h="48" extrusionOk="0">
                  <a:moveTo>
                    <a:pt x="3894" y="0"/>
                  </a:moveTo>
                  <a:cubicBezTo>
                    <a:pt x="1744" y="0"/>
                    <a:pt x="0" y="9"/>
                    <a:pt x="0" y="21"/>
                  </a:cubicBezTo>
                  <a:cubicBezTo>
                    <a:pt x="0" y="35"/>
                    <a:pt x="1744" y="47"/>
                    <a:pt x="3894" y="47"/>
                  </a:cubicBezTo>
                  <a:cubicBezTo>
                    <a:pt x="6040" y="47"/>
                    <a:pt x="7784" y="35"/>
                    <a:pt x="7784" y="21"/>
                  </a:cubicBezTo>
                  <a:cubicBezTo>
                    <a:pt x="7784" y="9"/>
                    <a:pt x="6040" y="0"/>
                    <a:pt x="3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74;p48"/>
            <p:cNvSpPr/>
            <p:nvPr/>
          </p:nvSpPr>
          <p:spPr>
            <a:xfrm>
              <a:off x="7557675" y="2366474"/>
              <a:ext cx="387204" cy="2212"/>
            </a:xfrm>
            <a:custGeom>
              <a:avLst/>
              <a:gdLst/>
              <a:ahLst/>
              <a:cxnLst/>
              <a:rect l="l" t="t" r="r" b="b"/>
              <a:pathLst>
                <a:path w="7876" h="45" extrusionOk="0">
                  <a:moveTo>
                    <a:pt x="3939" y="1"/>
                  </a:moveTo>
                  <a:cubicBezTo>
                    <a:pt x="1762" y="1"/>
                    <a:pt x="0" y="10"/>
                    <a:pt x="0" y="23"/>
                  </a:cubicBezTo>
                  <a:cubicBezTo>
                    <a:pt x="0" y="37"/>
                    <a:pt x="1762" y="45"/>
                    <a:pt x="3939" y="45"/>
                  </a:cubicBezTo>
                  <a:cubicBezTo>
                    <a:pt x="6110" y="45"/>
                    <a:pt x="7876" y="37"/>
                    <a:pt x="7876" y="23"/>
                  </a:cubicBezTo>
                  <a:cubicBezTo>
                    <a:pt x="7876" y="10"/>
                    <a:pt x="6110" y="1"/>
                    <a:pt x="3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75;p48"/>
            <p:cNvSpPr/>
            <p:nvPr/>
          </p:nvSpPr>
          <p:spPr>
            <a:xfrm>
              <a:off x="7557675" y="2418931"/>
              <a:ext cx="393202" cy="2409"/>
            </a:xfrm>
            <a:custGeom>
              <a:avLst/>
              <a:gdLst/>
              <a:ahLst/>
              <a:cxnLst/>
              <a:rect l="l" t="t" r="r" b="b"/>
              <a:pathLst>
                <a:path w="7998" h="49" extrusionOk="0">
                  <a:moveTo>
                    <a:pt x="3999" y="1"/>
                  </a:moveTo>
                  <a:cubicBezTo>
                    <a:pt x="1793" y="1"/>
                    <a:pt x="0" y="14"/>
                    <a:pt x="0" y="27"/>
                  </a:cubicBezTo>
                  <a:cubicBezTo>
                    <a:pt x="0" y="35"/>
                    <a:pt x="1793" y="49"/>
                    <a:pt x="3999" y="49"/>
                  </a:cubicBezTo>
                  <a:cubicBezTo>
                    <a:pt x="6206" y="49"/>
                    <a:pt x="7998" y="35"/>
                    <a:pt x="7998" y="27"/>
                  </a:cubicBezTo>
                  <a:cubicBezTo>
                    <a:pt x="7998" y="14"/>
                    <a:pt x="6206" y="1"/>
                    <a:pt x="3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76;p48"/>
            <p:cNvSpPr/>
            <p:nvPr/>
          </p:nvSpPr>
          <p:spPr>
            <a:xfrm>
              <a:off x="7557675" y="2471585"/>
              <a:ext cx="399052" cy="2409"/>
            </a:xfrm>
            <a:custGeom>
              <a:avLst/>
              <a:gdLst/>
              <a:ahLst/>
              <a:cxnLst/>
              <a:rect l="l" t="t" r="r" b="b"/>
              <a:pathLst>
                <a:path w="8117" h="49" extrusionOk="0">
                  <a:moveTo>
                    <a:pt x="4060" y="0"/>
                  </a:moveTo>
                  <a:cubicBezTo>
                    <a:pt x="1819" y="0"/>
                    <a:pt x="0" y="9"/>
                    <a:pt x="0" y="22"/>
                  </a:cubicBezTo>
                  <a:cubicBezTo>
                    <a:pt x="0" y="35"/>
                    <a:pt x="1819" y="49"/>
                    <a:pt x="4060" y="49"/>
                  </a:cubicBezTo>
                  <a:cubicBezTo>
                    <a:pt x="6303" y="49"/>
                    <a:pt x="8116" y="35"/>
                    <a:pt x="8116" y="22"/>
                  </a:cubicBezTo>
                  <a:cubicBezTo>
                    <a:pt x="8116" y="9"/>
                    <a:pt x="6303" y="0"/>
                    <a:pt x="4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377;p48"/>
            <p:cNvSpPr/>
            <p:nvPr/>
          </p:nvSpPr>
          <p:spPr>
            <a:xfrm>
              <a:off x="7548432" y="2524042"/>
              <a:ext cx="414047" cy="2360"/>
            </a:xfrm>
            <a:custGeom>
              <a:avLst/>
              <a:gdLst/>
              <a:ahLst/>
              <a:cxnLst/>
              <a:rect l="l" t="t" r="r" b="b"/>
              <a:pathLst>
                <a:path w="8422" h="48" extrusionOk="0">
                  <a:moveTo>
                    <a:pt x="4214" y="0"/>
                  </a:moveTo>
                  <a:cubicBezTo>
                    <a:pt x="1884" y="0"/>
                    <a:pt x="0" y="13"/>
                    <a:pt x="0" y="26"/>
                  </a:cubicBezTo>
                  <a:cubicBezTo>
                    <a:pt x="0" y="39"/>
                    <a:pt x="1884" y="47"/>
                    <a:pt x="4214" y="47"/>
                  </a:cubicBezTo>
                  <a:cubicBezTo>
                    <a:pt x="6539" y="47"/>
                    <a:pt x="8422" y="39"/>
                    <a:pt x="8422" y="26"/>
                  </a:cubicBezTo>
                  <a:cubicBezTo>
                    <a:pt x="8422" y="13"/>
                    <a:pt x="6539" y="0"/>
                    <a:pt x="4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378;p48"/>
            <p:cNvSpPr/>
            <p:nvPr/>
          </p:nvSpPr>
          <p:spPr>
            <a:xfrm>
              <a:off x="7540713" y="2576597"/>
              <a:ext cx="427615" cy="2458"/>
            </a:xfrm>
            <a:custGeom>
              <a:avLst/>
              <a:gdLst/>
              <a:ahLst/>
              <a:cxnLst/>
              <a:rect l="l" t="t" r="r" b="b"/>
              <a:pathLst>
                <a:path w="8698" h="50" extrusionOk="0">
                  <a:moveTo>
                    <a:pt x="4349" y="1"/>
                  </a:moveTo>
                  <a:cubicBezTo>
                    <a:pt x="1950" y="1"/>
                    <a:pt x="0" y="15"/>
                    <a:pt x="0" y="23"/>
                  </a:cubicBezTo>
                  <a:cubicBezTo>
                    <a:pt x="0" y="37"/>
                    <a:pt x="1950" y="49"/>
                    <a:pt x="4349" y="49"/>
                  </a:cubicBezTo>
                  <a:cubicBezTo>
                    <a:pt x="6748" y="49"/>
                    <a:pt x="8697" y="37"/>
                    <a:pt x="8697" y="23"/>
                  </a:cubicBezTo>
                  <a:cubicBezTo>
                    <a:pt x="8697" y="15"/>
                    <a:pt x="6748" y="1"/>
                    <a:pt x="4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379;p48"/>
            <p:cNvSpPr/>
            <p:nvPr/>
          </p:nvSpPr>
          <p:spPr>
            <a:xfrm>
              <a:off x="7539189" y="2629251"/>
              <a:ext cx="434498" cy="2212"/>
            </a:xfrm>
            <a:custGeom>
              <a:avLst/>
              <a:gdLst/>
              <a:ahLst/>
              <a:cxnLst/>
              <a:rect l="l" t="t" r="r" b="b"/>
              <a:pathLst>
                <a:path w="8838" h="45" extrusionOk="0">
                  <a:moveTo>
                    <a:pt x="4419" y="1"/>
                  </a:moveTo>
                  <a:cubicBezTo>
                    <a:pt x="1976" y="1"/>
                    <a:pt x="1" y="10"/>
                    <a:pt x="1" y="23"/>
                  </a:cubicBezTo>
                  <a:cubicBezTo>
                    <a:pt x="1" y="36"/>
                    <a:pt x="1976" y="45"/>
                    <a:pt x="4419" y="45"/>
                  </a:cubicBezTo>
                  <a:cubicBezTo>
                    <a:pt x="6858" y="45"/>
                    <a:pt x="8837" y="36"/>
                    <a:pt x="8837" y="23"/>
                  </a:cubicBezTo>
                  <a:cubicBezTo>
                    <a:pt x="8837" y="10"/>
                    <a:pt x="6858" y="1"/>
                    <a:pt x="4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380;p48"/>
            <p:cNvSpPr/>
            <p:nvPr/>
          </p:nvSpPr>
          <p:spPr>
            <a:xfrm>
              <a:off x="7539189" y="2681708"/>
              <a:ext cx="439611" cy="2409"/>
            </a:xfrm>
            <a:custGeom>
              <a:avLst/>
              <a:gdLst/>
              <a:ahLst/>
              <a:cxnLst/>
              <a:rect l="l" t="t" r="r" b="b"/>
              <a:pathLst>
                <a:path w="8942" h="49" extrusionOk="0">
                  <a:moveTo>
                    <a:pt x="4472" y="0"/>
                  </a:moveTo>
                  <a:cubicBezTo>
                    <a:pt x="2002" y="0"/>
                    <a:pt x="1" y="13"/>
                    <a:pt x="1" y="27"/>
                  </a:cubicBezTo>
                  <a:cubicBezTo>
                    <a:pt x="1" y="39"/>
                    <a:pt x="2002" y="49"/>
                    <a:pt x="4472" y="49"/>
                  </a:cubicBezTo>
                  <a:cubicBezTo>
                    <a:pt x="6941" y="49"/>
                    <a:pt x="8942" y="39"/>
                    <a:pt x="8942" y="27"/>
                  </a:cubicBezTo>
                  <a:cubicBezTo>
                    <a:pt x="8942" y="13"/>
                    <a:pt x="6941" y="0"/>
                    <a:pt x="4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381;p48"/>
            <p:cNvSpPr/>
            <p:nvPr/>
          </p:nvSpPr>
          <p:spPr>
            <a:xfrm>
              <a:off x="7532749" y="2731264"/>
              <a:ext cx="443102" cy="4572"/>
            </a:xfrm>
            <a:custGeom>
              <a:avLst/>
              <a:gdLst/>
              <a:ahLst/>
              <a:cxnLst/>
              <a:rect l="l" t="t" r="r" b="b"/>
              <a:pathLst>
                <a:path w="9013" h="93" extrusionOk="0">
                  <a:moveTo>
                    <a:pt x="606" y="0"/>
                  </a:moveTo>
                  <a:cubicBezTo>
                    <a:pt x="221" y="0"/>
                    <a:pt x="1" y="2"/>
                    <a:pt x="1" y="7"/>
                  </a:cubicBezTo>
                  <a:cubicBezTo>
                    <a:pt x="1" y="19"/>
                    <a:pt x="2020" y="45"/>
                    <a:pt x="4506" y="68"/>
                  </a:cubicBezTo>
                  <a:cubicBezTo>
                    <a:pt x="6110" y="84"/>
                    <a:pt x="7519" y="92"/>
                    <a:pt x="8317" y="92"/>
                  </a:cubicBezTo>
                  <a:cubicBezTo>
                    <a:pt x="8757" y="92"/>
                    <a:pt x="9012" y="90"/>
                    <a:pt x="9012" y="85"/>
                  </a:cubicBezTo>
                  <a:cubicBezTo>
                    <a:pt x="9012" y="72"/>
                    <a:pt x="6993" y="45"/>
                    <a:pt x="4506" y="23"/>
                  </a:cubicBezTo>
                  <a:cubicBezTo>
                    <a:pt x="2841" y="9"/>
                    <a:pt x="1385" y="0"/>
                    <a:pt x="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382;p48"/>
            <p:cNvSpPr/>
            <p:nvPr/>
          </p:nvSpPr>
          <p:spPr>
            <a:xfrm>
              <a:off x="7516673" y="2783672"/>
              <a:ext cx="459178" cy="5162"/>
            </a:xfrm>
            <a:custGeom>
              <a:avLst/>
              <a:gdLst/>
              <a:ahLst/>
              <a:cxnLst/>
              <a:rect l="l" t="t" r="r" b="b"/>
              <a:pathLst>
                <a:path w="9340" h="105" extrusionOk="0">
                  <a:moveTo>
                    <a:pt x="8794" y="1"/>
                  </a:moveTo>
                  <a:cubicBezTo>
                    <a:pt x="8010" y="1"/>
                    <a:pt x="6457" y="10"/>
                    <a:pt x="4668" y="28"/>
                  </a:cubicBezTo>
                  <a:cubicBezTo>
                    <a:pt x="2089" y="55"/>
                    <a:pt x="0" y="85"/>
                    <a:pt x="0" y="99"/>
                  </a:cubicBezTo>
                  <a:cubicBezTo>
                    <a:pt x="0" y="102"/>
                    <a:pt x="197" y="104"/>
                    <a:pt x="545" y="104"/>
                  </a:cubicBezTo>
                  <a:cubicBezTo>
                    <a:pt x="1330" y="104"/>
                    <a:pt x="2882" y="95"/>
                    <a:pt x="4672" y="77"/>
                  </a:cubicBezTo>
                  <a:cubicBezTo>
                    <a:pt x="7250" y="50"/>
                    <a:pt x="9339" y="20"/>
                    <a:pt x="9339" y="6"/>
                  </a:cubicBezTo>
                  <a:cubicBezTo>
                    <a:pt x="9339" y="2"/>
                    <a:pt x="9142" y="1"/>
                    <a:pt x="8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383;p48"/>
            <p:cNvSpPr/>
            <p:nvPr/>
          </p:nvSpPr>
          <p:spPr>
            <a:xfrm>
              <a:off x="7679500" y="2059499"/>
              <a:ext cx="215725" cy="479039"/>
            </a:xfrm>
            <a:custGeom>
              <a:avLst/>
              <a:gdLst/>
              <a:ahLst/>
              <a:cxnLst/>
              <a:rect l="l" t="t" r="r" b="b"/>
              <a:pathLst>
                <a:path w="4388" h="9744" extrusionOk="0">
                  <a:moveTo>
                    <a:pt x="4297" y="0"/>
                  </a:moveTo>
                  <a:cubicBezTo>
                    <a:pt x="4030" y="2033"/>
                    <a:pt x="3409" y="4240"/>
                    <a:pt x="2889" y="5476"/>
                  </a:cubicBezTo>
                  <a:cubicBezTo>
                    <a:pt x="2216" y="7067"/>
                    <a:pt x="1578" y="8217"/>
                    <a:pt x="451" y="9523"/>
                  </a:cubicBezTo>
                  <a:lnTo>
                    <a:pt x="1" y="9728"/>
                  </a:lnTo>
                  <a:cubicBezTo>
                    <a:pt x="83" y="9739"/>
                    <a:pt x="166" y="9744"/>
                    <a:pt x="248" y="9744"/>
                  </a:cubicBezTo>
                  <a:cubicBezTo>
                    <a:pt x="682" y="9744"/>
                    <a:pt x="1108" y="9601"/>
                    <a:pt x="1461" y="9348"/>
                  </a:cubicBezTo>
                  <a:cubicBezTo>
                    <a:pt x="1884" y="9042"/>
                    <a:pt x="2212" y="8627"/>
                    <a:pt x="2500" y="8195"/>
                  </a:cubicBezTo>
                  <a:cubicBezTo>
                    <a:pt x="3558" y="6630"/>
                    <a:pt x="4192" y="4782"/>
                    <a:pt x="4313" y="2898"/>
                  </a:cubicBezTo>
                  <a:cubicBezTo>
                    <a:pt x="4340" y="2474"/>
                    <a:pt x="4388" y="712"/>
                    <a:pt x="4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384;p48"/>
            <p:cNvSpPr/>
            <p:nvPr/>
          </p:nvSpPr>
          <p:spPr>
            <a:xfrm>
              <a:off x="7601282" y="2585397"/>
              <a:ext cx="325997" cy="154567"/>
            </a:xfrm>
            <a:custGeom>
              <a:avLst/>
              <a:gdLst/>
              <a:ahLst/>
              <a:cxnLst/>
              <a:rect l="l" t="t" r="r" b="b"/>
              <a:pathLst>
                <a:path w="6631" h="3144" extrusionOk="0">
                  <a:moveTo>
                    <a:pt x="6630" y="1"/>
                  </a:moveTo>
                  <a:cubicBezTo>
                    <a:pt x="6627" y="1"/>
                    <a:pt x="6609" y="18"/>
                    <a:pt x="6574" y="50"/>
                  </a:cubicBezTo>
                  <a:cubicBezTo>
                    <a:pt x="6529" y="94"/>
                    <a:pt x="6477" y="142"/>
                    <a:pt x="6416" y="198"/>
                  </a:cubicBezTo>
                  <a:cubicBezTo>
                    <a:pt x="6281" y="334"/>
                    <a:pt x="6075" y="513"/>
                    <a:pt x="5813" y="731"/>
                  </a:cubicBezTo>
                  <a:cubicBezTo>
                    <a:pt x="5555" y="945"/>
                    <a:pt x="5228" y="1185"/>
                    <a:pt x="4856" y="1431"/>
                  </a:cubicBezTo>
                  <a:cubicBezTo>
                    <a:pt x="4480" y="1671"/>
                    <a:pt x="4052" y="1920"/>
                    <a:pt x="3584" y="2143"/>
                  </a:cubicBezTo>
                  <a:cubicBezTo>
                    <a:pt x="3117" y="2361"/>
                    <a:pt x="2658" y="2536"/>
                    <a:pt x="2233" y="2676"/>
                  </a:cubicBezTo>
                  <a:cubicBezTo>
                    <a:pt x="1806" y="2807"/>
                    <a:pt x="1412" y="2908"/>
                    <a:pt x="1080" y="2974"/>
                  </a:cubicBezTo>
                  <a:cubicBezTo>
                    <a:pt x="748" y="3039"/>
                    <a:pt x="477" y="3083"/>
                    <a:pt x="289" y="3105"/>
                  </a:cubicBezTo>
                  <a:cubicBezTo>
                    <a:pt x="210" y="3113"/>
                    <a:pt x="136" y="3122"/>
                    <a:pt x="75" y="3131"/>
                  </a:cubicBezTo>
                  <a:cubicBezTo>
                    <a:pt x="23" y="3139"/>
                    <a:pt x="0" y="3144"/>
                    <a:pt x="0" y="3144"/>
                  </a:cubicBezTo>
                  <a:cubicBezTo>
                    <a:pt x="0" y="3144"/>
                    <a:pt x="420" y="3131"/>
                    <a:pt x="1089" y="3004"/>
                  </a:cubicBezTo>
                  <a:cubicBezTo>
                    <a:pt x="1421" y="2942"/>
                    <a:pt x="1814" y="2847"/>
                    <a:pt x="2247" y="2716"/>
                  </a:cubicBezTo>
                  <a:cubicBezTo>
                    <a:pt x="2671" y="2580"/>
                    <a:pt x="3134" y="2405"/>
                    <a:pt x="3606" y="2182"/>
                  </a:cubicBezTo>
                  <a:cubicBezTo>
                    <a:pt x="4074" y="1959"/>
                    <a:pt x="4502" y="1710"/>
                    <a:pt x="4878" y="1465"/>
                  </a:cubicBezTo>
                  <a:cubicBezTo>
                    <a:pt x="5254" y="1217"/>
                    <a:pt x="5577" y="976"/>
                    <a:pt x="5835" y="753"/>
                  </a:cubicBezTo>
                  <a:cubicBezTo>
                    <a:pt x="6355" y="316"/>
                    <a:pt x="6630" y="1"/>
                    <a:pt x="6630" y="1"/>
                  </a:cubicBezTo>
                  <a:cubicBezTo>
                    <a:pt x="6630" y="1"/>
                    <a:pt x="6630" y="1"/>
                    <a:pt x="66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385;p48"/>
            <p:cNvSpPr/>
            <p:nvPr/>
          </p:nvSpPr>
          <p:spPr>
            <a:xfrm>
              <a:off x="7608214" y="2265050"/>
              <a:ext cx="211153" cy="71826"/>
            </a:xfrm>
            <a:custGeom>
              <a:avLst/>
              <a:gdLst/>
              <a:ahLst/>
              <a:cxnLst/>
              <a:rect l="l" t="t" r="r" b="b"/>
              <a:pathLst>
                <a:path w="4295" h="1461" extrusionOk="0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3" y="6"/>
                    <a:pt x="43" y="14"/>
                  </a:cubicBezTo>
                  <a:cubicBezTo>
                    <a:pt x="83" y="28"/>
                    <a:pt x="126" y="41"/>
                    <a:pt x="170" y="54"/>
                  </a:cubicBezTo>
                  <a:cubicBezTo>
                    <a:pt x="305" y="89"/>
                    <a:pt x="463" y="133"/>
                    <a:pt x="638" y="185"/>
                  </a:cubicBezTo>
                  <a:cubicBezTo>
                    <a:pt x="1031" y="299"/>
                    <a:pt x="1573" y="470"/>
                    <a:pt x="2159" y="688"/>
                  </a:cubicBezTo>
                  <a:cubicBezTo>
                    <a:pt x="2731" y="902"/>
                    <a:pt x="3246" y="1090"/>
                    <a:pt x="3666" y="1247"/>
                  </a:cubicBezTo>
                  <a:cubicBezTo>
                    <a:pt x="3837" y="1309"/>
                    <a:pt x="3990" y="1361"/>
                    <a:pt x="4125" y="1408"/>
                  </a:cubicBezTo>
                  <a:cubicBezTo>
                    <a:pt x="4169" y="1422"/>
                    <a:pt x="4212" y="1435"/>
                    <a:pt x="4252" y="1448"/>
                  </a:cubicBezTo>
                  <a:cubicBezTo>
                    <a:pt x="4282" y="1457"/>
                    <a:pt x="4295" y="1461"/>
                    <a:pt x="4295" y="1461"/>
                  </a:cubicBezTo>
                  <a:cubicBezTo>
                    <a:pt x="4295" y="1457"/>
                    <a:pt x="4282" y="1452"/>
                    <a:pt x="4256" y="1440"/>
                  </a:cubicBezTo>
                  <a:cubicBezTo>
                    <a:pt x="4216" y="1422"/>
                    <a:pt x="4173" y="1408"/>
                    <a:pt x="4133" y="1392"/>
                  </a:cubicBezTo>
                  <a:cubicBezTo>
                    <a:pt x="3998" y="1339"/>
                    <a:pt x="3849" y="1283"/>
                    <a:pt x="3679" y="1216"/>
                  </a:cubicBezTo>
                  <a:cubicBezTo>
                    <a:pt x="3294" y="1073"/>
                    <a:pt x="2766" y="863"/>
                    <a:pt x="2176" y="644"/>
                  </a:cubicBezTo>
                  <a:cubicBezTo>
                    <a:pt x="1586" y="426"/>
                    <a:pt x="1044" y="260"/>
                    <a:pt x="646" y="150"/>
                  </a:cubicBezTo>
                  <a:cubicBezTo>
                    <a:pt x="446" y="97"/>
                    <a:pt x="288" y="59"/>
                    <a:pt x="174" y="32"/>
                  </a:cubicBezTo>
                  <a:cubicBezTo>
                    <a:pt x="126" y="24"/>
                    <a:pt x="87" y="14"/>
                    <a:pt x="43" y="6"/>
                  </a:cubicBezTo>
                  <a:cubicBezTo>
                    <a:pt x="22" y="3"/>
                    <a:pt x="9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386;p48"/>
            <p:cNvSpPr/>
            <p:nvPr/>
          </p:nvSpPr>
          <p:spPr>
            <a:xfrm>
              <a:off x="7609689" y="1915746"/>
              <a:ext cx="284749" cy="421126"/>
            </a:xfrm>
            <a:custGeom>
              <a:avLst/>
              <a:gdLst/>
              <a:ahLst/>
              <a:cxnLst/>
              <a:rect l="l" t="t" r="r" b="b"/>
              <a:pathLst>
                <a:path w="5792" h="8566" extrusionOk="0">
                  <a:moveTo>
                    <a:pt x="3818" y="1"/>
                  </a:moveTo>
                  <a:cubicBezTo>
                    <a:pt x="3707" y="1"/>
                    <a:pt x="3598" y="12"/>
                    <a:pt x="3492" y="31"/>
                  </a:cubicBezTo>
                  <a:cubicBezTo>
                    <a:pt x="3186" y="80"/>
                    <a:pt x="2902" y="207"/>
                    <a:pt x="2653" y="377"/>
                  </a:cubicBezTo>
                  <a:cubicBezTo>
                    <a:pt x="2403" y="542"/>
                    <a:pt x="2199" y="766"/>
                    <a:pt x="2058" y="1019"/>
                  </a:cubicBezTo>
                  <a:cubicBezTo>
                    <a:pt x="1915" y="1268"/>
                    <a:pt x="1814" y="1530"/>
                    <a:pt x="1727" y="1788"/>
                  </a:cubicBezTo>
                  <a:cubicBezTo>
                    <a:pt x="1386" y="2819"/>
                    <a:pt x="1080" y="3751"/>
                    <a:pt x="822" y="4537"/>
                  </a:cubicBezTo>
                  <a:cubicBezTo>
                    <a:pt x="568" y="5310"/>
                    <a:pt x="363" y="5944"/>
                    <a:pt x="214" y="6390"/>
                  </a:cubicBezTo>
                  <a:cubicBezTo>
                    <a:pt x="148" y="6605"/>
                    <a:pt x="96" y="6770"/>
                    <a:pt x="53" y="6897"/>
                  </a:cubicBezTo>
                  <a:cubicBezTo>
                    <a:pt x="17" y="7010"/>
                    <a:pt x="0" y="7071"/>
                    <a:pt x="0" y="7071"/>
                  </a:cubicBezTo>
                  <a:cubicBezTo>
                    <a:pt x="0" y="7071"/>
                    <a:pt x="22" y="7015"/>
                    <a:pt x="61" y="6901"/>
                  </a:cubicBezTo>
                  <a:cubicBezTo>
                    <a:pt x="105" y="6774"/>
                    <a:pt x="162" y="6609"/>
                    <a:pt x="232" y="6399"/>
                  </a:cubicBezTo>
                  <a:cubicBezTo>
                    <a:pt x="384" y="5949"/>
                    <a:pt x="594" y="5320"/>
                    <a:pt x="852" y="4546"/>
                  </a:cubicBezTo>
                  <a:cubicBezTo>
                    <a:pt x="1114" y="3763"/>
                    <a:pt x="1425" y="2833"/>
                    <a:pt x="1766" y="1801"/>
                  </a:cubicBezTo>
                  <a:cubicBezTo>
                    <a:pt x="1941" y="1294"/>
                    <a:pt x="2173" y="735"/>
                    <a:pt x="2679" y="411"/>
                  </a:cubicBezTo>
                  <a:cubicBezTo>
                    <a:pt x="2919" y="250"/>
                    <a:pt x="3199" y="128"/>
                    <a:pt x="3500" y="76"/>
                  </a:cubicBezTo>
                  <a:cubicBezTo>
                    <a:pt x="3601" y="57"/>
                    <a:pt x="3705" y="48"/>
                    <a:pt x="3810" y="48"/>
                  </a:cubicBezTo>
                  <a:cubicBezTo>
                    <a:pt x="4011" y="48"/>
                    <a:pt x="4213" y="83"/>
                    <a:pt x="4396" y="167"/>
                  </a:cubicBezTo>
                  <a:cubicBezTo>
                    <a:pt x="4541" y="228"/>
                    <a:pt x="4664" y="320"/>
                    <a:pt x="4777" y="425"/>
                  </a:cubicBezTo>
                  <a:cubicBezTo>
                    <a:pt x="4894" y="525"/>
                    <a:pt x="5004" y="635"/>
                    <a:pt x="5104" y="748"/>
                  </a:cubicBezTo>
                  <a:cubicBezTo>
                    <a:pt x="5305" y="975"/>
                    <a:pt x="5459" y="1238"/>
                    <a:pt x="5555" y="1512"/>
                  </a:cubicBezTo>
                  <a:cubicBezTo>
                    <a:pt x="5743" y="2073"/>
                    <a:pt x="5707" y="2658"/>
                    <a:pt x="5624" y="3191"/>
                  </a:cubicBezTo>
                  <a:cubicBezTo>
                    <a:pt x="5471" y="4271"/>
                    <a:pt x="5319" y="5241"/>
                    <a:pt x="5104" y="6036"/>
                  </a:cubicBezTo>
                  <a:cubicBezTo>
                    <a:pt x="4890" y="6831"/>
                    <a:pt x="4664" y="7456"/>
                    <a:pt x="4510" y="7894"/>
                  </a:cubicBezTo>
                  <a:cubicBezTo>
                    <a:pt x="4436" y="8099"/>
                    <a:pt x="4375" y="8265"/>
                    <a:pt x="4327" y="8392"/>
                  </a:cubicBezTo>
                  <a:cubicBezTo>
                    <a:pt x="4287" y="8505"/>
                    <a:pt x="4265" y="8566"/>
                    <a:pt x="4265" y="8566"/>
                  </a:cubicBezTo>
                  <a:cubicBezTo>
                    <a:pt x="4265" y="8566"/>
                    <a:pt x="4366" y="8330"/>
                    <a:pt x="4527" y="7898"/>
                  </a:cubicBezTo>
                  <a:cubicBezTo>
                    <a:pt x="4685" y="7465"/>
                    <a:pt x="4916" y="6841"/>
                    <a:pt x="5136" y="6044"/>
                  </a:cubicBezTo>
                  <a:cubicBezTo>
                    <a:pt x="5354" y="5245"/>
                    <a:pt x="5511" y="4275"/>
                    <a:pt x="5668" y="3200"/>
                  </a:cubicBezTo>
                  <a:cubicBezTo>
                    <a:pt x="5751" y="2662"/>
                    <a:pt x="5791" y="2073"/>
                    <a:pt x="5598" y="1500"/>
                  </a:cubicBezTo>
                  <a:cubicBezTo>
                    <a:pt x="5497" y="1216"/>
                    <a:pt x="5345" y="949"/>
                    <a:pt x="5140" y="717"/>
                  </a:cubicBezTo>
                  <a:cubicBezTo>
                    <a:pt x="5039" y="600"/>
                    <a:pt x="4926" y="490"/>
                    <a:pt x="4807" y="390"/>
                  </a:cubicBezTo>
                  <a:cubicBezTo>
                    <a:pt x="4694" y="285"/>
                    <a:pt x="4563" y="189"/>
                    <a:pt x="4418" y="123"/>
                  </a:cubicBezTo>
                  <a:cubicBezTo>
                    <a:pt x="4228" y="38"/>
                    <a:pt x="4022" y="1"/>
                    <a:pt x="3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387;p48"/>
            <p:cNvSpPr/>
            <p:nvPr/>
          </p:nvSpPr>
          <p:spPr>
            <a:xfrm>
              <a:off x="7724632" y="2967690"/>
              <a:ext cx="512421" cy="1414553"/>
            </a:xfrm>
            <a:custGeom>
              <a:avLst/>
              <a:gdLst/>
              <a:ahLst/>
              <a:cxnLst/>
              <a:rect l="l" t="t" r="r" b="b"/>
              <a:pathLst>
                <a:path w="10423" h="28773" extrusionOk="0">
                  <a:moveTo>
                    <a:pt x="3824" y="0"/>
                  </a:moveTo>
                  <a:lnTo>
                    <a:pt x="218" y="1267"/>
                  </a:lnTo>
                  <a:cubicBezTo>
                    <a:pt x="218" y="1267"/>
                    <a:pt x="0" y="16113"/>
                    <a:pt x="218" y="18595"/>
                  </a:cubicBezTo>
                  <a:cubicBezTo>
                    <a:pt x="647" y="23481"/>
                    <a:pt x="7290" y="28773"/>
                    <a:pt x="7290" y="28773"/>
                  </a:cubicBezTo>
                  <a:lnTo>
                    <a:pt x="10423" y="25110"/>
                  </a:lnTo>
                  <a:cubicBezTo>
                    <a:pt x="10423" y="25110"/>
                    <a:pt x="6699" y="20937"/>
                    <a:pt x="5642" y="19460"/>
                  </a:cubicBezTo>
                  <a:cubicBezTo>
                    <a:pt x="4948" y="18486"/>
                    <a:pt x="4523" y="16921"/>
                    <a:pt x="4283" y="15715"/>
                  </a:cubicBezTo>
                  <a:cubicBezTo>
                    <a:pt x="4103" y="14832"/>
                    <a:pt x="4012" y="13936"/>
                    <a:pt x="3998" y="13036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388;p48"/>
            <p:cNvSpPr/>
            <p:nvPr/>
          </p:nvSpPr>
          <p:spPr>
            <a:xfrm>
              <a:off x="7548432" y="2793849"/>
              <a:ext cx="404804" cy="1676933"/>
            </a:xfrm>
            <a:custGeom>
              <a:avLst/>
              <a:gdLst/>
              <a:ahLst/>
              <a:cxnLst/>
              <a:rect l="l" t="t" r="r" b="b"/>
              <a:pathLst>
                <a:path w="8234" h="34110" extrusionOk="0">
                  <a:moveTo>
                    <a:pt x="8076" y="1"/>
                  </a:moveTo>
                  <a:lnTo>
                    <a:pt x="83" y="380"/>
                  </a:lnTo>
                  <a:lnTo>
                    <a:pt x="0" y="34110"/>
                  </a:lnTo>
                  <a:lnTo>
                    <a:pt x="5192" y="34110"/>
                  </a:lnTo>
                  <a:lnTo>
                    <a:pt x="6110" y="4764"/>
                  </a:lnTo>
                  <a:cubicBezTo>
                    <a:pt x="6110" y="4764"/>
                    <a:pt x="7614" y="3772"/>
                    <a:pt x="7876" y="2509"/>
                  </a:cubicBezTo>
                  <a:cubicBezTo>
                    <a:pt x="8234" y="796"/>
                    <a:pt x="8076" y="1"/>
                    <a:pt x="8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389;p48"/>
            <p:cNvSpPr/>
            <p:nvPr/>
          </p:nvSpPr>
          <p:spPr>
            <a:xfrm>
              <a:off x="7536830" y="4430834"/>
              <a:ext cx="277424" cy="39969"/>
            </a:xfrm>
            <a:custGeom>
              <a:avLst/>
              <a:gdLst/>
              <a:ahLst/>
              <a:cxnLst/>
              <a:rect l="l" t="t" r="r" b="b"/>
              <a:pathLst>
                <a:path w="5643" h="813" extrusionOk="0">
                  <a:moveTo>
                    <a:pt x="0" y="0"/>
                  </a:moveTo>
                  <a:lnTo>
                    <a:pt x="0" y="813"/>
                  </a:lnTo>
                  <a:lnTo>
                    <a:pt x="5642" y="813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390;p48"/>
            <p:cNvSpPr/>
            <p:nvPr/>
          </p:nvSpPr>
          <p:spPr>
            <a:xfrm>
              <a:off x="8041044" y="4165255"/>
              <a:ext cx="220101" cy="228851"/>
            </a:xfrm>
            <a:custGeom>
              <a:avLst/>
              <a:gdLst/>
              <a:ahLst/>
              <a:cxnLst/>
              <a:rect l="l" t="t" r="r" b="b"/>
              <a:pathLst>
                <a:path w="4477" h="4655" extrusionOk="0">
                  <a:moveTo>
                    <a:pt x="3887" y="1"/>
                  </a:moveTo>
                  <a:lnTo>
                    <a:pt x="1" y="4095"/>
                  </a:lnTo>
                  <a:lnTo>
                    <a:pt x="591" y="4654"/>
                  </a:lnTo>
                  <a:lnTo>
                    <a:pt x="4476" y="560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391;p48"/>
            <p:cNvSpPr/>
            <p:nvPr/>
          </p:nvSpPr>
          <p:spPr>
            <a:xfrm>
              <a:off x="8052647" y="4179807"/>
              <a:ext cx="168529" cy="174330"/>
            </a:xfrm>
            <a:custGeom>
              <a:avLst/>
              <a:gdLst/>
              <a:ahLst/>
              <a:cxnLst/>
              <a:rect l="l" t="t" r="r" b="b"/>
              <a:pathLst>
                <a:path w="3428" h="3546" extrusionOk="0">
                  <a:moveTo>
                    <a:pt x="3427" y="1"/>
                  </a:moveTo>
                  <a:cubicBezTo>
                    <a:pt x="3424" y="1"/>
                    <a:pt x="3412" y="13"/>
                    <a:pt x="3389" y="32"/>
                  </a:cubicBezTo>
                  <a:cubicBezTo>
                    <a:pt x="3357" y="62"/>
                    <a:pt x="3323" y="98"/>
                    <a:pt x="3288" y="132"/>
                  </a:cubicBezTo>
                  <a:cubicBezTo>
                    <a:pt x="3196" y="219"/>
                    <a:pt x="3069" y="346"/>
                    <a:pt x="2917" y="508"/>
                  </a:cubicBezTo>
                  <a:cubicBezTo>
                    <a:pt x="2584" y="858"/>
                    <a:pt x="2173" y="1295"/>
                    <a:pt x="1719" y="1776"/>
                  </a:cubicBezTo>
                  <a:cubicBezTo>
                    <a:pt x="1255" y="2248"/>
                    <a:pt x="836" y="2676"/>
                    <a:pt x="499" y="3021"/>
                  </a:cubicBezTo>
                  <a:cubicBezTo>
                    <a:pt x="360" y="3166"/>
                    <a:pt x="242" y="3293"/>
                    <a:pt x="132" y="3402"/>
                  </a:cubicBezTo>
                  <a:cubicBezTo>
                    <a:pt x="97" y="3440"/>
                    <a:pt x="67" y="3471"/>
                    <a:pt x="37" y="3507"/>
                  </a:cubicBezTo>
                  <a:cubicBezTo>
                    <a:pt x="15" y="3533"/>
                    <a:pt x="1" y="3545"/>
                    <a:pt x="6" y="3545"/>
                  </a:cubicBezTo>
                  <a:cubicBezTo>
                    <a:pt x="6" y="3545"/>
                    <a:pt x="19" y="3537"/>
                    <a:pt x="45" y="3515"/>
                  </a:cubicBezTo>
                  <a:cubicBezTo>
                    <a:pt x="75" y="3480"/>
                    <a:pt x="111" y="3450"/>
                    <a:pt x="146" y="3414"/>
                  </a:cubicBezTo>
                  <a:cubicBezTo>
                    <a:pt x="255" y="3305"/>
                    <a:pt x="382" y="3182"/>
                    <a:pt x="525" y="3043"/>
                  </a:cubicBezTo>
                  <a:cubicBezTo>
                    <a:pt x="862" y="2702"/>
                    <a:pt x="1286" y="2278"/>
                    <a:pt x="1754" y="1806"/>
                  </a:cubicBezTo>
                  <a:cubicBezTo>
                    <a:pt x="2226" y="1317"/>
                    <a:pt x="2637" y="858"/>
                    <a:pt x="2938" y="530"/>
                  </a:cubicBezTo>
                  <a:cubicBezTo>
                    <a:pt x="3078" y="386"/>
                    <a:pt x="3196" y="255"/>
                    <a:pt x="3301" y="146"/>
                  </a:cubicBezTo>
                  <a:cubicBezTo>
                    <a:pt x="3336" y="106"/>
                    <a:pt x="3367" y="72"/>
                    <a:pt x="3397" y="41"/>
                  </a:cubicBezTo>
                  <a:cubicBezTo>
                    <a:pt x="3419" y="15"/>
                    <a:pt x="3428" y="1"/>
                    <a:pt x="3428" y="1"/>
                  </a:cubicBezTo>
                  <a:cubicBezTo>
                    <a:pt x="3428" y="1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392;p48"/>
            <p:cNvSpPr/>
            <p:nvPr/>
          </p:nvSpPr>
          <p:spPr>
            <a:xfrm>
              <a:off x="7646414" y="2803977"/>
              <a:ext cx="100586" cy="1629835"/>
            </a:xfrm>
            <a:custGeom>
              <a:avLst/>
              <a:gdLst/>
              <a:ahLst/>
              <a:cxnLst/>
              <a:rect l="l" t="t" r="r" b="b"/>
              <a:pathLst>
                <a:path w="2046" h="33152" extrusionOk="0">
                  <a:moveTo>
                    <a:pt x="2045" y="0"/>
                  </a:moveTo>
                  <a:cubicBezTo>
                    <a:pt x="2045" y="0"/>
                    <a:pt x="2037" y="27"/>
                    <a:pt x="2023" y="83"/>
                  </a:cubicBezTo>
                  <a:cubicBezTo>
                    <a:pt x="2011" y="136"/>
                    <a:pt x="1985" y="218"/>
                    <a:pt x="1941" y="323"/>
                  </a:cubicBezTo>
                  <a:cubicBezTo>
                    <a:pt x="1898" y="424"/>
                    <a:pt x="1823" y="541"/>
                    <a:pt x="1718" y="668"/>
                  </a:cubicBezTo>
                  <a:cubicBezTo>
                    <a:pt x="1613" y="791"/>
                    <a:pt x="1473" y="922"/>
                    <a:pt x="1321" y="1066"/>
                  </a:cubicBezTo>
                  <a:cubicBezTo>
                    <a:pt x="1168" y="1215"/>
                    <a:pt x="992" y="1376"/>
                    <a:pt x="839" y="1590"/>
                  </a:cubicBezTo>
                  <a:cubicBezTo>
                    <a:pt x="682" y="1809"/>
                    <a:pt x="696" y="2115"/>
                    <a:pt x="678" y="2408"/>
                  </a:cubicBezTo>
                  <a:cubicBezTo>
                    <a:pt x="656" y="3016"/>
                    <a:pt x="630" y="3702"/>
                    <a:pt x="603" y="4462"/>
                  </a:cubicBezTo>
                  <a:cubicBezTo>
                    <a:pt x="573" y="5222"/>
                    <a:pt x="547" y="6053"/>
                    <a:pt x="512" y="6949"/>
                  </a:cubicBezTo>
                  <a:cubicBezTo>
                    <a:pt x="486" y="7840"/>
                    <a:pt x="460" y="8797"/>
                    <a:pt x="429" y="9803"/>
                  </a:cubicBezTo>
                  <a:cubicBezTo>
                    <a:pt x="377" y="11812"/>
                    <a:pt x="298" y="14024"/>
                    <a:pt x="250" y="16344"/>
                  </a:cubicBezTo>
                  <a:cubicBezTo>
                    <a:pt x="175" y="20981"/>
                    <a:pt x="109" y="25181"/>
                    <a:pt x="66" y="28231"/>
                  </a:cubicBezTo>
                  <a:cubicBezTo>
                    <a:pt x="44" y="29747"/>
                    <a:pt x="26" y="30976"/>
                    <a:pt x="14" y="31832"/>
                  </a:cubicBezTo>
                  <a:cubicBezTo>
                    <a:pt x="10" y="32252"/>
                    <a:pt x="4" y="32579"/>
                    <a:pt x="0" y="32811"/>
                  </a:cubicBezTo>
                  <a:lnTo>
                    <a:pt x="0" y="33152"/>
                  </a:lnTo>
                  <a:cubicBezTo>
                    <a:pt x="10" y="32837"/>
                    <a:pt x="40" y="31199"/>
                    <a:pt x="97" y="28231"/>
                  </a:cubicBezTo>
                  <a:cubicBezTo>
                    <a:pt x="149" y="25185"/>
                    <a:pt x="219" y="20985"/>
                    <a:pt x="298" y="16344"/>
                  </a:cubicBezTo>
                  <a:cubicBezTo>
                    <a:pt x="341" y="14024"/>
                    <a:pt x="420" y="11812"/>
                    <a:pt x="472" y="9803"/>
                  </a:cubicBezTo>
                  <a:cubicBezTo>
                    <a:pt x="498" y="8797"/>
                    <a:pt x="525" y="7844"/>
                    <a:pt x="551" y="6949"/>
                  </a:cubicBezTo>
                  <a:cubicBezTo>
                    <a:pt x="581" y="6057"/>
                    <a:pt x="607" y="5222"/>
                    <a:pt x="634" y="4462"/>
                  </a:cubicBezTo>
                  <a:cubicBezTo>
                    <a:pt x="660" y="3702"/>
                    <a:pt x="682" y="3016"/>
                    <a:pt x="704" y="2413"/>
                  </a:cubicBezTo>
                  <a:cubicBezTo>
                    <a:pt x="722" y="2115"/>
                    <a:pt x="708" y="1818"/>
                    <a:pt x="857" y="1600"/>
                  </a:cubicBezTo>
                  <a:cubicBezTo>
                    <a:pt x="1006" y="1394"/>
                    <a:pt x="1180" y="1228"/>
                    <a:pt x="1333" y="1079"/>
                  </a:cubicBezTo>
                  <a:cubicBezTo>
                    <a:pt x="1486" y="931"/>
                    <a:pt x="1626" y="804"/>
                    <a:pt x="1731" y="678"/>
                  </a:cubicBezTo>
                  <a:cubicBezTo>
                    <a:pt x="1836" y="551"/>
                    <a:pt x="1906" y="428"/>
                    <a:pt x="1950" y="323"/>
                  </a:cubicBezTo>
                  <a:cubicBezTo>
                    <a:pt x="1993" y="223"/>
                    <a:pt x="2015" y="140"/>
                    <a:pt x="2029" y="83"/>
                  </a:cubicBezTo>
                  <a:cubicBezTo>
                    <a:pt x="2041" y="27"/>
                    <a:pt x="2045" y="0"/>
                    <a:pt x="20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393;p48"/>
            <p:cNvSpPr/>
            <p:nvPr/>
          </p:nvSpPr>
          <p:spPr>
            <a:xfrm>
              <a:off x="7588598" y="2814055"/>
              <a:ext cx="6293" cy="9783"/>
            </a:xfrm>
            <a:custGeom>
              <a:avLst/>
              <a:gdLst/>
              <a:ahLst/>
              <a:cxnLst/>
              <a:rect l="l" t="t" r="r" b="b"/>
              <a:pathLst>
                <a:path w="128" h="199" extrusionOk="0">
                  <a:moveTo>
                    <a:pt x="16" y="0"/>
                  </a:moveTo>
                  <a:cubicBezTo>
                    <a:pt x="15" y="0"/>
                    <a:pt x="15" y="1"/>
                    <a:pt x="14" y="1"/>
                  </a:cubicBezTo>
                  <a:cubicBezTo>
                    <a:pt x="0" y="5"/>
                    <a:pt x="14" y="57"/>
                    <a:pt x="45" y="110"/>
                  </a:cubicBezTo>
                  <a:cubicBezTo>
                    <a:pt x="72" y="161"/>
                    <a:pt x="100" y="198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7" y="193"/>
                    <a:pt x="115" y="140"/>
                    <a:pt x="84" y="88"/>
                  </a:cubicBezTo>
                  <a:cubicBezTo>
                    <a:pt x="60" y="39"/>
                    <a:pt x="27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394;p48"/>
            <p:cNvSpPr/>
            <p:nvPr/>
          </p:nvSpPr>
          <p:spPr>
            <a:xfrm>
              <a:off x="7600643" y="2832442"/>
              <a:ext cx="8898" cy="7964"/>
            </a:xfrm>
            <a:custGeom>
              <a:avLst/>
              <a:gdLst/>
              <a:ahLst/>
              <a:cxnLst/>
              <a:rect l="l" t="t" r="r" b="b"/>
              <a:pathLst>
                <a:path w="181" h="162" extrusionOk="0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11"/>
                    <a:pt x="27" y="55"/>
                    <a:pt x="75" y="99"/>
                  </a:cubicBezTo>
                  <a:cubicBezTo>
                    <a:pt x="113" y="136"/>
                    <a:pt x="151" y="161"/>
                    <a:pt x="166" y="161"/>
                  </a:cubicBezTo>
                  <a:cubicBezTo>
                    <a:pt x="168" y="161"/>
                    <a:pt x="170" y="161"/>
                    <a:pt x="171" y="160"/>
                  </a:cubicBezTo>
                  <a:cubicBezTo>
                    <a:pt x="180" y="146"/>
                    <a:pt x="149" y="107"/>
                    <a:pt x="106" y="63"/>
                  </a:cubicBezTo>
                  <a:cubicBezTo>
                    <a:pt x="67" y="26"/>
                    <a:pt x="29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395;p48"/>
            <p:cNvSpPr/>
            <p:nvPr/>
          </p:nvSpPr>
          <p:spPr>
            <a:xfrm>
              <a:off x="7617604" y="2846503"/>
              <a:ext cx="10373" cy="5654"/>
            </a:xfrm>
            <a:custGeom>
              <a:avLst/>
              <a:gdLst/>
              <a:ahLst/>
              <a:cxnLst/>
              <a:rect l="l" t="t" r="r" b="b"/>
              <a:pathLst>
                <a:path w="211" h="115" extrusionOk="0">
                  <a:moveTo>
                    <a:pt x="17" y="0"/>
                  </a:moveTo>
                  <a:cubicBezTo>
                    <a:pt x="11" y="0"/>
                    <a:pt x="7" y="1"/>
                    <a:pt x="5" y="5"/>
                  </a:cubicBezTo>
                  <a:cubicBezTo>
                    <a:pt x="1" y="13"/>
                    <a:pt x="40" y="49"/>
                    <a:pt x="97" y="79"/>
                  </a:cubicBezTo>
                  <a:cubicBezTo>
                    <a:pt x="136" y="102"/>
                    <a:pt x="175" y="114"/>
                    <a:pt x="194" y="114"/>
                  </a:cubicBezTo>
                  <a:cubicBezTo>
                    <a:pt x="201" y="114"/>
                    <a:pt x="205" y="113"/>
                    <a:pt x="207" y="110"/>
                  </a:cubicBezTo>
                  <a:cubicBezTo>
                    <a:pt x="211" y="96"/>
                    <a:pt x="171" y="66"/>
                    <a:pt x="118" y="35"/>
                  </a:cubicBezTo>
                  <a:cubicBezTo>
                    <a:pt x="75" y="15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396;p48"/>
            <p:cNvSpPr/>
            <p:nvPr/>
          </p:nvSpPr>
          <p:spPr>
            <a:xfrm>
              <a:off x="7637859" y="2855205"/>
              <a:ext cx="11160" cy="3196"/>
            </a:xfrm>
            <a:custGeom>
              <a:avLst/>
              <a:gdLst/>
              <a:ahLst/>
              <a:cxnLst/>
              <a:rect l="l" t="t" r="r" b="b"/>
              <a:pathLst>
                <a:path w="227" h="65" extrusionOk="0">
                  <a:moveTo>
                    <a:pt x="41" y="0"/>
                  </a:moveTo>
                  <a:cubicBezTo>
                    <a:pt x="21" y="0"/>
                    <a:pt x="6" y="2"/>
                    <a:pt x="4" y="7"/>
                  </a:cubicBezTo>
                  <a:cubicBezTo>
                    <a:pt x="0" y="20"/>
                    <a:pt x="47" y="42"/>
                    <a:pt x="109" y="55"/>
                  </a:cubicBezTo>
                  <a:cubicBezTo>
                    <a:pt x="140" y="62"/>
                    <a:pt x="168" y="65"/>
                    <a:pt x="189" y="65"/>
                  </a:cubicBezTo>
                  <a:cubicBezTo>
                    <a:pt x="209" y="65"/>
                    <a:pt x="222" y="62"/>
                    <a:pt x="222" y="55"/>
                  </a:cubicBezTo>
                  <a:cubicBezTo>
                    <a:pt x="227" y="42"/>
                    <a:pt x="178" y="20"/>
                    <a:pt x="118" y="7"/>
                  </a:cubicBezTo>
                  <a:cubicBezTo>
                    <a:pt x="89" y="2"/>
                    <a:pt x="62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397;p48"/>
            <p:cNvSpPr/>
            <p:nvPr/>
          </p:nvSpPr>
          <p:spPr>
            <a:xfrm>
              <a:off x="7659983" y="2856385"/>
              <a:ext cx="10963" cy="2802"/>
            </a:xfrm>
            <a:custGeom>
              <a:avLst/>
              <a:gdLst/>
              <a:ahLst/>
              <a:cxnLst/>
              <a:rect l="l" t="t" r="r" b="b"/>
              <a:pathLst>
                <a:path w="223" h="57" extrusionOk="0">
                  <a:moveTo>
                    <a:pt x="167" y="0"/>
                  </a:moveTo>
                  <a:cubicBezTo>
                    <a:pt x="148" y="0"/>
                    <a:pt x="127" y="2"/>
                    <a:pt x="105" y="5"/>
                  </a:cubicBezTo>
                  <a:cubicBezTo>
                    <a:pt x="48" y="13"/>
                    <a:pt x="0" y="26"/>
                    <a:pt x="0" y="40"/>
                  </a:cubicBezTo>
                  <a:cubicBezTo>
                    <a:pt x="0" y="49"/>
                    <a:pt x="25" y="56"/>
                    <a:pt x="63" y="56"/>
                  </a:cubicBezTo>
                  <a:cubicBezTo>
                    <a:pt x="78" y="56"/>
                    <a:pt x="95" y="55"/>
                    <a:pt x="113" y="52"/>
                  </a:cubicBezTo>
                  <a:cubicBezTo>
                    <a:pt x="174" y="44"/>
                    <a:pt x="222" y="26"/>
                    <a:pt x="222" y="13"/>
                  </a:cubicBezTo>
                  <a:cubicBezTo>
                    <a:pt x="220" y="5"/>
                    <a:pt x="198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398;p48"/>
            <p:cNvSpPr/>
            <p:nvPr/>
          </p:nvSpPr>
          <p:spPr>
            <a:xfrm>
              <a:off x="7681221" y="2849256"/>
              <a:ext cx="10570" cy="5064"/>
            </a:xfrm>
            <a:custGeom>
              <a:avLst/>
              <a:gdLst/>
              <a:ahLst/>
              <a:cxnLst/>
              <a:rect l="l" t="t" r="r" b="b"/>
              <a:pathLst>
                <a:path w="215" h="103" extrusionOk="0">
                  <a:moveTo>
                    <a:pt x="195" y="0"/>
                  </a:moveTo>
                  <a:cubicBezTo>
                    <a:pt x="175" y="0"/>
                    <a:pt x="138" y="12"/>
                    <a:pt x="97" y="32"/>
                  </a:cubicBezTo>
                  <a:cubicBezTo>
                    <a:pt x="40" y="54"/>
                    <a:pt x="0" y="84"/>
                    <a:pt x="4" y="98"/>
                  </a:cubicBezTo>
                  <a:cubicBezTo>
                    <a:pt x="6" y="101"/>
                    <a:pt x="10" y="103"/>
                    <a:pt x="17" y="103"/>
                  </a:cubicBezTo>
                  <a:cubicBezTo>
                    <a:pt x="36" y="103"/>
                    <a:pt x="72" y="91"/>
                    <a:pt x="115" y="71"/>
                  </a:cubicBezTo>
                  <a:cubicBezTo>
                    <a:pt x="175" y="45"/>
                    <a:pt x="214" y="14"/>
                    <a:pt x="210" y="5"/>
                  </a:cubicBezTo>
                  <a:cubicBezTo>
                    <a:pt x="208" y="2"/>
                    <a:pt x="203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399;p48"/>
            <p:cNvSpPr/>
            <p:nvPr/>
          </p:nvSpPr>
          <p:spPr>
            <a:xfrm>
              <a:off x="7700345" y="2836326"/>
              <a:ext cx="9292" cy="7374"/>
            </a:xfrm>
            <a:custGeom>
              <a:avLst/>
              <a:gdLst/>
              <a:ahLst/>
              <a:cxnLst/>
              <a:rect l="l" t="t" r="r" b="b"/>
              <a:pathLst>
                <a:path w="189" h="150" extrusionOk="0">
                  <a:moveTo>
                    <a:pt x="174" y="0"/>
                  </a:moveTo>
                  <a:cubicBezTo>
                    <a:pt x="158" y="0"/>
                    <a:pt x="120" y="20"/>
                    <a:pt x="79" y="54"/>
                  </a:cubicBezTo>
                  <a:cubicBezTo>
                    <a:pt x="31" y="98"/>
                    <a:pt x="0" y="137"/>
                    <a:pt x="9" y="146"/>
                  </a:cubicBezTo>
                  <a:cubicBezTo>
                    <a:pt x="10" y="148"/>
                    <a:pt x="13" y="149"/>
                    <a:pt x="17" y="149"/>
                  </a:cubicBezTo>
                  <a:cubicBezTo>
                    <a:pt x="34" y="149"/>
                    <a:pt x="70" y="126"/>
                    <a:pt x="109" y="93"/>
                  </a:cubicBezTo>
                  <a:cubicBezTo>
                    <a:pt x="158" y="50"/>
                    <a:pt x="188" y="10"/>
                    <a:pt x="180" y="2"/>
                  </a:cubicBezTo>
                  <a:cubicBezTo>
                    <a:pt x="178" y="1"/>
                    <a:pt x="176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400;p48"/>
            <p:cNvSpPr/>
            <p:nvPr/>
          </p:nvSpPr>
          <p:spPr>
            <a:xfrm>
              <a:off x="7715782" y="2818726"/>
              <a:ext cx="7178" cy="9390"/>
            </a:xfrm>
            <a:custGeom>
              <a:avLst/>
              <a:gdLst/>
              <a:ahLst/>
              <a:cxnLst/>
              <a:rect l="l" t="t" r="r" b="b"/>
              <a:pathLst>
                <a:path w="146" h="191" extrusionOk="0">
                  <a:moveTo>
                    <a:pt x="134" y="1"/>
                  </a:moveTo>
                  <a:cubicBezTo>
                    <a:pt x="120" y="1"/>
                    <a:pt x="86" y="35"/>
                    <a:pt x="53" y="84"/>
                  </a:cubicBezTo>
                  <a:cubicBezTo>
                    <a:pt x="23" y="137"/>
                    <a:pt x="1" y="181"/>
                    <a:pt x="15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30" y="191"/>
                    <a:pt x="61" y="157"/>
                    <a:pt x="93" y="110"/>
                  </a:cubicBezTo>
                  <a:cubicBezTo>
                    <a:pt x="128" y="58"/>
                    <a:pt x="146" y="11"/>
                    <a:pt x="136" y="1"/>
                  </a:cubicBez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401;p48"/>
            <p:cNvSpPr/>
            <p:nvPr/>
          </p:nvSpPr>
          <p:spPr>
            <a:xfrm>
              <a:off x="7726107" y="2805009"/>
              <a:ext cx="2851" cy="3736"/>
            </a:xfrm>
            <a:custGeom>
              <a:avLst/>
              <a:gdLst/>
              <a:ahLst/>
              <a:cxnLst/>
              <a:rect l="l" t="t" r="r" b="b"/>
              <a:pathLst>
                <a:path w="58" h="76" extrusionOk="0">
                  <a:moveTo>
                    <a:pt x="36" y="0"/>
                  </a:moveTo>
                  <a:cubicBezTo>
                    <a:pt x="26" y="0"/>
                    <a:pt x="13" y="13"/>
                    <a:pt x="5" y="32"/>
                  </a:cubicBezTo>
                  <a:cubicBezTo>
                    <a:pt x="1" y="54"/>
                    <a:pt x="5" y="70"/>
                    <a:pt x="19" y="75"/>
                  </a:cubicBezTo>
                  <a:cubicBezTo>
                    <a:pt x="20" y="75"/>
                    <a:pt x="22" y="76"/>
                    <a:pt x="24" y="76"/>
                  </a:cubicBezTo>
                  <a:cubicBezTo>
                    <a:pt x="35" y="76"/>
                    <a:pt x="46" y="63"/>
                    <a:pt x="53" y="44"/>
                  </a:cubicBezTo>
                  <a:cubicBezTo>
                    <a:pt x="57" y="27"/>
                    <a:pt x="53" y="5"/>
                    <a:pt x="41" y="1"/>
                  </a:cubicBezTo>
                  <a:cubicBezTo>
                    <a:pt x="39" y="1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402;p48"/>
            <p:cNvSpPr/>
            <p:nvPr/>
          </p:nvSpPr>
          <p:spPr>
            <a:xfrm>
              <a:off x="7659294" y="2889275"/>
              <a:ext cx="2606" cy="10963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31" y="0"/>
                  </a:moveTo>
                  <a:cubicBezTo>
                    <a:pt x="18" y="0"/>
                    <a:pt x="5" y="48"/>
                    <a:pt x="0" y="109"/>
                  </a:cubicBezTo>
                  <a:cubicBezTo>
                    <a:pt x="0" y="170"/>
                    <a:pt x="10" y="222"/>
                    <a:pt x="22" y="222"/>
                  </a:cubicBezTo>
                  <a:cubicBezTo>
                    <a:pt x="36" y="222"/>
                    <a:pt x="49" y="175"/>
                    <a:pt x="49" y="109"/>
                  </a:cubicBezTo>
                  <a:cubicBezTo>
                    <a:pt x="53" y="48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403;p48"/>
            <p:cNvSpPr/>
            <p:nvPr/>
          </p:nvSpPr>
          <p:spPr>
            <a:xfrm>
              <a:off x="7658655" y="2911152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3"/>
                    <a:pt x="18" y="223"/>
                  </a:cubicBezTo>
                  <a:cubicBezTo>
                    <a:pt x="18" y="223"/>
                    <a:pt x="19" y="223"/>
                    <a:pt x="20" y="223"/>
                  </a:cubicBezTo>
                  <a:cubicBezTo>
                    <a:pt x="32" y="223"/>
                    <a:pt x="44" y="173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404;p48"/>
            <p:cNvSpPr/>
            <p:nvPr/>
          </p:nvSpPr>
          <p:spPr>
            <a:xfrm>
              <a:off x="7657819" y="293327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0" y="1"/>
                  </a:moveTo>
                  <a:cubicBezTo>
                    <a:pt x="18" y="1"/>
                    <a:pt x="4" y="49"/>
                    <a:pt x="4" y="110"/>
                  </a:cubicBezTo>
                  <a:cubicBezTo>
                    <a:pt x="0" y="172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4"/>
                  </a:cubicBezTo>
                  <a:cubicBezTo>
                    <a:pt x="52" y="49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405;p48"/>
            <p:cNvSpPr/>
            <p:nvPr/>
          </p:nvSpPr>
          <p:spPr>
            <a:xfrm>
              <a:off x="7657180" y="2955202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0"/>
                  </a:moveTo>
                  <a:cubicBezTo>
                    <a:pt x="17" y="0"/>
                    <a:pt x="5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8" y="176"/>
                    <a:pt x="48" y="114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406;p48"/>
            <p:cNvSpPr/>
            <p:nvPr/>
          </p:nvSpPr>
          <p:spPr>
            <a:xfrm>
              <a:off x="7656492" y="297732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5" y="49"/>
                    <a:pt x="1" y="110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5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407;p48"/>
            <p:cNvSpPr/>
            <p:nvPr/>
          </p:nvSpPr>
          <p:spPr>
            <a:xfrm>
              <a:off x="7655902" y="2999449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5" y="0"/>
                  </a:moveTo>
                  <a:cubicBezTo>
                    <a:pt x="12" y="0"/>
                    <a:pt x="0" y="51"/>
                    <a:pt x="0" y="111"/>
                  </a:cubicBezTo>
                  <a:cubicBezTo>
                    <a:pt x="0" y="171"/>
                    <a:pt x="9" y="224"/>
                    <a:pt x="21" y="224"/>
                  </a:cubicBezTo>
                  <a:cubicBezTo>
                    <a:pt x="31" y="224"/>
                    <a:pt x="43" y="176"/>
                    <a:pt x="47" y="111"/>
                  </a:cubicBezTo>
                  <a:cubicBezTo>
                    <a:pt x="47" y="49"/>
                    <a:pt x="39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408;p48"/>
            <p:cNvSpPr/>
            <p:nvPr/>
          </p:nvSpPr>
          <p:spPr>
            <a:xfrm>
              <a:off x="7655017" y="3021376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8" y="0"/>
                    <a:pt x="5" y="48"/>
                    <a:pt x="5" y="114"/>
                  </a:cubicBezTo>
                  <a:cubicBezTo>
                    <a:pt x="0" y="175"/>
                    <a:pt x="13" y="224"/>
                    <a:pt x="22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53" y="114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409;p48"/>
            <p:cNvSpPr/>
            <p:nvPr/>
          </p:nvSpPr>
          <p:spPr>
            <a:xfrm>
              <a:off x="7654329" y="3043549"/>
              <a:ext cx="2655" cy="10963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32" y="0"/>
                  </a:moveTo>
                  <a:cubicBezTo>
                    <a:pt x="19" y="0"/>
                    <a:pt x="6" y="47"/>
                    <a:pt x="6" y="109"/>
                  </a:cubicBezTo>
                  <a:cubicBezTo>
                    <a:pt x="1" y="170"/>
                    <a:pt x="14" y="222"/>
                    <a:pt x="23" y="222"/>
                  </a:cubicBezTo>
                  <a:cubicBezTo>
                    <a:pt x="36" y="222"/>
                    <a:pt x="49" y="174"/>
                    <a:pt x="53" y="113"/>
                  </a:cubicBezTo>
                  <a:cubicBezTo>
                    <a:pt x="53" y="47"/>
                    <a:pt x="45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410;p48"/>
            <p:cNvSpPr/>
            <p:nvPr/>
          </p:nvSpPr>
          <p:spPr>
            <a:xfrm>
              <a:off x="7653936" y="3065426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0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4" y="175"/>
                    <a:pt x="49" y="114"/>
                  </a:cubicBezTo>
                  <a:cubicBezTo>
                    <a:pt x="49" y="53"/>
                    <a:pt x="40" y="5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411;p48"/>
            <p:cNvSpPr/>
            <p:nvPr/>
          </p:nvSpPr>
          <p:spPr>
            <a:xfrm>
              <a:off x="7653296" y="308755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5"/>
                    <a:pt x="9" y="223"/>
                    <a:pt x="22" y="227"/>
                  </a:cubicBezTo>
                  <a:cubicBezTo>
                    <a:pt x="35" y="227"/>
                    <a:pt x="44" y="175"/>
                    <a:pt x="48" y="114"/>
                  </a:cubicBezTo>
                  <a:cubicBezTo>
                    <a:pt x="48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412;p48"/>
            <p:cNvSpPr/>
            <p:nvPr/>
          </p:nvSpPr>
          <p:spPr>
            <a:xfrm>
              <a:off x="7652657" y="310967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8" y="176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413;p48"/>
            <p:cNvSpPr/>
            <p:nvPr/>
          </p:nvSpPr>
          <p:spPr>
            <a:xfrm>
              <a:off x="7652018" y="313179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1" y="1"/>
                  </a:moveTo>
                  <a:cubicBezTo>
                    <a:pt x="17" y="1"/>
                    <a:pt x="5" y="49"/>
                    <a:pt x="5" y="110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8" y="176"/>
                    <a:pt x="48" y="110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414;p48"/>
            <p:cNvSpPr/>
            <p:nvPr/>
          </p:nvSpPr>
          <p:spPr>
            <a:xfrm>
              <a:off x="7651330" y="3153723"/>
              <a:ext cx="2655" cy="11258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31" y="0"/>
                  </a:moveTo>
                  <a:cubicBezTo>
                    <a:pt x="19" y="0"/>
                    <a:pt x="5" y="53"/>
                    <a:pt x="5" y="114"/>
                  </a:cubicBezTo>
                  <a:cubicBezTo>
                    <a:pt x="1" y="176"/>
                    <a:pt x="15" y="228"/>
                    <a:pt x="27" y="228"/>
                  </a:cubicBezTo>
                  <a:cubicBezTo>
                    <a:pt x="36" y="228"/>
                    <a:pt x="49" y="176"/>
                    <a:pt x="53" y="114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415;p48"/>
            <p:cNvSpPr/>
            <p:nvPr/>
          </p:nvSpPr>
          <p:spPr>
            <a:xfrm>
              <a:off x="7650937" y="3175847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7" y="0"/>
                  </a:moveTo>
                  <a:cubicBezTo>
                    <a:pt x="13" y="0"/>
                    <a:pt x="5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49" y="115"/>
                  </a:cubicBezTo>
                  <a:cubicBezTo>
                    <a:pt x="49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416;p48"/>
            <p:cNvSpPr/>
            <p:nvPr/>
          </p:nvSpPr>
          <p:spPr>
            <a:xfrm>
              <a:off x="7650248" y="3197970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0"/>
                  </a:moveTo>
                  <a:cubicBezTo>
                    <a:pt x="19" y="0"/>
                    <a:pt x="5" y="49"/>
                    <a:pt x="5" y="111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417;p48"/>
            <p:cNvSpPr/>
            <p:nvPr/>
          </p:nvSpPr>
          <p:spPr>
            <a:xfrm>
              <a:off x="7649855" y="322014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0"/>
                    <a:pt x="9" y="223"/>
                    <a:pt x="23" y="223"/>
                  </a:cubicBezTo>
                  <a:cubicBezTo>
                    <a:pt x="35" y="223"/>
                    <a:pt x="45" y="175"/>
                    <a:pt x="49" y="109"/>
                  </a:cubicBezTo>
                  <a:cubicBezTo>
                    <a:pt x="49" y="48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418;p48"/>
            <p:cNvSpPr/>
            <p:nvPr/>
          </p:nvSpPr>
          <p:spPr>
            <a:xfrm>
              <a:off x="7649167" y="3242069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2" y="0"/>
                  </a:moveTo>
                  <a:cubicBezTo>
                    <a:pt x="19" y="0"/>
                    <a:pt x="6" y="53"/>
                    <a:pt x="6" y="113"/>
                  </a:cubicBezTo>
                  <a:cubicBezTo>
                    <a:pt x="1" y="174"/>
                    <a:pt x="10" y="227"/>
                    <a:pt x="23" y="227"/>
                  </a:cubicBezTo>
                  <a:cubicBezTo>
                    <a:pt x="37" y="227"/>
                    <a:pt x="49" y="174"/>
                    <a:pt x="49" y="113"/>
                  </a:cubicBezTo>
                  <a:cubicBezTo>
                    <a:pt x="53" y="53"/>
                    <a:pt x="45" y="4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419;p48"/>
            <p:cNvSpPr/>
            <p:nvPr/>
          </p:nvSpPr>
          <p:spPr>
            <a:xfrm>
              <a:off x="7648773" y="3264193"/>
              <a:ext cx="2409" cy="11160"/>
            </a:xfrm>
            <a:custGeom>
              <a:avLst/>
              <a:gdLst/>
              <a:ahLst/>
              <a:cxnLst/>
              <a:rect l="l" t="t" r="r" b="b"/>
              <a:pathLst>
                <a:path w="49" h="227" extrusionOk="0">
                  <a:moveTo>
                    <a:pt x="27" y="0"/>
                  </a:moveTo>
                  <a:cubicBezTo>
                    <a:pt x="14" y="0"/>
                    <a:pt x="5" y="53"/>
                    <a:pt x="0" y="113"/>
                  </a:cubicBezTo>
                  <a:cubicBezTo>
                    <a:pt x="0" y="174"/>
                    <a:pt x="9" y="227"/>
                    <a:pt x="22" y="227"/>
                  </a:cubicBezTo>
                  <a:cubicBezTo>
                    <a:pt x="35" y="227"/>
                    <a:pt x="49" y="174"/>
                    <a:pt x="49" y="113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420;p48"/>
            <p:cNvSpPr/>
            <p:nvPr/>
          </p:nvSpPr>
          <p:spPr>
            <a:xfrm>
              <a:off x="7648134" y="3286316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8" y="0"/>
                    <a:pt x="5" y="48"/>
                    <a:pt x="5" y="113"/>
                  </a:cubicBezTo>
                  <a:cubicBezTo>
                    <a:pt x="1" y="175"/>
                    <a:pt x="13" y="222"/>
                    <a:pt x="27" y="228"/>
                  </a:cubicBezTo>
                  <a:cubicBezTo>
                    <a:pt x="40" y="228"/>
                    <a:pt x="48" y="175"/>
                    <a:pt x="53" y="113"/>
                  </a:cubicBezTo>
                  <a:cubicBezTo>
                    <a:pt x="53" y="52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421;p48"/>
            <p:cNvSpPr/>
            <p:nvPr/>
          </p:nvSpPr>
          <p:spPr>
            <a:xfrm>
              <a:off x="7647692" y="3308440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5" y="48"/>
                    <a:pt x="0" y="113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9" y="175"/>
                    <a:pt x="49" y="113"/>
                  </a:cubicBezTo>
                  <a:cubicBezTo>
                    <a:pt x="49" y="52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422;p48"/>
            <p:cNvSpPr/>
            <p:nvPr/>
          </p:nvSpPr>
          <p:spPr>
            <a:xfrm>
              <a:off x="7647299" y="3330514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6" y="1"/>
                  </a:moveTo>
                  <a:cubicBezTo>
                    <a:pt x="13" y="1"/>
                    <a:pt x="0" y="49"/>
                    <a:pt x="0" y="110"/>
                  </a:cubicBezTo>
                  <a:cubicBezTo>
                    <a:pt x="0" y="176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5"/>
                  </a:cubicBezTo>
                  <a:cubicBezTo>
                    <a:pt x="48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423;p48"/>
            <p:cNvSpPr/>
            <p:nvPr/>
          </p:nvSpPr>
          <p:spPr>
            <a:xfrm>
              <a:off x="7646856" y="3352637"/>
              <a:ext cx="2360" cy="11062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27" y="1"/>
                  </a:moveTo>
                  <a:cubicBezTo>
                    <a:pt x="13" y="1"/>
                    <a:pt x="1" y="49"/>
                    <a:pt x="1" y="111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4" y="176"/>
                    <a:pt x="48" y="111"/>
                  </a:cubicBezTo>
                  <a:cubicBezTo>
                    <a:pt x="48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424;p48"/>
            <p:cNvSpPr/>
            <p:nvPr/>
          </p:nvSpPr>
          <p:spPr>
            <a:xfrm>
              <a:off x="7646217" y="337481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9" y="1"/>
                  </a:moveTo>
                  <a:cubicBezTo>
                    <a:pt x="17" y="1"/>
                    <a:pt x="4" y="51"/>
                    <a:pt x="4" y="110"/>
                  </a:cubicBezTo>
                  <a:cubicBezTo>
                    <a:pt x="0" y="171"/>
                    <a:pt x="14" y="223"/>
                    <a:pt x="26" y="223"/>
                  </a:cubicBezTo>
                  <a:cubicBezTo>
                    <a:pt x="35" y="223"/>
                    <a:pt x="48" y="175"/>
                    <a:pt x="48" y="110"/>
                  </a:cubicBezTo>
                  <a:cubicBezTo>
                    <a:pt x="52" y="48"/>
                    <a:pt x="44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425;p48"/>
            <p:cNvSpPr/>
            <p:nvPr/>
          </p:nvSpPr>
          <p:spPr>
            <a:xfrm>
              <a:off x="7645775" y="339673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3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426;p48"/>
            <p:cNvSpPr/>
            <p:nvPr/>
          </p:nvSpPr>
          <p:spPr>
            <a:xfrm>
              <a:off x="7645332" y="3418860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1"/>
                  </a:moveTo>
                  <a:cubicBezTo>
                    <a:pt x="14" y="1"/>
                    <a:pt x="5" y="53"/>
                    <a:pt x="0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8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427;p48"/>
            <p:cNvSpPr/>
            <p:nvPr/>
          </p:nvSpPr>
          <p:spPr>
            <a:xfrm>
              <a:off x="7644890" y="3440983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4" y="1"/>
                    <a:pt x="5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428;p48"/>
            <p:cNvSpPr/>
            <p:nvPr/>
          </p:nvSpPr>
          <p:spPr>
            <a:xfrm>
              <a:off x="7644496" y="3463107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0" y="49"/>
                    <a:pt x="0" y="114"/>
                  </a:cubicBezTo>
                  <a:cubicBezTo>
                    <a:pt x="0" y="176"/>
                    <a:pt x="9" y="224"/>
                    <a:pt x="22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429;p48"/>
            <p:cNvSpPr/>
            <p:nvPr/>
          </p:nvSpPr>
          <p:spPr>
            <a:xfrm>
              <a:off x="7644005" y="348523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5" y="0"/>
                    <a:pt x="1" y="49"/>
                    <a:pt x="1" y="115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430;p48"/>
            <p:cNvSpPr/>
            <p:nvPr/>
          </p:nvSpPr>
          <p:spPr>
            <a:xfrm>
              <a:off x="7643611" y="350735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1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431;p48"/>
            <p:cNvSpPr/>
            <p:nvPr/>
          </p:nvSpPr>
          <p:spPr>
            <a:xfrm>
              <a:off x="7643218" y="3529526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8" y="175"/>
                    <a:pt x="48" y="114"/>
                  </a:cubicBezTo>
                  <a:cubicBezTo>
                    <a:pt x="48" y="4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432;p48"/>
            <p:cNvSpPr/>
            <p:nvPr/>
          </p:nvSpPr>
          <p:spPr>
            <a:xfrm>
              <a:off x="7642726" y="355165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4"/>
                    <a:pt x="10" y="223"/>
                    <a:pt x="23" y="223"/>
                  </a:cubicBezTo>
                  <a:cubicBezTo>
                    <a:pt x="36" y="223"/>
                    <a:pt x="49" y="174"/>
                    <a:pt x="49" y="114"/>
                  </a:cubicBezTo>
                  <a:cubicBezTo>
                    <a:pt x="49" y="49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433;p48"/>
            <p:cNvSpPr/>
            <p:nvPr/>
          </p:nvSpPr>
          <p:spPr>
            <a:xfrm>
              <a:off x="7642333" y="357377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0" y="49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9" y="175"/>
                    <a:pt x="49" y="114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434;p48"/>
            <p:cNvSpPr/>
            <p:nvPr/>
          </p:nvSpPr>
          <p:spPr>
            <a:xfrm>
              <a:off x="7641891" y="359589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5"/>
                    <a:pt x="49" y="109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435;p48"/>
            <p:cNvSpPr/>
            <p:nvPr/>
          </p:nvSpPr>
          <p:spPr>
            <a:xfrm>
              <a:off x="7641448" y="3617971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5" y="1"/>
                  </a:moveTo>
                  <a:cubicBezTo>
                    <a:pt x="14" y="1"/>
                    <a:pt x="6" y="52"/>
                    <a:pt x="1" y="110"/>
                  </a:cubicBezTo>
                  <a:cubicBezTo>
                    <a:pt x="1" y="172"/>
                    <a:pt x="10" y="225"/>
                    <a:pt x="23" y="225"/>
                  </a:cubicBezTo>
                  <a:cubicBezTo>
                    <a:pt x="36" y="225"/>
                    <a:pt x="49" y="176"/>
                    <a:pt x="49" y="110"/>
                  </a:cubicBezTo>
                  <a:cubicBezTo>
                    <a:pt x="49" y="49"/>
                    <a:pt x="40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436;p48"/>
            <p:cNvSpPr/>
            <p:nvPr/>
          </p:nvSpPr>
          <p:spPr>
            <a:xfrm>
              <a:off x="7641055" y="3639898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6" y="1"/>
                  </a:moveTo>
                  <a:cubicBezTo>
                    <a:pt x="14" y="1"/>
                    <a:pt x="4" y="53"/>
                    <a:pt x="0" y="115"/>
                  </a:cubicBezTo>
                  <a:cubicBezTo>
                    <a:pt x="0" y="176"/>
                    <a:pt x="9" y="229"/>
                    <a:pt x="22" y="229"/>
                  </a:cubicBezTo>
                  <a:cubicBezTo>
                    <a:pt x="35" y="229"/>
                    <a:pt x="48" y="180"/>
                    <a:pt x="48" y="115"/>
                  </a:cubicBezTo>
                  <a:cubicBezTo>
                    <a:pt x="48" y="53"/>
                    <a:pt x="40" y="5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437;p48"/>
            <p:cNvSpPr/>
            <p:nvPr/>
          </p:nvSpPr>
          <p:spPr>
            <a:xfrm>
              <a:off x="7640612" y="366202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5" y="53"/>
                    <a:pt x="1" y="115"/>
                  </a:cubicBezTo>
                  <a:cubicBezTo>
                    <a:pt x="1" y="176"/>
                    <a:pt x="9" y="229"/>
                    <a:pt x="23" y="229"/>
                  </a:cubicBezTo>
                  <a:cubicBezTo>
                    <a:pt x="35" y="229"/>
                    <a:pt x="49" y="176"/>
                    <a:pt x="49" y="115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438;p48"/>
            <p:cNvSpPr/>
            <p:nvPr/>
          </p:nvSpPr>
          <p:spPr>
            <a:xfrm>
              <a:off x="7640170" y="3684193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6" y="53"/>
                    <a:pt x="6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439;p48"/>
            <p:cNvSpPr/>
            <p:nvPr/>
          </p:nvSpPr>
          <p:spPr>
            <a:xfrm>
              <a:off x="7639727" y="370631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9" y="1"/>
                    <a:pt x="5" y="53"/>
                    <a:pt x="5" y="114"/>
                  </a:cubicBezTo>
                  <a:cubicBezTo>
                    <a:pt x="1" y="175"/>
                    <a:pt x="15" y="227"/>
                    <a:pt x="27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53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440;p48"/>
            <p:cNvSpPr/>
            <p:nvPr/>
          </p:nvSpPr>
          <p:spPr>
            <a:xfrm>
              <a:off x="7639531" y="3728440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5" y="176"/>
                    <a:pt x="45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441;p48"/>
            <p:cNvSpPr/>
            <p:nvPr/>
          </p:nvSpPr>
          <p:spPr>
            <a:xfrm>
              <a:off x="7639138" y="375056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8" y="114"/>
                  </a:cubicBezTo>
                  <a:cubicBezTo>
                    <a:pt x="48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442;p48"/>
            <p:cNvSpPr/>
            <p:nvPr/>
          </p:nvSpPr>
          <p:spPr>
            <a:xfrm>
              <a:off x="7638646" y="3772687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5" y="1"/>
                    <a:pt x="1" y="53"/>
                    <a:pt x="1" y="115"/>
                  </a:cubicBezTo>
                  <a:cubicBezTo>
                    <a:pt x="1" y="176"/>
                    <a:pt x="10" y="228"/>
                    <a:pt x="23" y="228"/>
                  </a:cubicBezTo>
                  <a:cubicBezTo>
                    <a:pt x="37" y="228"/>
                    <a:pt x="45" y="176"/>
                    <a:pt x="49" y="115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443;p48"/>
            <p:cNvSpPr/>
            <p:nvPr/>
          </p:nvSpPr>
          <p:spPr>
            <a:xfrm>
              <a:off x="7638253" y="379481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49"/>
                    <a:pt x="1" y="115"/>
                  </a:cubicBezTo>
                  <a:cubicBezTo>
                    <a:pt x="1" y="176"/>
                    <a:pt x="9" y="224"/>
                    <a:pt x="23" y="228"/>
                  </a:cubicBezTo>
                  <a:cubicBezTo>
                    <a:pt x="35" y="228"/>
                    <a:pt x="49" y="176"/>
                    <a:pt x="49" y="115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444;p48"/>
            <p:cNvSpPr/>
            <p:nvPr/>
          </p:nvSpPr>
          <p:spPr>
            <a:xfrm>
              <a:off x="7637859" y="3816983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6" y="1"/>
                  </a:moveTo>
                  <a:cubicBezTo>
                    <a:pt x="13" y="1"/>
                    <a:pt x="0" y="48"/>
                    <a:pt x="0" y="114"/>
                  </a:cubicBezTo>
                  <a:cubicBezTo>
                    <a:pt x="0" y="175"/>
                    <a:pt x="9" y="223"/>
                    <a:pt x="21" y="223"/>
                  </a:cubicBezTo>
                  <a:cubicBezTo>
                    <a:pt x="22" y="223"/>
                    <a:pt x="22" y="223"/>
                    <a:pt x="23" y="223"/>
                  </a:cubicBezTo>
                  <a:cubicBezTo>
                    <a:pt x="36" y="223"/>
                    <a:pt x="47" y="172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445;p48"/>
            <p:cNvSpPr/>
            <p:nvPr/>
          </p:nvSpPr>
          <p:spPr>
            <a:xfrm>
              <a:off x="7637368" y="3839107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5" y="49"/>
                    <a:pt x="1" y="114"/>
                  </a:cubicBezTo>
                  <a:cubicBezTo>
                    <a:pt x="1" y="175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446;p48"/>
            <p:cNvSpPr/>
            <p:nvPr/>
          </p:nvSpPr>
          <p:spPr>
            <a:xfrm>
              <a:off x="7636974" y="386123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3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447;p48"/>
            <p:cNvSpPr/>
            <p:nvPr/>
          </p:nvSpPr>
          <p:spPr>
            <a:xfrm>
              <a:off x="7636532" y="388335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3" y="1"/>
                    <a:pt x="5" y="49"/>
                    <a:pt x="5" y="110"/>
                  </a:cubicBezTo>
                  <a:cubicBezTo>
                    <a:pt x="1" y="176"/>
                    <a:pt x="9" y="224"/>
                    <a:pt x="22" y="224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8" y="49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448;p48"/>
            <p:cNvSpPr/>
            <p:nvPr/>
          </p:nvSpPr>
          <p:spPr>
            <a:xfrm>
              <a:off x="7636089" y="3905477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7" y="0"/>
                  </a:moveTo>
                  <a:cubicBezTo>
                    <a:pt x="14" y="0"/>
                    <a:pt x="5" y="49"/>
                    <a:pt x="5" y="110"/>
                  </a:cubicBezTo>
                  <a:cubicBezTo>
                    <a:pt x="0" y="176"/>
                    <a:pt x="14" y="224"/>
                    <a:pt x="22" y="224"/>
                  </a:cubicBezTo>
                  <a:cubicBezTo>
                    <a:pt x="36" y="224"/>
                    <a:pt x="49" y="176"/>
                    <a:pt x="49" y="110"/>
                  </a:cubicBezTo>
                  <a:cubicBezTo>
                    <a:pt x="53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449;p48"/>
            <p:cNvSpPr/>
            <p:nvPr/>
          </p:nvSpPr>
          <p:spPr>
            <a:xfrm>
              <a:off x="7635696" y="392760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9"/>
                    <a:pt x="4" y="111"/>
                  </a:cubicBezTo>
                  <a:cubicBezTo>
                    <a:pt x="0" y="171"/>
                    <a:pt x="13" y="224"/>
                    <a:pt x="26" y="224"/>
                  </a:cubicBezTo>
                  <a:cubicBezTo>
                    <a:pt x="35" y="224"/>
                    <a:pt x="48" y="176"/>
                    <a:pt x="48" y="111"/>
                  </a:cubicBezTo>
                  <a:cubicBezTo>
                    <a:pt x="53" y="49"/>
                    <a:pt x="39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450;p48"/>
            <p:cNvSpPr/>
            <p:nvPr/>
          </p:nvSpPr>
          <p:spPr>
            <a:xfrm>
              <a:off x="7635254" y="394952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7" y="0"/>
                    <a:pt x="5" y="53"/>
                    <a:pt x="5" y="114"/>
                  </a:cubicBezTo>
                  <a:cubicBezTo>
                    <a:pt x="1" y="175"/>
                    <a:pt x="13" y="228"/>
                    <a:pt x="27" y="228"/>
                  </a:cubicBezTo>
                  <a:cubicBezTo>
                    <a:pt x="39" y="228"/>
                    <a:pt x="48" y="175"/>
                    <a:pt x="48" y="114"/>
                  </a:cubicBezTo>
                  <a:cubicBezTo>
                    <a:pt x="53" y="53"/>
                    <a:pt x="44" y="5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451;p48"/>
            <p:cNvSpPr/>
            <p:nvPr/>
          </p:nvSpPr>
          <p:spPr>
            <a:xfrm>
              <a:off x="7634811" y="3971700"/>
              <a:ext cx="2606" cy="11160"/>
            </a:xfrm>
            <a:custGeom>
              <a:avLst/>
              <a:gdLst/>
              <a:ahLst/>
              <a:cxnLst/>
              <a:rect l="l" t="t" r="r" b="b"/>
              <a:pathLst>
                <a:path w="53" h="227" extrusionOk="0">
                  <a:moveTo>
                    <a:pt x="31" y="0"/>
                  </a:moveTo>
                  <a:cubicBezTo>
                    <a:pt x="18" y="0"/>
                    <a:pt x="4" y="53"/>
                    <a:pt x="4" y="113"/>
                  </a:cubicBezTo>
                  <a:cubicBezTo>
                    <a:pt x="0" y="174"/>
                    <a:pt x="14" y="227"/>
                    <a:pt x="26" y="227"/>
                  </a:cubicBezTo>
                  <a:cubicBezTo>
                    <a:pt x="40" y="227"/>
                    <a:pt x="48" y="174"/>
                    <a:pt x="48" y="113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452;p48"/>
            <p:cNvSpPr/>
            <p:nvPr/>
          </p:nvSpPr>
          <p:spPr>
            <a:xfrm>
              <a:off x="7634369" y="3993823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1" y="0"/>
                  </a:moveTo>
                  <a:cubicBezTo>
                    <a:pt x="19" y="0"/>
                    <a:pt x="5" y="53"/>
                    <a:pt x="5" y="113"/>
                  </a:cubicBezTo>
                  <a:cubicBezTo>
                    <a:pt x="1" y="174"/>
                    <a:pt x="13" y="227"/>
                    <a:pt x="27" y="227"/>
                  </a:cubicBezTo>
                  <a:cubicBezTo>
                    <a:pt x="40" y="227"/>
                    <a:pt x="49" y="174"/>
                    <a:pt x="49" y="113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453;p48"/>
            <p:cNvSpPr/>
            <p:nvPr/>
          </p:nvSpPr>
          <p:spPr>
            <a:xfrm>
              <a:off x="7633975" y="4015946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0"/>
                  </a:moveTo>
                  <a:cubicBezTo>
                    <a:pt x="17" y="0"/>
                    <a:pt x="5" y="53"/>
                    <a:pt x="5" y="113"/>
                  </a:cubicBezTo>
                  <a:cubicBezTo>
                    <a:pt x="0" y="175"/>
                    <a:pt x="13" y="222"/>
                    <a:pt x="27" y="228"/>
                  </a:cubicBezTo>
                  <a:cubicBezTo>
                    <a:pt x="39" y="228"/>
                    <a:pt x="48" y="175"/>
                    <a:pt x="48" y="113"/>
                  </a:cubicBezTo>
                  <a:cubicBezTo>
                    <a:pt x="53" y="53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454;p48"/>
            <p:cNvSpPr/>
            <p:nvPr/>
          </p:nvSpPr>
          <p:spPr>
            <a:xfrm>
              <a:off x="7633533" y="403807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8"/>
                    <a:pt x="4" y="113"/>
                  </a:cubicBezTo>
                  <a:cubicBezTo>
                    <a:pt x="0" y="175"/>
                    <a:pt x="14" y="223"/>
                    <a:pt x="26" y="223"/>
                  </a:cubicBezTo>
                  <a:cubicBezTo>
                    <a:pt x="40" y="223"/>
                    <a:pt x="48" y="175"/>
                    <a:pt x="48" y="113"/>
                  </a:cubicBezTo>
                  <a:cubicBezTo>
                    <a:pt x="52" y="52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455;p48"/>
            <p:cNvSpPr/>
            <p:nvPr/>
          </p:nvSpPr>
          <p:spPr>
            <a:xfrm>
              <a:off x="7633090" y="4060144"/>
              <a:ext cx="2655" cy="11062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456;p48"/>
            <p:cNvSpPr/>
            <p:nvPr/>
          </p:nvSpPr>
          <p:spPr>
            <a:xfrm>
              <a:off x="7632697" y="4082267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6" y="1"/>
                  </a:moveTo>
                  <a:cubicBezTo>
                    <a:pt x="17" y="1"/>
                    <a:pt x="4" y="49"/>
                    <a:pt x="4" y="111"/>
                  </a:cubicBezTo>
                  <a:cubicBezTo>
                    <a:pt x="0" y="172"/>
                    <a:pt x="9" y="224"/>
                    <a:pt x="21" y="224"/>
                  </a:cubicBezTo>
                  <a:cubicBezTo>
                    <a:pt x="35" y="224"/>
                    <a:pt x="47" y="176"/>
                    <a:pt x="47" y="111"/>
                  </a:cubicBezTo>
                  <a:cubicBezTo>
                    <a:pt x="53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457;p48"/>
            <p:cNvSpPr/>
            <p:nvPr/>
          </p:nvSpPr>
          <p:spPr>
            <a:xfrm>
              <a:off x="7632206" y="410444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5" y="1"/>
                  </a:moveTo>
                  <a:cubicBezTo>
                    <a:pt x="14" y="1"/>
                    <a:pt x="5" y="51"/>
                    <a:pt x="1" y="110"/>
                  </a:cubicBezTo>
                  <a:cubicBezTo>
                    <a:pt x="1" y="171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0"/>
                  </a:cubicBezTo>
                  <a:cubicBezTo>
                    <a:pt x="49" y="48"/>
                    <a:pt x="41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458;p48"/>
            <p:cNvSpPr/>
            <p:nvPr/>
          </p:nvSpPr>
          <p:spPr>
            <a:xfrm>
              <a:off x="7631812" y="412636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3" y="1"/>
                    <a:pt x="5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459;p48"/>
            <p:cNvSpPr/>
            <p:nvPr/>
          </p:nvSpPr>
          <p:spPr>
            <a:xfrm>
              <a:off x="7631419" y="414849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5"/>
                    <a:pt x="8" y="223"/>
                    <a:pt x="21" y="227"/>
                  </a:cubicBezTo>
                  <a:cubicBezTo>
                    <a:pt x="35" y="227"/>
                    <a:pt x="47" y="175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460;p48"/>
            <p:cNvSpPr/>
            <p:nvPr/>
          </p:nvSpPr>
          <p:spPr>
            <a:xfrm>
              <a:off x="7630927" y="4170614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1" y="49"/>
                    <a:pt x="1" y="114"/>
                  </a:cubicBezTo>
                  <a:cubicBezTo>
                    <a:pt x="1" y="176"/>
                    <a:pt x="10" y="223"/>
                    <a:pt x="23" y="223"/>
                  </a:cubicBezTo>
                  <a:cubicBezTo>
                    <a:pt x="36" y="223"/>
                    <a:pt x="45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461;p48"/>
            <p:cNvSpPr/>
            <p:nvPr/>
          </p:nvSpPr>
          <p:spPr>
            <a:xfrm>
              <a:off x="7630288" y="4192737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6"/>
                    <a:pt x="49" y="114"/>
                  </a:cubicBezTo>
                  <a:cubicBezTo>
                    <a:pt x="53" y="49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462;p48"/>
            <p:cNvSpPr/>
            <p:nvPr/>
          </p:nvSpPr>
          <p:spPr>
            <a:xfrm>
              <a:off x="7629846" y="4214664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0"/>
                  </a:moveTo>
                  <a:cubicBezTo>
                    <a:pt x="14" y="0"/>
                    <a:pt x="6" y="53"/>
                    <a:pt x="1" y="114"/>
                  </a:cubicBezTo>
                  <a:cubicBezTo>
                    <a:pt x="1" y="175"/>
                    <a:pt x="10" y="228"/>
                    <a:pt x="23" y="228"/>
                  </a:cubicBezTo>
                  <a:cubicBezTo>
                    <a:pt x="36" y="228"/>
                    <a:pt x="49" y="175"/>
                    <a:pt x="49" y="114"/>
                  </a:cubicBezTo>
                  <a:cubicBezTo>
                    <a:pt x="49" y="53"/>
                    <a:pt x="40" y="4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463;p48"/>
            <p:cNvSpPr/>
            <p:nvPr/>
          </p:nvSpPr>
          <p:spPr>
            <a:xfrm>
              <a:off x="7629452" y="423678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0"/>
                  </a:moveTo>
                  <a:cubicBezTo>
                    <a:pt x="14" y="0"/>
                    <a:pt x="0" y="53"/>
                    <a:pt x="0" y="115"/>
                  </a:cubicBezTo>
                  <a:cubicBezTo>
                    <a:pt x="0" y="175"/>
                    <a:pt x="9" y="228"/>
                    <a:pt x="22" y="228"/>
                  </a:cubicBezTo>
                  <a:cubicBezTo>
                    <a:pt x="35" y="228"/>
                    <a:pt x="44" y="175"/>
                    <a:pt x="48" y="115"/>
                  </a:cubicBezTo>
                  <a:cubicBezTo>
                    <a:pt x="48" y="53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464;p48"/>
            <p:cNvSpPr/>
            <p:nvPr/>
          </p:nvSpPr>
          <p:spPr>
            <a:xfrm>
              <a:off x="7628813" y="4258911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7" y="0"/>
                    <a:pt x="5" y="48"/>
                    <a:pt x="5" y="110"/>
                  </a:cubicBezTo>
                  <a:cubicBezTo>
                    <a:pt x="1" y="175"/>
                    <a:pt x="9" y="224"/>
                    <a:pt x="22" y="224"/>
                  </a:cubicBezTo>
                  <a:cubicBezTo>
                    <a:pt x="35" y="224"/>
                    <a:pt x="48" y="175"/>
                    <a:pt x="48" y="115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465;p48"/>
            <p:cNvSpPr/>
            <p:nvPr/>
          </p:nvSpPr>
          <p:spPr>
            <a:xfrm>
              <a:off x="7628371" y="428108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4" y="0"/>
                    <a:pt x="4" y="47"/>
                    <a:pt x="0" y="109"/>
                  </a:cubicBezTo>
                  <a:cubicBezTo>
                    <a:pt x="0" y="170"/>
                    <a:pt x="10" y="223"/>
                    <a:pt x="22" y="223"/>
                  </a:cubicBezTo>
                  <a:cubicBezTo>
                    <a:pt x="36" y="223"/>
                    <a:pt x="48" y="174"/>
                    <a:pt x="48" y="109"/>
                  </a:cubicBezTo>
                  <a:cubicBezTo>
                    <a:pt x="48" y="47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466;p48"/>
            <p:cNvSpPr/>
            <p:nvPr/>
          </p:nvSpPr>
          <p:spPr>
            <a:xfrm>
              <a:off x="7627732" y="4302961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1"/>
                  </a:moveTo>
                  <a:cubicBezTo>
                    <a:pt x="17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467;p48"/>
            <p:cNvSpPr/>
            <p:nvPr/>
          </p:nvSpPr>
          <p:spPr>
            <a:xfrm>
              <a:off x="7627289" y="432508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5" y="49"/>
                    <a:pt x="0" y="114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4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468;p48"/>
            <p:cNvSpPr/>
            <p:nvPr/>
          </p:nvSpPr>
          <p:spPr>
            <a:xfrm>
              <a:off x="7626650" y="4347208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0"/>
                  </a:cubicBezTo>
                  <a:cubicBezTo>
                    <a:pt x="53" y="49"/>
                    <a:pt x="45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469;p48"/>
            <p:cNvSpPr/>
            <p:nvPr/>
          </p:nvSpPr>
          <p:spPr>
            <a:xfrm>
              <a:off x="7626257" y="436913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470;p48"/>
            <p:cNvSpPr/>
            <p:nvPr/>
          </p:nvSpPr>
          <p:spPr>
            <a:xfrm>
              <a:off x="7625569" y="4391258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4" y="1"/>
                    <a:pt x="5" y="49"/>
                    <a:pt x="0" y="110"/>
                  </a:cubicBezTo>
                  <a:cubicBezTo>
                    <a:pt x="0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471;p48"/>
            <p:cNvSpPr/>
            <p:nvPr/>
          </p:nvSpPr>
          <p:spPr>
            <a:xfrm>
              <a:off x="7624929" y="4413381"/>
              <a:ext cx="2655" cy="9931"/>
            </a:xfrm>
            <a:custGeom>
              <a:avLst/>
              <a:gdLst/>
              <a:ahLst/>
              <a:cxnLst/>
              <a:rect l="l" t="t" r="r" b="b"/>
              <a:pathLst>
                <a:path w="54" h="202" extrusionOk="0">
                  <a:moveTo>
                    <a:pt x="30" y="0"/>
                  </a:moveTo>
                  <a:cubicBezTo>
                    <a:pt x="17" y="0"/>
                    <a:pt x="5" y="47"/>
                    <a:pt x="5" y="101"/>
                  </a:cubicBezTo>
                  <a:cubicBezTo>
                    <a:pt x="1" y="154"/>
                    <a:pt x="9" y="202"/>
                    <a:pt x="22" y="202"/>
                  </a:cubicBezTo>
                  <a:cubicBezTo>
                    <a:pt x="36" y="202"/>
                    <a:pt x="48" y="158"/>
                    <a:pt x="48" y="101"/>
                  </a:cubicBezTo>
                  <a:cubicBezTo>
                    <a:pt x="53" y="45"/>
                    <a:pt x="40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472;p48"/>
            <p:cNvSpPr/>
            <p:nvPr/>
          </p:nvSpPr>
          <p:spPr>
            <a:xfrm>
              <a:off x="7514706" y="1446484"/>
              <a:ext cx="260020" cy="446740"/>
            </a:xfrm>
            <a:custGeom>
              <a:avLst/>
              <a:gdLst/>
              <a:ahLst/>
              <a:cxnLst/>
              <a:rect l="l" t="t" r="r" b="b"/>
              <a:pathLst>
                <a:path w="5289" h="9087" extrusionOk="0">
                  <a:moveTo>
                    <a:pt x="2334" y="1"/>
                  </a:moveTo>
                  <a:cubicBezTo>
                    <a:pt x="1532" y="1"/>
                    <a:pt x="729" y="198"/>
                    <a:pt x="1" y="595"/>
                  </a:cubicBezTo>
                  <a:cubicBezTo>
                    <a:pt x="1" y="595"/>
                    <a:pt x="57" y="3794"/>
                    <a:pt x="202" y="5176"/>
                  </a:cubicBezTo>
                  <a:cubicBezTo>
                    <a:pt x="350" y="6561"/>
                    <a:pt x="1753" y="6644"/>
                    <a:pt x="1753" y="6644"/>
                  </a:cubicBezTo>
                  <a:cubicBezTo>
                    <a:pt x="1753" y="6644"/>
                    <a:pt x="1876" y="8628"/>
                    <a:pt x="1902" y="9082"/>
                  </a:cubicBezTo>
                  <a:cubicBezTo>
                    <a:pt x="1902" y="9087"/>
                    <a:pt x="1906" y="9087"/>
                    <a:pt x="1910" y="9087"/>
                  </a:cubicBezTo>
                  <a:lnTo>
                    <a:pt x="5148" y="8012"/>
                  </a:lnTo>
                  <a:lnTo>
                    <a:pt x="5210" y="4035"/>
                  </a:lnTo>
                  <a:lnTo>
                    <a:pt x="5289" y="2575"/>
                  </a:lnTo>
                  <a:lnTo>
                    <a:pt x="5249" y="950"/>
                  </a:lnTo>
                  <a:lnTo>
                    <a:pt x="4904" y="732"/>
                  </a:lnTo>
                  <a:cubicBezTo>
                    <a:pt x="4119" y="245"/>
                    <a:pt x="3227" y="1"/>
                    <a:pt x="233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473;p48"/>
            <p:cNvSpPr/>
            <p:nvPr/>
          </p:nvSpPr>
          <p:spPr>
            <a:xfrm>
              <a:off x="7525030" y="1575636"/>
              <a:ext cx="17895" cy="17699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183" y="1"/>
                  </a:moveTo>
                  <a:cubicBezTo>
                    <a:pt x="180" y="1"/>
                    <a:pt x="178" y="1"/>
                    <a:pt x="175" y="1"/>
                  </a:cubicBezTo>
                  <a:cubicBezTo>
                    <a:pt x="75" y="5"/>
                    <a:pt x="0" y="88"/>
                    <a:pt x="4" y="189"/>
                  </a:cubicBezTo>
                  <a:cubicBezTo>
                    <a:pt x="9" y="283"/>
                    <a:pt x="88" y="360"/>
                    <a:pt x="181" y="360"/>
                  </a:cubicBezTo>
                  <a:cubicBezTo>
                    <a:pt x="183" y="360"/>
                    <a:pt x="186" y="360"/>
                    <a:pt x="188" y="360"/>
                  </a:cubicBezTo>
                  <a:cubicBezTo>
                    <a:pt x="289" y="354"/>
                    <a:pt x="363" y="272"/>
                    <a:pt x="359" y="171"/>
                  </a:cubicBezTo>
                  <a:cubicBezTo>
                    <a:pt x="355" y="78"/>
                    <a:pt x="27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474;p48"/>
            <p:cNvSpPr/>
            <p:nvPr/>
          </p:nvSpPr>
          <p:spPr>
            <a:xfrm>
              <a:off x="7523949" y="1570375"/>
              <a:ext cx="35495" cy="11701"/>
            </a:xfrm>
            <a:custGeom>
              <a:avLst/>
              <a:gdLst/>
              <a:ahLst/>
              <a:cxnLst/>
              <a:rect l="l" t="t" r="r" b="b"/>
              <a:pathLst>
                <a:path w="722" h="238" extrusionOk="0">
                  <a:moveTo>
                    <a:pt x="393" y="0"/>
                  </a:moveTo>
                  <a:cubicBezTo>
                    <a:pt x="376" y="0"/>
                    <a:pt x="359" y="1"/>
                    <a:pt x="341" y="3"/>
                  </a:cubicBezTo>
                  <a:cubicBezTo>
                    <a:pt x="224" y="16"/>
                    <a:pt x="127" y="73"/>
                    <a:pt x="75" y="126"/>
                  </a:cubicBezTo>
                  <a:cubicBezTo>
                    <a:pt x="18" y="178"/>
                    <a:pt x="0" y="221"/>
                    <a:pt x="14" y="235"/>
                  </a:cubicBezTo>
                  <a:cubicBezTo>
                    <a:pt x="16" y="237"/>
                    <a:pt x="18" y="238"/>
                    <a:pt x="22" y="238"/>
                  </a:cubicBezTo>
                  <a:cubicBezTo>
                    <a:pt x="58" y="238"/>
                    <a:pt x="178" y="137"/>
                    <a:pt x="355" y="121"/>
                  </a:cubicBezTo>
                  <a:cubicBezTo>
                    <a:pt x="375" y="118"/>
                    <a:pt x="395" y="117"/>
                    <a:pt x="415" y="117"/>
                  </a:cubicBezTo>
                  <a:cubicBezTo>
                    <a:pt x="550" y="117"/>
                    <a:pt x="657" y="165"/>
                    <a:pt x="695" y="165"/>
                  </a:cubicBezTo>
                  <a:cubicBezTo>
                    <a:pt x="701" y="165"/>
                    <a:pt x="706" y="164"/>
                    <a:pt x="708" y="160"/>
                  </a:cubicBezTo>
                  <a:cubicBezTo>
                    <a:pt x="722" y="147"/>
                    <a:pt x="696" y="108"/>
                    <a:pt x="630" y="64"/>
                  </a:cubicBezTo>
                  <a:cubicBezTo>
                    <a:pt x="574" y="31"/>
                    <a:pt x="490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475;p48"/>
            <p:cNvSpPr/>
            <p:nvPr/>
          </p:nvSpPr>
          <p:spPr>
            <a:xfrm>
              <a:off x="7627535" y="1571703"/>
              <a:ext cx="19812" cy="17404"/>
            </a:xfrm>
            <a:custGeom>
              <a:avLst/>
              <a:gdLst/>
              <a:ahLst/>
              <a:cxnLst/>
              <a:rect l="l" t="t" r="r" b="b"/>
              <a:pathLst>
                <a:path w="403" h="354" extrusionOk="0">
                  <a:moveTo>
                    <a:pt x="201" y="0"/>
                  </a:moveTo>
                  <a:cubicBezTo>
                    <a:pt x="165" y="0"/>
                    <a:pt x="128" y="12"/>
                    <a:pt x="96" y="37"/>
                  </a:cubicBezTo>
                  <a:cubicBezTo>
                    <a:pt x="17" y="94"/>
                    <a:pt x="0" y="204"/>
                    <a:pt x="61" y="282"/>
                  </a:cubicBezTo>
                  <a:cubicBezTo>
                    <a:pt x="95" y="329"/>
                    <a:pt x="148" y="354"/>
                    <a:pt x="202" y="354"/>
                  </a:cubicBezTo>
                  <a:cubicBezTo>
                    <a:pt x="240" y="354"/>
                    <a:pt x="278" y="342"/>
                    <a:pt x="310" y="317"/>
                  </a:cubicBezTo>
                  <a:cubicBezTo>
                    <a:pt x="388" y="260"/>
                    <a:pt x="402" y="151"/>
                    <a:pt x="345" y="73"/>
                  </a:cubicBezTo>
                  <a:cubicBezTo>
                    <a:pt x="309" y="26"/>
                    <a:pt x="255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476;p48"/>
            <p:cNvSpPr/>
            <p:nvPr/>
          </p:nvSpPr>
          <p:spPr>
            <a:xfrm>
              <a:off x="7628125" y="1565852"/>
              <a:ext cx="35299" cy="11504"/>
            </a:xfrm>
            <a:custGeom>
              <a:avLst/>
              <a:gdLst/>
              <a:ahLst/>
              <a:cxnLst/>
              <a:rect l="l" t="t" r="r" b="b"/>
              <a:pathLst>
                <a:path w="718" h="234" extrusionOk="0">
                  <a:moveTo>
                    <a:pt x="389" y="0"/>
                  </a:moveTo>
                  <a:cubicBezTo>
                    <a:pt x="372" y="0"/>
                    <a:pt x="355" y="1"/>
                    <a:pt x="338" y="3"/>
                  </a:cubicBezTo>
                  <a:cubicBezTo>
                    <a:pt x="219" y="16"/>
                    <a:pt x="124" y="69"/>
                    <a:pt x="71" y="121"/>
                  </a:cubicBezTo>
                  <a:cubicBezTo>
                    <a:pt x="15" y="178"/>
                    <a:pt x="1" y="222"/>
                    <a:pt x="9" y="230"/>
                  </a:cubicBezTo>
                  <a:cubicBezTo>
                    <a:pt x="12" y="232"/>
                    <a:pt x="14" y="233"/>
                    <a:pt x="18" y="233"/>
                  </a:cubicBezTo>
                  <a:cubicBezTo>
                    <a:pt x="57" y="233"/>
                    <a:pt x="178" y="132"/>
                    <a:pt x="350" y="117"/>
                  </a:cubicBezTo>
                  <a:cubicBezTo>
                    <a:pt x="372" y="115"/>
                    <a:pt x="394" y="113"/>
                    <a:pt x="414" y="113"/>
                  </a:cubicBezTo>
                  <a:cubicBezTo>
                    <a:pt x="551" y="113"/>
                    <a:pt x="657" y="161"/>
                    <a:pt x="695" y="161"/>
                  </a:cubicBezTo>
                  <a:cubicBezTo>
                    <a:pt x="702" y="161"/>
                    <a:pt x="707" y="159"/>
                    <a:pt x="709" y="156"/>
                  </a:cubicBezTo>
                  <a:cubicBezTo>
                    <a:pt x="717" y="147"/>
                    <a:pt x="691" y="103"/>
                    <a:pt x="626" y="65"/>
                  </a:cubicBezTo>
                  <a:cubicBezTo>
                    <a:pt x="574" y="30"/>
                    <a:pt x="489" y="0"/>
                    <a:pt x="3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477;p48"/>
            <p:cNvSpPr/>
            <p:nvPr/>
          </p:nvSpPr>
          <p:spPr>
            <a:xfrm>
              <a:off x="7572522" y="1576078"/>
              <a:ext cx="25810" cy="83970"/>
            </a:xfrm>
            <a:custGeom>
              <a:avLst/>
              <a:gdLst/>
              <a:ahLst/>
              <a:cxnLst/>
              <a:rect l="l" t="t" r="r" b="b"/>
              <a:pathLst>
                <a:path w="525" h="1708" extrusionOk="0">
                  <a:moveTo>
                    <a:pt x="480" y="0"/>
                  </a:moveTo>
                  <a:cubicBezTo>
                    <a:pt x="452" y="0"/>
                    <a:pt x="305" y="455"/>
                    <a:pt x="149" y="1019"/>
                  </a:cubicBezTo>
                  <a:cubicBezTo>
                    <a:pt x="114" y="1154"/>
                    <a:pt x="79" y="1285"/>
                    <a:pt x="44" y="1426"/>
                  </a:cubicBezTo>
                  <a:cubicBezTo>
                    <a:pt x="31" y="1482"/>
                    <a:pt x="0" y="1552"/>
                    <a:pt x="35" y="1630"/>
                  </a:cubicBezTo>
                  <a:cubicBezTo>
                    <a:pt x="67" y="1695"/>
                    <a:pt x="126" y="1707"/>
                    <a:pt x="170" y="1707"/>
                  </a:cubicBezTo>
                  <a:cubicBezTo>
                    <a:pt x="186" y="1707"/>
                    <a:pt x="200" y="1706"/>
                    <a:pt x="210" y="1705"/>
                  </a:cubicBezTo>
                  <a:cubicBezTo>
                    <a:pt x="406" y="1696"/>
                    <a:pt x="525" y="1683"/>
                    <a:pt x="525" y="1666"/>
                  </a:cubicBezTo>
                  <a:cubicBezTo>
                    <a:pt x="525" y="1652"/>
                    <a:pt x="402" y="1640"/>
                    <a:pt x="210" y="1635"/>
                  </a:cubicBezTo>
                  <a:cubicBezTo>
                    <a:pt x="162" y="1630"/>
                    <a:pt x="118" y="1626"/>
                    <a:pt x="109" y="1596"/>
                  </a:cubicBezTo>
                  <a:cubicBezTo>
                    <a:pt x="97" y="1565"/>
                    <a:pt x="114" y="1509"/>
                    <a:pt x="131" y="1447"/>
                  </a:cubicBezTo>
                  <a:cubicBezTo>
                    <a:pt x="170" y="1311"/>
                    <a:pt x="210" y="1180"/>
                    <a:pt x="245" y="1049"/>
                  </a:cubicBezTo>
                  <a:cubicBezTo>
                    <a:pt x="402" y="476"/>
                    <a:pt x="507" y="10"/>
                    <a:pt x="481" y="0"/>
                  </a:cubicBezTo>
                  <a:cubicBezTo>
                    <a:pt x="480" y="0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478;p48"/>
            <p:cNvSpPr/>
            <p:nvPr/>
          </p:nvSpPr>
          <p:spPr>
            <a:xfrm>
              <a:off x="7585009" y="1664277"/>
              <a:ext cx="51129" cy="29055"/>
            </a:xfrm>
            <a:custGeom>
              <a:avLst/>
              <a:gdLst/>
              <a:ahLst/>
              <a:cxnLst/>
              <a:rect l="l" t="t" r="r" b="b"/>
              <a:pathLst>
                <a:path w="1040" h="591" extrusionOk="0">
                  <a:moveTo>
                    <a:pt x="939" y="1"/>
                  </a:moveTo>
                  <a:cubicBezTo>
                    <a:pt x="924" y="1"/>
                    <a:pt x="340" y="368"/>
                    <a:pt x="0" y="383"/>
                  </a:cubicBezTo>
                  <a:cubicBezTo>
                    <a:pt x="0" y="383"/>
                    <a:pt x="159" y="591"/>
                    <a:pt x="413" y="591"/>
                  </a:cubicBezTo>
                  <a:cubicBezTo>
                    <a:pt x="483" y="591"/>
                    <a:pt x="560" y="575"/>
                    <a:pt x="642" y="536"/>
                  </a:cubicBezTo>
                  <a:cubicBezTo>
                    <a:pt x="1039" y="348"/>
                    <a:pt x="908" y="25"/>
                    <a:pt x="908" y="25"/>
                  </a:cubicBezTo>
                  <a:cubicBezTo>
                    <a:pt x="932" y="8"/>
                    <a:pt x="941" y="1"/>
                    <a:pt x="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479;p48"/>
            <p:cNvSpPr/>
            <p:nvPr/>
          </p:nvSpPr>
          <p:spPr>
            <a:xfrm>
              <a:off x="7600889" y="1739988"/>
              <a:ext cx="88984" cy="51227"/>
            </a:xfrm>
            <a:custGeom>
              <a:avLst/>
              <a:gdLst/>
              <a:ahLst/>
              <a:cxnLst/>
              <a:rect l="l" t="t" r="r" b="b"/>
              <a:pathLst>
                <a:path w="1810" h="1042" extrusionOk="0">
                  <a:moveTo>
                    <a:pt x="1809" y="1"/>
                  </a:moveTo>
                  <a:cubicBezTo>
                    <a:pt x="936" y="670"/>
                    <a:pt x="0" y="700"/>
                    <a:pt x="0" y="700"/>
                  </a:cubicBezTo>
                  <a:lnTo>
                    <a:pt x="44" y="1041"/>
                  </a:lnTo>
                  <a:cubicBezTo>
                    <a:pt x="1438" y="1037"/>
                    <a:pt x="1809" y="1"/>
                    <a:pt x="1809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480;p48"/>
            <p:cNvSpPr/>
            <p:nvPr/>
          </p:nvSpPr>
          <p:spPr>
            <a:xfrm>
              <a:off x="7480980" y="1388275"/>
              <a:ext cx="320343" cy="244387"/>
            </a:xfrm>
            <a:custGeom>
              <a:avLst/>
              <a:gdLst/>
              <a:ahLst/>
              <a:cxnLst/>
              <a:rect l="l" t="t" r="r" b="b"/>
              <a:pathLst>
                <a:path w="6516" h="4971" extrusionOk="0">
                  <a:moveTo>
                    <a:pt x="3129" y="0"/>
                  </a:moveTo>
                  <a:cubicBezTo>
                    <a:pt x="2898" y="0"/>
                    <a:pt x="2671" y="43"/>
                    <a:pt x="2461" y="141"/>
                  </a:cubicBezTo>
                  <a:cubicBezTo>
                    <a:pt x="2251" y="242"/>
                    <a:pt x="2068" y="390"/>
                    <a:pt x="1854" y="473"/>
                  </a:cubicBezTo>
                  <a:cubicBezTo>
                    <a:pt x="1399" y="652"/>
                    <a:pt x="840" y="521"/>
                    <a:pt x="442" y="801"/>
                  </a:cubicBezTo>
                  <a:cubicBezTo>
                    <a:pt x="79" y="1063"/>
                    <a:pt x="1" y="1614"/>
                    <a:pt x="210" y="2007"/>
                  </a:cubicBezTo>
                  <a:cubicBezTo>
                    <a:pt x="424" y="2400"/>
                    <a:pt x="862" y="2636"/>
                    <a:pt x="1303" y="2693"/>
                  </a:cubicBezTo>
                  <a:cubicBezTo>
                    <a:pt x="1389" y="2704"/>
                    <a:pt x="1475" y="2709"/>
                    <a:pt x="1561" y="2709"/>
                  </a:cubicBezTo>
                  <a:cubicBezTo>
                    <a:pt x="1918" y="2709"/>
                    <a:pt x="2276" y="2621"/>
                    <a:pt x="2614" y="2501"/>
                  </a:cubicBezTo>
                  <a:cubicBezTo>
                    <a:pt x="2791" y="2439"/>
                    <a:pt x="2980" y="2370"/>
                    <a:pt x="3162" y="2370"/>
                  </a:cubicBezTo>
                  <a:cubicBezTo>
                    <a:pt x="3236" y="2370"/>
                    <a:pt x="3308" y="2381"/>
                    <a:pt x="3379" y="2409"/>
                  </a:cubicBezTo>
                  <a:cubicBezTo>
                    <a:pt x="3611" y="2497"/>
                    <a:pt x="3772" y="2755"/>
                    <a:pt x="4021" y="2776"/>
                  </a:cubicBezTo>
                  <a:cubicBezTo>
                    <a:pt x="4033" y="2777"/>
                    <a:pt x="4045" y="2777"/>
                    <a:pt x="4057" y="2777"/>
                  </a:cubicBezTo>
                  <a:cubicBezTo>
                    <a:pt x="4195" y="2777"/>
                    <a:pt x="4344" y="2720"/>
                    <a:pt x="4472" y="2720"/>
                  </a:cubicBezTo>
                  <a:cubicBezTo>
                    <a:pt x="4541" y="2720"/>
                    <a:pt x="4603" y="2736"/>
                    <a:pt x="4654" y="2785"/>
                  </a:cubicBezTo>
                  <a:cubicBezTo>
                    <a:pt x="4720" y="2846"/>
                    <a:pt x="4738" y="2938"/>
                    <a:pt x="4755" y="3025"/>
                  </a:cubicBezTo>
                  <a:cubicBezTo>
                    <a:pt x="4838" y="3506"/>
                    <a:pt x="5122" y="4467"/>
                    <a:pt x="5205" y="4944"/>
                  </a:cubicBezTo>
                  <a:cubicBezTo>
                    <a:pt x="5249" y="4962"/>
                    <a:pt x="5289" y="4970"/>
                    <a:pt x="5327" y="4970"/>
                  </a:cubicBezTo>
                  <a:cubicBezTo>
                    <a:pt x="5565" y="4970"/>
                    <a:pt x="5716" y="4658"/>
                    <a:pt x="6009" y="4651"/>
                  </a:cubicBezTo>
                  <a:cubicBezTo>
                    <a:pt x="6062" y="3598"/>
                    <a:pt x="6516" y="2540"/>
                    <a:pt x="6250" y="1517"/>
                  </a:cubicBezTo>
                  <a:cubicBezTo>
                    <a:pt x="6189" y="1264"/>
                    <a:pt x="6066" y="1010"/>
                    <a:pt x="5848" y="867"/>
                  </a:cubicBezTo>
                  <a:cubicBezTo>
                    <a:pt x="5755" y="804"/>
                    <a:pt x="5639" y="771"/>
                    <a:pt x="5525" y="771"/>
                  </a:cubicBezTo>
                  <a:cubicBezTo>
                    <a:pt x="5384" y="771"/>
                    <a:pt x="5246" y="821"/>
                    <a:pt x="5158" y="927"/>
                  </a:cubicBezTo>
                  <a:lnTo>
                    <a:pt x="5158" y="927"/>
                  </a:lnTo>
                  <a:cubicBezTo>
                    <a:pt x="4772" y="635"/>
                    <a:pt x="4381" y="343"/>
                    <a:pt x="3934" y="163"/>
                  </a:cubicBezTo>
                  <a:cubicBezTo>
                    <a:pt x="3680" y="61"/>
                    <a:pt x="3402" y="0"/>
                    <a:pt x="3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481;p48"/>
            <p:cNvSpPr/>
            <p:nvPr/>
          </p:nvSpPr>
          <p:spPr>
            <a:xfrm>
              <a:off x="7747640" y="1559805"/>
              <a:ext cx="59044" cy="85641"/>
            </a:xfrm>
            <a:custGeom>
              <a:avLst/>
              <a:gdLst/>
              <a:ahLst/>
              <a:cxnLst/>
              <a:rect l="l" t="t" r="r" b="b"/>
              <a:pathLst>
                <a:path w="1201" h="1742" extrusionOk="0">
                  <a:moveTo>
                    <a:pt x="321" y="0"/>
                  </a:moveTo>
                  <a:cubicBezTo>
                    <a:pt x="147" y="0"/>
                    <a:pt x="10" y="51"/>
                    <a:pt x="0" y="57"/>
                  </a:cubicBezTo>
                  <a:cubicBezTo>
                    <a:pt x="0" y="57"/>
                    <a:pt x="53" y="1673"/>
                    <a:pt x="61" y="1704"/>
                  </a:cubicBezTo>
                  <a:cubicBezTo>
                    <a:pt x="62" y="1715"/>
                    <a:pt x="173" y="1741"/>
                    <a:pt x="322" y="1741"/>
                  </a:cubicBezTo>
                  <a:cubicBezTo>
                    <a:pt x="662" y="1741"/>
                    <a:pt x="1200" y="1604"/>
                    <a:pt x="1088" y="825"/>
                  </a:cubicBezTo>
                  <a:cubicBezTo>
                    <a:pt x="988" y="136"/>
                    <a:pt x="605" y="0"/>
                    <a:pt x="32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482;p48"/>
            <p:cNvSpPr/>
            <p:nvPr/>
          </p:nvSpPr>
          <p:spPr>
            <a:xfrm>
              <a:off x="7762635" y="1576914"/>
              <a:ext cx="24975" cy="48671"/>
            </a:xfrm>
            <a:custGeom>
              <a:avLst/>
              <a:gdLst/>
              <a:ahLst/>
              <a:cxnLst/>
              <a:rect l="l" t="t" r="r" b="b"/>
              <a:pathLst>
                <a:path w="508" h="990" extrusionOk="0">
                  <a:moveTo>
                    <a:pt x="155" y="0"/>
                  </a:moveTo>
                  <a:cubicBezTo>
                    <a:pt x="150" y="0"/>
                    <a:pt x="146" y="1"/>
                    <a:pt x="141" y="1"/>
                  </a:cubicBezTo>
                  <a:cubicBezTo>
                    <a:pt x="101" y="1"/>
                    <a:pt x="62" y="19"/>
                    <a:pt x="36" y="45"/>
                  </a:cubicBezTo>
                  <a:cubicBezTo>
                    <a:pt x="14" y="71"/>
                    <a:pt x="6" y="98"/>
                    <a:pt x="6" y="119"/>
                  </a:cubicBezTo>
                  <a:cubicBezTo>
                    <a:pt x="1" y="163"/>
                    <a:pt x="23" y="185"/>
                    <a:pt x="26" y="185"/>
                  </a:cubicBezTo>
                  <a:cubicBezTo>
                    <a:pt x="26" y="185"/>
                    <a:pt x="27" y="185"/>
                    <a:pt x="27" y="185"/>
                  </a:cubicBezTo>
                  <a:cubicBezTo>
                    <a:pt x="36" y="181"/>
                    <a:pt x="22" y="158"/>
                    <a:pt x="36" y="128"/>
                  </a:cubicBezTo>
                  <a:cubicBezTo>
                    <a:pt x="44" y="95"/>
                    <a:pt x="73" y="57"/>
                    <a:pt x="126" y="57"/>
                  </a:cubicBezTo>
                  <a:cubicBezTo>
                    <a:pt x="130" y="57"/>
                    <a:pt x="136" y="57"/>
                    <a:pt x="141" y="58"/>
                  </a:cubicBezTo>
                  <a:cubicBezTo>
                    <a:pt x="202" y="58"/>
                    <a:pt x="262" y="106"/>
                    <a:pt x="311" y="185"/>
                  </a:cubicBezTo>
                  <a:cubicBezTo>
                    <a:pt x="355" y="259"/>
                    <a:pt x="394" y="355"/>
                    <a:pt x="403" y="455"/>
                  </a:cubicBezTo>
                  <a:cubicBezTo>
                    <a:pt x="429" y="657"/>
                    <a:pt x="355" y="858"/>
                    <a:pt x="246" y="919"/>
                  </a:cubicBezTo>
                  <a:cubicBezTo>
                    <a:pt x="211" y="937"/>
                    <a:pt x="176" y="945"/>
                    <a:pt x="147" y="945"/>
                  </a:cubicBezTo>
                  <a:cubicBezTo>
                    <a:pt x="127" y="945"/>
                    <a:pt x="110" y="942"/>
                    <a:pt x="97" y="937"/>
                  </a:cubicBezTo>
                  <a:cubicBezTo>
                    <a:pt x="66" y="928"/>
                    <a:pt x="48" y="914"/>
                    <a:pt x="42" y="914"/>
                  </a:cubicBezTo>
                  <a:cubicBezTo>
                    <a:pt x="41" y="914"/>
                    <a:pt x="41" y="914"/>
                    <a:pt x="40" y="915"/>
                  </a:cubicBezTo>
                  <a:cubicBezTo>
                    <a:pt x="36" y="919"/>
                    <a:pt x="49" y="945"/>
                    <a:pt x="84" y="967"/>
                  </a:cubicBezTo>
                  <a:cubicBezTo>
                    <a:pt x="107" y="980"/>
                    <a:pt x="139" y="989"/>
                    <a:pt x="177" y="989"/>
                  </a:cubicBezTo>
                  <a:cubicBezTo>
                    <a:pt x="205" y="989"/>
                    <a:pt x="236" y="984"/>
                    <a:pt x="268" y="971"/>
                  </a:cubicBezTo>
                  <a:cubicBezTo>
                    <a:pt x="425" y="901"/>
                    <a:pt x="508" y="675"/>
                    <a:pt x="482" y="447"/>
                  </a:cubicBezTo>
                  <a:cubicBezTo>
                    <a:pt x="468" y="334"/>
                    <a:pt x="425" y="229"/>
                    <a:pt x="367" y="145"/>
                  </a:cubicBezTo>
                  <a:cubicBezTo>
                    <a:pt x="318" y="67"/>
                    <a:pt x="237" y="0"/>
                    <a:pt x="155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483;p48"/>
            <p:cNvSpPr/>
            <p:nvPr/>
          </p:nvSpPr>
          <p:spPr>
            <a:xfrm>
              <a:off x="7723747" y="1399042"/>
              <a:ext cx="12340" cy="40215"/>
            </a:xfrm>
            <a:custGeom>
              <a:avLst/>
              <a:gdLst/>
              <a:ahLst/>
              <a:cxnLst/>
              <a:rect l="l" t="t" r="r" b="b"/>
              <a:pathLst>
                <a:path w="251" h="818" extrusionOk="0">
                  <a:moveTo>
                    <a:pt x="33" y="0"/>
                  </a:moveTo>
                  <a:cubicBezTo>
                    <a:pt x="32" y="0"/>
                    <a:pt x="32" y="0"/>
                    <a:pt x="31" y="1"/>
                  </a:cubicBezTo>
                  <a:cubicBezTo>
                    <a:pt x="0" y="5"/>
                    <a:pt x="18" y="197"/>
                    <a:pt x="71" y="420"/>
                  </a:cubicBezTo>
                  <a:cubicBezTo>
                    <a:pt x="123" y="645"/>
                    <a:pt x="187" y="818"/>
                    <a:pt x="219" y="818"/>
                  </a:cubicBezTo>
                  <a:cubicBezTo>
                    <a:pt x="219" y="818"/>
                    <a:pt x="219" y="818"/>
                    <a:pt x="220" y="818"/>
                  </a:cubicBezTo>
                  <a:cubicBezTo>
                    <a:pt x="250" y="809"/>
                    <a:pt x="236" y="622"/>
                    <a:pt x="184" y="394"/>
                  </a:cubicBezTo>
                  <a:cubicBezTo>
                    <a:pt x="133" y="176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484;p48"/>
            <p:cNvSpPr/>
            <p:nvPr/>
          </p:nvSpPr>
          <p:spPr>
            <a:xfrm>
              <a:off x="7731662" y="1401598"/>
              <a:ext cx="19223" cy="37708"/>
            </a:xfrm>
            <a:custGeom>
              <a:avLst/>
              <a:gdLst/>
              <a:ahLst/>
              <a:cxnLst/>
              <a:rect l="l" t="t" r="r" b="b"/>
              <a:pathLst>
                <a:path w="391" h="767" extrusionOk="0">
                  <a:moveTo>
                    <a:pt x="360" y="0"/>
                  </a:moveTo>
                  <a:cubicBezTo>
                    <a:pt x="326" y="0"/>
                    <a:pt x="229" y="158"/>
                    <a:pt x="146" y="360"/>
                  </a:cubicBezTo>
                  <a:cubicBezTo>
                    <a:pt x="53" y="570"/>
                    <a:pt x="1" y="753"/>
                    <a:pt x="32" y="766"/>
                  </a:cubicBezTo>
                  <a:cubicBezTo>
                    <a:pt x="34" y="766"/>
                    <a:pt x="35" y="767"/>
                    <a:pt x="36" y="767"/>
                  </a:cubicBezTo>
                  <a:cubicBezTo>
                    <a:pt x="70" y="767"/>
                    <a:pt x="162" y="609"/>
                    <a:pt x="251" y="407"/>
                  </a:cubicBezTo>
                  <a:cubicBezTo>
                    <a:pt x="342" y="197"/>
                    <a:pt x="390" y="14"/>
                    <a:pt x="364" y="1"/>
                  </a:cubicBezTo>
                  <a:cubicBezTo>
                    <a:pt x="363" y="1"/>
                    <a:pt x="361" y="0"/>
                    <a:pt x="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485;p48"/>
            <p:cNvSpPr/>
            <p:nvPr/>
          </p:nvSpPr>
          <p:spPr>
            <a:xfrm>
              <a:off x="7042300" y="1906897"/>
              <a:ext cx="773228" cy="635032"/>
            </a:xfrm>
            <a:custGeom>
              <a:avLst/>
              <a:gdLst/>
              <a:ahLst/>
              <a:cxnLst/>
              <a:rect l="l" t="t" r="r" b="b"/>
              <a:pathLst>
                <a:path w="15728" h="12917" extrusionOk="0">
                  <a:moveTo>
                    <a:pt x="1989" y="1"/>
                  </a:moveTo>
                  <a:cubicBezTo>
                    <a:pt x="1760" y="1"/>
                    <a:pt x="1743" y="302"/>
                    <a:pt x="1988" y="653"/>
                  </a:cubicBezTo>
                  <a:cubicBezTo>
                    <a:pt x="2241" y="1024"/>
                    <a:pt x="2958" y="2095"/>
                    <a:pt x="2867" y="2170"/>
                  </a:cubicBezTo>
                  <a:cubicBezTo>
                    <a:pt x="2860" y="2175"/>
                    <a:pt x="2852" y="2177"/>
                    <a:pt x="2843" y="2177"/>
                  </a:cubicBezTo>
                  <a:cubicBezTo>
                    <a:pt x="2592" y="2177"/>
                    <a:pt x="1390" y="425"/>
                    <a:pt x="1390" y="425"/>
                  </a:cubicBezTo>
                  <a:cubicBezTo>
                    <a:pt x="1390" y="425"/>
                    <a:pt x="1244" y="138"/>
                    <a:pt x="1051" y="138"/>
                  </a:cubicBezTo>
                  <a:cubicBezTo>
                    <a:pt x="1019" y="138"/>
                    <a:pt x="986" y="145"/>
                    <a:pt x="952" y="163"/>
                  </a:cubicBezTo>
                  <a:cubicBezTo>
                    <a:pt x="525" y="399"/>
                    <a:pt x="1961" y="2313"/>
                    <a:pt x="2102" y="2493"/>
                  </a:cubicBezTo>
                  <a:cubicBezTo>
                    <a:pt x="2157" y="2566"/>
                    <a:pt x="2134" y="2613"/>
                    <a:pt x="2086" y="2613"/>
                  </a:cubicBezTo>
                  <a:cubicBezTo>
                    <a:pt x="2051" y="2613"/>
                    <a:pt x="2002" y="2587"/>
                    <a:pt x="1961" y="2527"/>
                  </a:cubicBezTo>
                  <a:cubicBezTo>
                    <a:pt x="1868" y="2392"/>
                    <a:pt x="847" y="949"/>
                    <a:pt x="474" y="949"/>
                  </a:cubicBezTo>
                  <a:cubicBezTo>
                    <a:pt x="450" y="949"/>
                    <a:pt x="428" y="955"/>
                    <a:pt x="410" y="968"/>
                  </a:cubicBezTo>
                  <a:cubicBezTo>
                    <a:pt x="96" y="1186"/>
                    <a:pt x="1372" y="2523"/>
                    <a:pt x="1542" y="2925"/>
                  </a:cubicBezTo>
                  <a:cubicBezTo>
                    <a:pt x="1565" y="2980"/>
                    <a:pt x="1568" y="3004"/>
                    <a:pt x="1554" y="3004"/>
                  </a:cubicBezTo>
                  <a:cubicBezTo>
                    <a:pt x="1457" y="3004"/>
                    <a:pt x="588" y="1906"/>
                    <a:pt x="254" y="1906"/>
                  </a:cubicBezTo>
                  <a:cubicBezTo>
                    <a:pt x="232" y="1906"/>
                    <a:pt x="213" y="1910"/>
                    <a:pt x="196" y="1920"/>
                  </a:cubicBezTo>
                  <a:cubicBezTo>
                    <a:pt x="79" y="1990"/>
                    <a:pt x="0" y="2055"/>
                    <a:pt x="743" y="2934"/>
                  </a:cubicBezTo>
                  <a:cubicBezTo>
                    <a:pt x="1210" y="3493"/>
                    <a:pt x="2334" y="4512"/>
                    <a:pt x="3115" y="5206"/>
                  </a:cubicBezTo>
                  <a:cubicBezTo>
                    <a:pt x="4637" y="7013"/>
                    <a:pt x="9797" y="12917"/>
                    <a:pt x="12403" y="12917"/>
                  </a:cubicBezTo>
                  <a:cubicBezTo>
                    <a:pt x="12476" y="12917"/>
                    <a:pt x="12547" y="12912"/>
                    <a:pt x="12617" y="12902"/>
                  </a:cubicBezTo>
                  <a:cubicBezTo>
                    <a:pt x="13171" y="12828"/>
                    <a:pt x="13687" y="12562"/>
                    <a:pt x="14006" y="12037"/>
                  </a:cubicBezTo>
                  <a:cubicBezTo>
                    <a:pt x="14736" y="10839"/>
                    <a:pt x="15287" y="9873"/>
                    <a:pt x="15727" y="8715"/>
                  </a:cubicBezTo>
                  <a:lnTo>
                    <a:pt x="11677" y="7339"/>
                  </a:lnTo>
                  <a:cubicBezTo>
                    <a:pt x="11537" y="7785"/>
                    <a:pt x="11419" y="8069"/>
                    <a:pt x="11279" y="8221"/>
                  </a:cubicBezTo>
                  <a:cubicBezTo>
                    <a:pt x="11244" y="8260"/>
                    <a:pt x="11195" y="8278"/>
                    <a:pt x="11132" y="8278"/>
                  </a:cubicBezTo>
                  <a:cubicBezTo>
                    <a:pt x="10057" y="8278"/>
                    <a:pt x="5139" y="2934"/>
                    <a:pt x="5139" y="2934"/>
                  </a:cubicBezTo>
                  <a:cubicBezTo>
                    <a:pt x="5108" y="2724"/>
                    <a:pt x="5051" y="1972"/>
                    <a:pt x="5095" y="1767"/>
                  </a:cubicBezTo>
                  <a:cubicBezTo>
                    <a:pt x="5148" y="1518"/>
                    <a:pt x="5231" y="1190"/>
                    <a:pt x="5331" y="1024"/>
                  </a:cubicBezTo>
                  <a:cubicBezTo>
                    <a:pt x="5441" y="850"/>
                    <a:pt x="5315" y="637"/>
                    <a:pt x="5148" y="637"/>
                  </a:cubicBezTo>
                  <a:cubicBezTo>
                    <a:pt x="5123" y="637"/>
                    <a:pt x="5096" y="642"/>
                    <a:pt x="5069" y="653"/>
                  </a:cubicBezTo>
                  <a:cubicBezTo>
                    <a:pt x="4868" y="736"/>
                    <a:pt x="4510" y="1291"/>
                    <a:pt x="4418" y="2055"/>
                  </a:cubicBezTo>
                  <a:cubicBezTo>
                    <a:pt x="4393" y="2264"/>
                    <a:pt x="4314" y="2345"/>
                    <a:pt x="4208" y="2345"/>
                  </a:cubicBezTo>
                  <a:cubicBezTo>
                    <a:pt x="3925" y="2345"/>
                    <a:pt x="3448" y="1770"/>
                    <a:pt x="3272" y="1500"/>
                  </a:cubicBezTo>
                  <a:cubicBezTo>
                    <a:pt x="3028" y="1133"/>
                    <a:pt x="2189" y="20"/>
                    <a:pt x="2014" y="2"/>
                  </a:cubicBezTo>
                  <a:cubicBezTo>
                    <a:pt x="2005" y="1"/>
                    <a:pt x="1997" y="1"/>
                    <a:pt x="1989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9" name="Picture 2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9" y="1450938"/>
            <a:ext cx="1175005" cy="11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28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441;p28"/>
          <p:cNvSpPr/>
          <p:nvPr/>
        </p:nvSpPr>
        <p:spPr>
          <a:xfrm>
            <a:off x="589272" y="1054092"/>
            <a:ext cx="5173277" cy="2755073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41;p28"/>
          <p:cNvSpPr/>
          <p:nvPr/>
        </p:nvSpPr>
        <p:spPr>
          <a:xfrm>
            <a:off x="6604565" y="1275840"/>
            <a:ext cx="1919533" cy="2789266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42;p28"/>
          <p:cNvSpPr/>
          <p:nvPr/>
        </p:nvSpPr>
        <p:spPr>
          <a:xfrm>
            <a:off x="6506099" y="1170214"/>
            <a:ext cx="1867354" cy="2754657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39" y="1624404"/>
            <a:ext cx="1462827" cy="183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332822" y="2767308"/>
            <a:ext cx="3686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solidFill>
                  <a:schemeClr val="accent3">
                    <a:lumMod val="75000"/>
                  </a:schemeClr>
                </a:solidFill>
              </a:rPr>
              <a:t>Fakultas Teknologi 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Informasi</a:t>
            </a:r>
          </a:p>
          <a:p>
            <a:pPr algn="ctr"/>
            <a:r>
              <a:rPr lang="id-ID" dirty="0">
                <a:solidFill>
                  <a:schemeClr val="accent3">
                    <a:lumMod val="75000"/>
                  </a:schemeClr>
                </a:solidFill>
              </a:rPr>
              <a:t>Teknik </a:t>
            </a:r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Informatika</a:t>
            </a:r>
          </a:p>
          <a:p>
            <a:pPr algn="ctr"/>
            <a:r>
              <a:rPr lang="id-ID" dirty="0" smtClean="0">
                <a:solidFill>
                  <a:schemeClr val="accent3">
                    <a:lumMod val="75000"/>
                  </a:schemeClr>
                </a:solidFill>
              </a:rPr>
              <a:t>Universitas Budi Luhur</a:t>
            </a:r>
            <a:endParaRPr lang="id-ID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7" name="Google Shape;421;p27"/>
          <p:cNvSpPr txBox="1">
            <a:spLocks noGrp="1"/>
          </p:cNvSpPr>
          <p:nvPr>
            <p:ph type="ctrTitle"/>
          </p:nvPr>
        </p:nvSpPr>
        <p:spPr>
          <a:xfrm>
            <a:off x="1019412" y="1495383"/>
            <a:ext cx="4152901" cy="957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1711501559</a:t>
            </a:r>
            <a:br>
              <a:rPr lang="id-ID" dirty="0" smtClean="0"/>
            </a:br>
            <a:r>
              <a:rPr lang="id-ID" dirty="0" smtClean="0"/>
              <a:t>Mus Priandi</a:t>
            </a:r>
            <a:endParaRPr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3434" y="2615730"/>
            <a:ext cx="443245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Google Shape;2441;p41"/>
          <p:cNvSpPr/>
          <p:nvPr/>
        </p:nvSpPr>
        <p:spPr>
          <a:xfrm>
            <a:off x="448151" y="1181100"/>
            <a:ext cx="5181124" cy="2745132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66" y="1495383"/>
            <a:ext cx="938919" cy="94036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4100278" y="2961713"/>
            <a:ext cx="3520112" cy="35438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id-ID" sz="1400" dirty="0" smtClean="0"/>
              <a:t>Oleh : </a:t>
            </a:r>
            <a:r>
              <a:rPr lang="id-ID" sz="1400" dirty="0"/>
              <a:t>Mus Priandi (1711501559)</a:t>
            </a:r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1733750" y="1086790"/>
            <a:ext cx="5886640" cy="1908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200" dirty="0"/>
              <a:t>Analisis Sentimen Masyarakat Terhadap Pembelajaran Daring D</a:t>
            </a:r>
            <a:r>
              <a:rPr lang="id-ID" sz="2200" dirty="0" smtClean="0"/>
              <a:t>i </a:t>
            </a:r>
            <a:r>
              <a:rPr lang="id-ID" sz="2200" dirty="0"/>
              <a:t>Era Pandemi </a:t>
            </a:r>
            <a:r>
              <a:rPr lang="id-ID" sz="2200" dirty="0" smtClean="0"/>
              <a:t>Covid-19 </a:t>
            </a:r>
            <a:r>
              <a:rPr lang="id-ID" sz="2200" dirty="0"/>
              <a:t>Pada Media Sosial Twitter Menggunakan Ekstraksi Fitur </a:t>
            </a:r>
            <a:r>
              <a:rPr lang="id-ID" sz="2200" i="1" dirty="0" smtClean="0"/>
              <a:t>CountVectorizer</a:t>
            </a:r>
            <a:r>
              <a:rPr lang="id-ID" sz="2200" dirty="0" smtClean="0"/>
              <a:t> Dan </a:t>
            </a:r>
            <a:r>
              <a:rPr lang="id-ID" sz="2200" dirty="0"/>
              <a:t>Algoritme </a:t>
            </a:r>
            <a:r>
              <a:rPr lang="id-ID" sz="2200" i="1" dirty="0"/>
              <a:t>K-Nearest Neighbor</a:t>
            </a:r>
            <a:endParaRPr sz="2200" i="1" dirty="0"/>
          </a:p>
        </p:txBody>
      </p:sp>
      <p:grpSp>
        <p:nvGrpSpPr>
          <p:cNvPr id="517" name="Google Shape;517;p29"/>
          <p:cNvGrpSpPr/>
          <p:nvPr/>
        </p:nvGrpSpPr>
        <p:grpSpPr>
          <a:xfrm flipH="1">
            <a:off x="1869019" y="3232431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3346390" y="4920724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0" y="4723037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3324;p48"/>
          <p:cNvGrpSpPr/>
          <p:nvPr/>
        </p:nvGrpSpPr>
        <p:grpSpPr>
          <a:xfrm flipH="1">
            <a:off x="540612" y="1815201"/>
            <a:ext cx="1235569" cy="2910861"/>
            <a:chOff x="7042300" y="1388275"/>
            <a:chExt cx="1255127" cy="3173775"/>
          </a:xfrm>
        </p:grpSpPr>
        <p:sp>
          <p:nvSpPr>
            <p:cNvPr id="138" name="Google Shape;3325;p48"/>
            <p:cNvSpPr/>
            <p:nvPr/>
          </p:nvSpPr>
          <p:spPr>
            <a:xfrm>
              <a:off x="8053138" y="4183691"/>
              <a:ext cx="244288" cy="328700"/>
            </a:xfrm>
            <a:custGeom>
              <a:avLst/>
              <a:gdLst/>
              <a:ahLst/>
              <a:cxnLst/>
              <a:rect l="l" t="t" r="r" b="b"/>
              <a:pathLst>
                <a:path w="4969" h="6686" extrusionOk="0">
                  <a:moveTo>
                    <a:pt x="2823" y="1"/>
                  </a:moveTo>
                  <a:lnTo>
                    <a:pt x="109" y="2736"/>
                  </a:lnTo>
                  <a:lnTo>
                    <a:pt x="1560" y="4196"/>
                  </a:lnTo>
                  <a:cubicBezTo>
                    <a:pt x="1560" y="4196"/>
                    <a:pt x="0" y="6686"/>
                    <a:pt x="396" y="6686"/>
                  </a:cubicBezTo>
                  <a:cubicBezTo>
                    <a:pt x="423" y="6686"/>
                    <a:pt x="460" y="6674"/>
                    <a:pt x="507" y="6649"/>
                  </a:cubicBezTo>
                  <a:cubicBezTo>
                    <a:pt x="1163" y="6294"/>
                    <a:pt x="4103" y="3091"/>
                    <a:pt x="4811" y="2291"/>
                  </a:cubicBezTo>
                  <a:lnTo>
                    <a:pt x="4969" y="211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26;p48"/>
            <p:cNvSpPr/>
            <p:nvPr/>
          </p:nvSpPr>
          <p:spPr>
            <a:xfrm>
              <a:off x="8234451" y="4248390"/>
              <a:ext cx="60863" cy="86870"/>
            </a:xfrm>
            <a:custGeom>
              <a:avLst/>
              <a:gdLst/>
              <a:ahLst/>
              <a:cxnLst/>
              <a:rect l="l" t="t" r="r" b="b"/>
              <a:pathLst>
                <a:path w="1238" h="1767" extrusionOk="0">
                  <a:moveTo>
                    <a:pt x="472" y="0"/>
                  </a:moveTo>
                  <a:cubicBezTo>
                    <a:pt x="224" y="214"/>
                    <a:pt x="75" y="516"/>
                    <a:pt x="36" y="839"/>
                  </a:cubicBezTo>
                  <a:cubicBezTo>
                    <a:pt x="0" y="1163"/>
                    <a:pt x="84" y="1499"/>
                    <a:pt x="276" y="1766"/>
                  </a:cubicBezTo>
                  <a:lnTo>
                    <a:pt x="1238" y="76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27;p48"/>
            <p:cNvSpPr/>
            <p:nvPr/>
          </p:nvSpPr>
          <p:spPr>
            <a:xfrm>
              <a:off x="8060857" y="4284672"/>
              <a:ext cx="236570" cy="228704"/>
            </a:xfrm>
            <a:custGeom>
              <a:avLst/>
              <a:gdLst/>
              <a:ahLst/>
              <a:cxnLst/>
              <a:rect l="l" t="t" r="r" b="b"/>
              <a:pathLst>
                <a:path w="4812" h="4652" extrusionOk="0">
                  <a:moveTo>
                    <a:pt x="4747" y="1"/>
                  </a:moveTo>
                  <a:lnTo>
                    <a:pt x="1163" y="3681"/>
                  </a:lnTo>
                  <a:cubicBezTo>
                    <a:pt x="1163" y="3681"/>
                    <a:pt x="909" y="3524"/>
                    <a:pt x="717" y="3524"/>
                  </a:cubicBezTo>
                  <a:cubicBezTo>
                    <a:pt x="661" y="3524"/>
                    <a:pt x="611" y="3537"/>
                    <a:pt x="573" y="3572"/>
                  </a:cubicBezTo>
                  <a:cubicBezTo>
                    <a:pt x="573" y="3572"/>
                    <a:pt x="1" y="4621"/>
                    <a:pt x="237" y="4651"/>
                  </a:cubicBezTo>
                  <a:cubicBezTo>
                    <a:pt x="238" y="4651"/>
                    <a:pt x="239" y="4651"/>
                    <a:pt x="240" y="4651"/>
                  </a:cubicBezTo>
                  <a:cubicBezTo>
                    <a:pt x="498" y="4651"/>
                    <a:pt x="3573" y="1550"/>
                    <a:pt x="4812" y="58"/>
                  </a:cubicBezTo>
                  <a:lnTo>
                    <a:pt x="47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28;p48"/>
            <p:cNvSpPr/>
            <p:nvPr/>
          </p:nvSpPr>
          <p:spPr>
            <a:xfrm>
              <a:off x="8070099" y="4282558"/>
              <a:ext cx="226049" cy="228655"/>
            </a:xfrm>
            <a:custGeom>
              <a:avLst/>
              <a:gdLst/>
              <a:ahLst/>
              <a:cxnLst/>
              <a:rect l="l" t="t" r="r" b="b"/>
              <a:pathLst>
                <a:path w="4598" h="4651" extrusionOk="0">
                  <a:moveTo>
                    <a:pt x="4598" y="1"/>
                  </a:moveTo>
                  <a:cubicBezTo>
                    <a:pt x="4597" y="1"/>
                    <a:pt x="4581" y="13"/>
                    <a:pt x="4549" y="44"/>
                  </a:cubicBezTo>
                  <a:cubicBezTo>
                    <a:pt x="4510" y="88"/>
                    <a:pt x="4466" y="132"/>
                    <a:pt x="4418" y="184"/>
                  </a:cubicBezTo>
                  <a:cubicBezTo>
                    <a:pt x="4287" y="319"/>
                    <a:pt x="4126" y="489"/>
                    <a:pt x="3938" y="691"/>
                  </a:cubicBezTo>
                  <a:cubicBezTo>
                    <a:pt x="3527" y="1119"/>
                    <a:pt x="2963" y="1713"/>
                    <a:pt x="2330" y="2351"/>
                  </a:cubicBezTo>
                  <a:cubicBezTo>
                    <a:pt x="1691" y="2994"/>
                    <a:pt x="1110" y="3567"/>
                    <a:pt x="682" y="3982"/>
                  </a:cubicBezTo>
                  <a:cubicBezTo>
                    <a:pt x="485" y="4174"/>
                    <a:pt x="319" y="4335"/>
                    <a:pt x="180" y="4467"/>
                  </a:cubicBezTo>
                  <a:cubicBezTo>
                    <a:pt x="132" y="4519"/>
                    <a:pt x="88" y="4563"/>
                    <a:pt x="45" y="4602"/>
                  </a:cubicBezTo>
                  <a:cubicBezTo>
                    <a:pt x="13" y="4632"/>
                    <a:pt x="0" y="4650"/>
                    <a:pt x="0" y="4650"/>
                  </a:cubicBezTo>
                  <a:cubicBezTo>
                    <a:pt x="0" y="4650"/>
                    <a:pt x="18" y="4638"/>
                    <a:pt x="53" y="4606"/>
                  </a:cubicBezTo>
                  <a:cubicBezTo>
                    <a:pt x="92" y="4571"/>
                    <a:pt x="140" y="4527"/>
                    <a:pt x="192" y="4480"/>
                  </a:cubicBezTo>
                  <a:cubicBezTo>
                    <a:pt x="333" y="4353"/>
                    <a:pt x="503" y="4192"/>
                    <a:pt x="708" y="4003"/>
                  </a:cubicBezTo>
                  <a:cubicBezTo>
                    <a:pt x="1136" y="3597"/>
                    <a:pt x="1727" y="3029"/>
                    <a:pt x="2360" y="2387"/>
                  </a:cubicBezTo>
                  <a:cubicBezTo>
                    <a:pt x="2998" y="1744"/>
                    <a:pt x="3558" y="1150"/>
                    <a:pt x="3960" y="713"/>
                  </a:cubicBezTo>
                  <a:cubicBezTo>
                    <a:pt x="4148" y="511"/>
                    <a:pt x="4305" y="337"/>
                    <a:pt x="4432" y="197"/>
                  </a:cubicBezTo>
                  <a:cubicBezTo>
                    <a:pt x="4480" y="140"/>
                    <a:pt x="4519" y="96"/>
                    <a:pt x="4559" y="53"/>
                  </a:cubicBezTo>
                  <a:cubicBezTo>
                    <a:pt x="4585" y="17"/>
                    <a:pt x="4597" y="1"/>
                    <a:pt x="45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29;p48"/>
            <p:cNvSpPr/>
            <p:nvPr/>
          </p:nvSpPr>
          <p:spPr>
            <a:xfrm>
              <a:off x="8086077" y="4457431"/>
              <a:ext cx="34758" cy="10177"/>
            </a:xfrm>
            <a:custGeom>
              <a:avLst/>
              <a:gdLst/>
              <a:ahLst/>
              <a:cxnLst/>
              <a:rect l="l" t="t" r="r" b="b"/>
              <a:pathLst>
                <a:path w="707" h="207" extrusionOk="0">
                  <a:moveTo>
                    <a:pt x="223" y="1"/>
                  </a:moveTo>
                  <a:cubicBezTo>
                    <a:pt x="92" y="1"/>
                    <a:pt x="1" y="38"/>
                    <a:pt x="8" y="44"/>
                  </a:cubicBezTo>
                  <a:cubicBezTo>
                    <a:pt x="9" y="46"/>
                    <a:pt x="13" y="47"/>
                    <a:pt x="22" y="47"/>
                  </a:cubicBezTo>
                  <a:cubicBezTo>
                    <a:pt x="44" y="47"/>
                    <a:pt x="92" y="42"/>
                    <a:pt x="155" y="42"/>
                  </a:cubicBezTo>
                  <a:cubicBezTo>
                    <a:pt x="215" y="42"/>
                    <a:pt x="288" y="47"/>
                    <a:pt x="366" y="66"/>
                  </a:cubicBezTo>
                  <a:cubicBezTo>
                    <a:pt x="547" y="108"/>
                    <a:pt x="670" y="207"/>
                    <a:pt x="691" y="207"/>
                  </a:cubicBezTo>
                  <a:cubicBezTo>
                    <a:pt x="692" y="207"/>
                    <a:pt x="693" y="207"/>
                    <a:pt x="694" y="206"/>
                  </a:cubicBezTo>
                  <a:cubicBezTo>
                    <a:pt x="706" y="202"/>
                    <a:pt x="585" y="66"/>
                    <a:pt x="375" y="18"/>
                  </a:cubicBezTo>
                  <a:cubicBezTo>
                    <a:pt x="321" y="5"/>
                    <a:pt x="269" y="1"/>
                    <a:pt x="2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330;p48"/>
            <p:cNvSpPr/>
            <p:nvPr/>
          </p:nvSpPr>
          <p:spPr>
            <a:xfrm>
              <a:off x="8120983" y="4403647"/>
              <a:ext cx="18583" cy="4523"/>
            </a:xfrm>
            <a:custGeom>
              <a:avLst/>
              <a:gdLst/>
              <a:ahLst/>
              <a:cxnLst/>
              <a:rect l="l" t="t" r="r" b="b"/>
              <a:pathLst>
                <a:path w="378" h="92" extrusionOk="0">
                  <a:moveTo>
                    <a:pt x="30" y="0"/>
                  </a:moveTo>
                  <a:cubicBezTo>
                    <a:pt x="15" y="0"/>
                    <a:pt x="6" y="2"/>
                    <a:pt x="6" y="7"/>
                  </a:cubicBezTo>
                  <a:cubicBezTo>
                    <a:pt x="1" y="19"/>
                    <a:pt x="85" y="45"/>
                    <a:pt x="184" y="67"/>
                  </a:cubicBezTo>
                  <a:cubicBezTo>
                    <a:pt x="256" y="82"/>
                    <a:pt x="318" y="91"/>
                    <a:pt x="351" y="91"/>
                  </a:cubicBezTo>
                  <a:cubicBezTo>
                    <a:pt x="367" y="91"/>
                    <a:pt x="376" y="89"/>
                    <a:pt x="377" y="85"/>
                  </a:cubicBezTo>
                  <a:cubicBezTo>
                    <a:pt x="377" y="72"/>
                    <a:pt x="299" y="45"/>
                    <a:pt x="194" y="24"/>
                  </a:cubicBezTo>
                  <a:cubicBezTo>
                    <a:pt x="125" y="9"/>
                    <a:pt x="63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331;p48"/>
            <p:cNvSpPr/>
            <p:nvPr/>
          </p:nvSpPr>
          <p:spPr>
            <a:xfrm>
              <a:off x="8128505" y="4390520"/>
              <a:ext cx="15978" cy="2556"/>
            </a:xfrm>
            <a:custGeom>
              <a:avLst/>
              <a:gdLst/>
              <a:ahLst/>
              <a:cxnLst/>
              <a:rect l="l" t="t" r="r" b="b"/>
              <a:pathLst>
                <a:path w="325" h="52" extrusionOk="0">
                  <a:moveTo>
                    <a:pt x="227" y="1"/>
                  </a:moveTo>
                  <a:cubicBezTo>
                    <a:pt x="207" y="1"/>
                    <a:pt x="185" y="2"/>
                    <a:pt x="162" y="3"/>
                  </a:cubicBezTo>
                  <a:cubicBezTo>
                    <a:pt x="71" y="7"/>
                    <a:pt x="1" y="20"/>
                    <a:pt x="1" y="33"/>
                  </a:cubicBezTo>
                  <a:cubicBezTo>
                    <a:pt x="1" y="44"/>
                    <a:pt x="49" y="52"/>
                    <a:pt x="114" y="52"/>
                  </a:cubicBezTo>
                  <a:cubicBezTo>
                    <a:pt x="129" y="52"/>
                    <a:pt x="146" y="51"/>
                    <a:pt x="162" y="50"/>
                  </a:cubicBezTo>
                  <a:cubicBezTo>
                    <a:pt x="255" y="42"/>
                    <a:pt x="325" y="29"/>
                    <a:pt x="325" y="16"/>
                  </a:cubicBezTo>
                  <a:cubicBezTo>
                    <a:pt x="325" y="6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332;p48"/>
            <p:cNvSpPr/>
            <p:nvPr/>
          </p:nvSpPr>
          <p:spPr>
            <a:xfrm>
              <a:off x="8124424" y="4371691"/>
              <a:ext cx="14650" cy="14503"/>
            </a:xfrm>
            <a:custGeom>
              <a:avLst/>
              <a:gdLst/>
              <a:ahLst/>
              <a:cxnLst/>
              <a:rect l="l" t="t" r="r" b="b"/>
              <a:pathLst>
                <a:path w="298" h="295" extrusionOk="0">
                  <a:moveTo>
                    <a:pt x="287" y="0"/>
                  </a:moveTo>
                  <a:cubicBezTo>
                    <a:pt x="272" y="0"/>
                    <a:pt x="206" y="58"/>
                    <a:pt x="132" y="132"/>
                  </a:cubicBezTo>
                  <a:cubicBezTo>
                    <a:pt x="53" y="211"/>
                    <a:pt x="1" y="285"/>
                    <a:pt x="9" y="294"/>
                  </a:cubicBezTo>
                  <a:cubicBezTo>
                    <a:pt x="10" y="294"/>
                    <a:pt x="11" y="294"/>
                    <a:pt x="12" y="294"/>
                  </a:cubicBezTo>
                  <a:cubicBezTo>
                    <a:pt x="28" y="294"/>
                    <a:pt x="93" y="240"/>
                    <a:pt x="167" y="163"/>
                  </a:cubicBezTo>
                  <a:cubicBezTo>
                    <a:pt x="241" y="84"/>
                    <a:pt x="298" y="9"/>
                    <a:pt x="289" y="1"/>
                  </a:cubicBezTo>
                  <a:cubicBezTo>
                    <a:pt x="289" y="1"/>
                    <a:pt x="288" y="0"/>
                    <a:pt x="2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333;p48"/>
            <p:cNvSpPr/>
            <p:nvPr/>
          </p:nvSpPr>
          <p:spPr>
            <a:xfrm>
              <a:off x="8116903" y="4360531"/>
              <a:ext cx="15732" cy="17305"/>
            </a:xfrm>
            <a:custGeom>
              <a:avLst/>
              <a:gdLst/>
              <a:ahLst/>
              <a:cxnLst/>
              <a:rect l="l" t="t" r="r" b="b"/>
              <a:pathLst>
                <a:path w="320" h="352" extrusionOk="0">
                  <a:moveTo>
                    <a:pt x="306" y="0"/>
                  </a:moveTo>
                  <a:cubicBezTo>
                    <a:pt x="291" y="0"/>
                    <a:pt x="239" y="85"/>
                    <a:pt x="158" y="176"/>
                  </a:cubicBezTo>
                  <a:cubicBezTo>
                    <a:pt x="79" y="272"/>
                    <a:pt x="1" y="337"/>
                    <a:pt x="10" y="351"/>
                  </a:cubicBezTo>
                  <a:cubicBezTo>
                    <a:pt x="11" y="351"/>
                    <a:pt x="12" y="352"/>
                    <a:pt x="13" y="352"/>
                  </a:cubicBezTo>
                  <a:cubicBezTo>
                    <a:pt x="31" y="352"/>
                    <a:pt x="116" y="300"/>
                    <a:pt x="194" y="206"/>
                  </a:cubicBezTo>
                  <a:cubicBezTo>
                    <a:pt x="281" y="105"/>
                    <a:pt x="320" y="5"/>
                    <a:pt x="307" y="0"/>
                  </a:cubicBezTo>
                  <a:cubicBezTo>
                    <a:pt x="307" y="0"/>
                    <a:pt x="306" y="0"/>
                    <a:pt x="3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334;p48"/>
            <p:cNvSpPr/>
            <p:nvPr/>
          </p:nvSpPr>
          <p:spPr>
            <a:xfrm>
              <a:off x="8088781" y="4399222"/>
              <a:ext cx="35495" cy="20845"/>
            </a:xfrm>
            <a:custGeom>
              <a:avLst/>
              <a:gdLst/>
              <a:ahLst/>
              <a:cxnLst/>
              <a:rect l="l" t="t" r="r" b="b"/>
              <a:pathLst>
                <a:path w="722" h="424" extrusionOk="0">
                  <a:moveTo>
                    <a:pt x="447" y="37"/>
                  </a:moveTo>
                  <a:cubicBezTo>
                    <a:pt x="462" y="37"/>
                    <a:pt x="476" y="38"/>
                    <a:pt x="490" y="40"/>
                  </a:cubicBezTo>
                  <a:cubicBezTo>
                    <a:pt x="556" y="44"/>
                    <a:pt x="607" y="58"/>
                    <a:pt x="645" y="73"/>
                  </a:cubicBezTo>
                  <a:lnTo>
                    <a:pt x="645" y="73"/>
                  </a:lnTo>
                  <a:cubicBezTo>
                    <a:pt x="612" y="100"/>
                    <a:pt x="564" y="138"/>
                    <a:pt x="504" y="179"/>
                  </a:cubicBezTo>
                  <a:cubicBezTo>
                    <a:pt x="442" y="223"/>
                    <a:pt x="367" y="272"/>
                    <a:pt x="276" y="315"/>
                  </a:cubicBezTo>
                  <a:cubicBezTo>
                    <a:pt x="232" y="337"/>
                    <a:pt x="184" y="363"/>
                    <a:pt x="137" y="371"/>
                  </a:cubicBezTo>
                  <a:cubicBezTo>
                    <a:pt x="127" y="374"/>
                    <a:pt x="118" y="375"/>
                    <a:pt x="109" y="375"/>
                  </a:cubicBezTo>
                  <a:cubicBezTo>
                    <a:pt x="73" y="375"/>
                    <a:pt x="46" y="353"/>
                    <a:pt x="53" y="315"/>
                  </a:cubicBezTo>
                  <a:cubicBezTo>
                    <a:pt x="75" y="219"/>
                    <a:pt x="167" y="135"/>
                    <a:pt x="246" y="92"/>
                  </a:cubicBezTo>
                  <a:cubicBezTo>
                    <a:pt x="312" y="54"/>
                    <a:pt x="384" y="37"/>
                    <a:pt x="447" y="37"/>
                  </a:cubicBezTo>
                  <a:close/>
                  <a:moveTo>
                    <a:pt x="444" y="1"/>
                  </a:moveTo>
                  <a:cubicBezTo>
                    <a:pt x="293" y="1"/>
                    <a:pt x="76" y="84"/>
                    <a:pt x="5" y="311"/>
                  </a:cubicBezTo>
                  <a:cubicBezTo>
                    <a:pt x="0" y="345"/>
                    <a:pt x="14" y="389"/>
                    <a:pt x="48" y="407"/>
                  </a:cubicBezTo>
                  <a:cubicBezTo>
                    <a:pt x="69" y="420"/>
                    <a:pt x="89" y="423"/>
                    <a:pt x="108" y="423"/>
                  </a:cubicBezTo>
                  <a:cubicBezTo>
                    <a:pt x="123" y="423"/>
                    <a:pt x="136" y="421"/>
                    <a:pt x="149" y="420"/>
                  </a:cubicBezTo>
                  <a:cubicBezTo>
                    <a:pt x="206" y="403"/>
                    <a:pt x="250" y="377"/>
                    <a:pt x="298" y="355"/>
                  </a:cubicBezTo>
                  <a:cubicBezTo>
                    <a:pt x="389" y="306"/>
                    <a:pt x="464" y="254"/>
                    <a:pt x="525" y="210"/>
                  </a:cubicBezTo>
                  <a:cubicBezTo>
                    <a:pt x="588" y="159"/>
                    <a:pt x="635" y="113"/>
                    <a:pt x="664" y="81"/>
                  </a:cubicBezTo>
                  <a:lnTo>
                    <a:pt x="664" y="81"/>
                  </a:lnTo>
                  <a:cubicBezTo>
                    <a:pt x="695" y="94"/>
                    <a:pt x="714" y="106"/>
                    <a:pt x="720" y="106"/>
                  </a:cubicBezTo>
                  <a:cubicBezTo>
                    <a:pt x="721" y="106"/>
                    <a:pt x="721" y="106"/>
                    <a:pt x="722" y="105"/>
                  </a:cubicBezTo>
                  <a:cubicBezTo>
                    <a:pt x="722" y="105"/>
                    <a:pt x="706" y="90"/>
                    <a:pt x="674" y="69"/>
                  </a:cubicBezTo>
                  <a:lnTo>
                    <a:pt x="674" y="69"/>
                  </a:lnTo>
                  <a:cubicBezTo>
                    <a:pt x="693" y="48"/>
                    <a:pt x="701" y="36"/>
                    <a:pt x="700" y="36"/>
                  </a:cubicBezTo>
                  <a:cubicBezTo>
                    <a:pt x="699" y="35"/>
                    <a:pt x="699" y="35"/>
                    <a:pt x="698" y="35"/>
                  </a:cubicBezTo>
                  <a:cubicBezTo>
                    <a:pt x="694" y="35"/>
                    <a:pt x="681" y="45"/>
                    <a:pt x="661" y="61"/>
                  </a:cubicBezTo>
                  <a:lnTo>
                    <a:pt x="661" y="61"/>
                  </a:lnTo>
                  <a:cubicBezTo>
                    <a:pt x="625" y="40"/>
                    <a:pt x="567" y="13"/>
                    <a:pt x="494" y="4"/>
                  </a:cubicBezTo>
                  <a:cubicBezTo>
                    <a:pt x="478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335;p48"/>
            <p:cNvSpPr/>
            <p:nvPr/>
          </p:nvSpPr>
          <p:spPr>
            <a:xfrm>
              <a:off x="8109184" y="4377590"/>
              <a:ext cx="14208" cy="26007"/>
            </a:xfrm>
            <a:custGeom>
              <a:avLst/>
              <a:gdLst/>
              <a:ahLst/>
              <a:cxnLst/>
              <a:rect l="l" t="t" r="r" b="b"/>
              <a:pathLst>
                <a:path w="289" h="529" extrusionOk="0">
                  <a:moveTo>
                    <a:pt x="131" y="0"/>
                  </a:moveTo>
                  <a:cubicBezTo>
                    <a:pt x="113" y="0"/>
                    <a:pt x="95" y="5"/>
                    <a:pt x="79" y="16"/>
                  </a:cubicBezTo>
                  <a:cubicBezTo>
                    <a:pt x="0" y="87"/>
                    <a:pt x="18" y="182"/>
                    <a:pt x="27" y="252"/>
                  </a:cubicBezTo>
                  <a:cubicBezTo>
                    <a:pt x="40" y="323"/>
                    <a:pt x="71" y="383"/>
                    <a:pt x="105" y="427"/>
                  </a:cubicBezTo>
                  <a:cubicBezTo>
                    <a:pt x="170" y="507"/>
                    <a:pt x="237" y="529"/>
                    <a:pt x="248" y="529"/>
                  </a:cubicBezTo>
                  <a:cubicBezTo>
                    <a:pt x="250" y="529"/>
                    <a:pt x="250" y="529"/>
                    <a:pt x="250" y="528"/>
                  </a:cubicBezTo>
                  <a:cubicBezTo>
                    <a:pt x="254" y="519"/>
                    <a:pt x="188" y="493"/>
                    <a:pt x="132" y="405"/>
                  </a:cubicBezTo>
                  <a:cubicBezTo>
                    <a:pt x="105" y="366"/>
                    <a:pt x="79" y="309"/>
                    <a:pt x="67" y="244"/>
                  </a:cubicBezTo>
                  <a:cubicBezTo>
                    <a:pt x="57" y="182"/>
                    <a:pt x="57" y="95"/>
                    <a:pt x="105" y="56"/>
                  </a:cubicBezTo>
                  <a:cubicBezTo>
                    <a:pt x="115" y="49"/>
                    <a:pt x="124" y="46"/>
                    <a:pt x="134" y="46"/>
                  </a:cubicBezTo>
                  <a:cubicBezTo>
                    <a:pt x="176" y="46"/>
                    <a:pt x="213" y="110"/>
                    <a:pt x="224" y="161"/>
                  </a:cubicBezTo>
                  <a:cubicBezTo>
                    <a:pt x="241" y="226"/>
                    <a:pt x="250" y="287"/>
                    <a:pt x="254" y="339"/>
                  </a:cubicBezTo>
                  <a:cubicBezTo>
                    <a:pt x="263" y="444"/>
                    <a:pt x="254" y="510"/>
                    <a:pt x="259" y="510"/>
                  </a:cubicBezTo>
                  <a:cubicBezTo>
                    <a:pt x="267" y="510"/>
                    <a:pt x="289" y="450"/>
                    <a:pt x="289" y="339"/>
                  </a:cubicBezTo>
                  <a:cubicBezTo>
                    <a:pt x="289" y="283"/>
                    <a:pt x="281" y="218"/>
                    <a:pt x="263" y="152"/>
                  </a:cubicBezTo>
                  <a:cubicBezTo>
                    <a:pt x="254" y="117"/>
                    <a:pt x="241" y="77"/>
                    <a:pt x="214" y="43"/>
                  </a:cubicBezTo>
                  <a:cubicBezTo>
                    <a:pt x="200" y="19"/>
                    <a:pt x="166" y="0"/>
                    <a:pt x="1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336;p48"/>
            <p:cNvSpPr/>
            <p:nvPr/>
          </p:nvSpPr>
          <p:spPr>
            <a:xfrm>
              <a:off x="8230813" y="4248783"/>
              <a:ext cx="26056" cy="85592"/>
            </a:xfrm>
            <a:custGeom>
              <a:avLst/>
              <a:gdLst/>
              <a:ahLst/>
              <a:cxnLst/>
              <a:rect l="l" t="t" r="r" b="b"/>
              <a:pathLst>
                <a:path w="530" h="1741" extrusionOk="0">
                  <a:moveTo>
                    <a:pt x="524" y="1"/>
                  </a:moveTo>
                  <a:cubicBezTo>
                    <a:pt x="519" y="1"/>
                    <a:pt x="494" y="17"/>
                    <a:pt x="459" y="40"/>
                  </a:cubicBezTo>
                  <a:cubicBezTo>
                    <a:pt x="420" y="71"/>
                    <a:pt x="363" y="119"/>
                    <a:pt x="306" y="189"/>
                  </a:cubicBezTo>
                  <a:cubicBezTo>
                    <a:pt x="188" y="325"/>
                    <a:pt x="62" y="552"/>
                    <a:pt x="31" y="827"/>
                  </a:cubicBezTo>
                  <a:cubicBezTo>
                    <a:pt x="1" y="1103"/>
                    <a:pt x="79" y="1352"/>
                    <a:pt x="162" y="1509"/>
                  </a:cubicBezTo>
                  <a:cubicBezTo>
                    <a:pt x="205" y="1588"/>
                    <a:pt x="249" y="1648"/>
                    <a:pt x="280" y="1684"/>
                  </a:cubicBezTo>
                  <a:cubicBezTo>
                    <a:pt x="315" y="1723"/>
                    <a:pt x="336" y="1741"/>
                    <a:pt x="336" y="1741"/>
                  </a:cubicBezTo>
                  <a:cubicBezTo>
                    <a:pt x="346" y="1732"/>
                    <a:pt x="271" y="1654"/>
                    <a:pt x="193" y="1491"/>
                  </a:cubicBezTo>
                  <a:cubicBezTo>
                    <a:pt x="118" y="1339"/>
                    <a:pt x="48" y="1098"/>
                    <a:pt x="74" y="831"/>
                  </a:cubicBezTo>
                  <a:cubicBezTo>
                    <a:pt x="106" y="565"/>
                    <a:pt x="223" y="347"/>
                    <a:pt x="332" y="211"/>
                  </a:cubicBezTo>
                  <a:cubicBezTo>
                    <a:pt x="441" y="71"/>
                    <a:pt x="529" y="6"/>
                    <a:pt x="525" y="2"/>
                  </a:cubicBezTo>
                  <a:cubicBezTo>
                    <a:pt x="525" y="1"/>
                    <a:pt x="525" y="1"/>
                    <a:pt x="5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337;p48"/>
            <p:cNvSpPr/>
            <p:nvPr/>
          </p:nvSpPr>
          <p:spPr>
            <a:xfrm>
              <a:off x="8186321" y="4207289"/>
              <a:ext cx="56979" cy="54030"/>
            </a:xfrm>
            <a:custGeom>
              <a:avLst/>
              <a:gdLst/>
              <a:ahLst/>
              <a:cxnLst/>
              <a:rect l="l" t="t" r="r" b="b"/>
              <a:pathLst>
                <a:path w="1159" h="1099" extrusionOk="0">
                  <a:moveTo>
                    <a:pt x="10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11"/>
                    <a:pt x="250" y="264"/>
                    <a:pt x="565" y="566"/>
                  </a:cubicBezTo>
                  <a:cubicBezTo>
                    <a:pt x="873" y="866"/>
                    <a:pt x="1132" y="1099"/>
                    <a:pt x="1149" y="1099"/>
                  </a:cubicBezTo>
                  <a:cubicBezTo>
                    <a:pt x="1150" y="1099"/>
                    <a:pt x="1150" y="1099"/>
                    <a:pt x="1150" y="1098"/>
                  </a:cubicBezTo>
                  <a:cubicBezTo>
                    <a:pt x="1158" y="1090"/>
                    <a:pt x="910" y="836"/>
                    <a:pt x="595" y="535"/>
                  </a:cubicBezTo>
                  <a:cubicBezTo>
                    <a:pt x="288" y="237"/>
                    <a:pt x="32" y="1"/>
                    <a:pt x="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338;p48"/>
            <p:cNvSpPr/>
            <p:nvPr/>
          </p:nvSpPr>
          <p:spPr>
            <a:xfrm>
              <a:off x="8178995" y="4339243"/>
              <a:ext cx="39625" cy="39625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795" y="1"/>
                  </a:moveTo>
                  <a:cubicBezTo>
                    <a:pt x="775" y="1"/>
                    <a:pt x="616" y="190"/>
                    <a:pt x="403" y="407"/>
                  </a:cubicBezTo>
                  <a:cubicBezTo>
                    <a:pt x="189" y="631"/>
                    <a:pt x="1" y="796"/>
                    <a:pt x="10" y="805"/>
                  </a:cubicBezTo>
                  <a:cubicBezTo>
                    <a:pt x="10" y="805"/>
                    <a:pt x="11" y="806"/>
                    <a:pt x="12" y="806"/>
                  </a:cubicBezTo>
                  <a:cubicBezTo>
                    <a:pt x="35" y="806"/>
                    <a:pt x="229" y="652"/>
                    <a:pt x="438" y="438"/>
                  </a:cubicBezTo>
                  <a:cubicBezTo>
                    <a:pt x="656" y="215"/>
                    <a:pt x="805" y="6"/>
                    <a:pt x="797" y="1"/>
                  </a:cubicBezTo>
                  <a:cubicBezTo>
                    <a:pt x="796" y="1"/>
                    <a:pt x="796" y="1"/>
                    <a:pt x="7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39;p48"/>
            <p:cNvSpPr/>
            <p:nvPr/>
          </p:nvSpPr>
          <p:spPr>
            <a:xfrm>
              <a:off x="8243104" y="4312843"/>
              <a:ext cx="5801" cy="11062"/>
            </a:xfrm>
            <a:custGeom>
              <a:avLst/>
              <a:gdLst/>
              <a:ahLst/>
              <a:cxnLst/>
              <a:rect l="l" t="t" r="r" b="b"/>
              <a:pathLst>
                <a:path w="118" h="225" extrusionOk="0">
                  <a:moveTo>
                    <a:pt x="20" y="0"/>
                  </a:moveTo>
                  <a:lnTo>
                    <a:pt x="20" y="0"/>
                  </a:lnTo>
                  <a:cubicBezTo>
                    <a:pt x="7" y="0"/>
                    <a:pt x="0" y="59"/>
                    <a:pt x="25" y="127"/>
                  </a:cubicBezTo>
                  <a:cubicBezTo>
                    <a:pt x="49" y="187"/>
                    <a:pt x="91" y="225"/>
                    <a:pt x="105" y="225"/>
                  </a:cubicBezTo>
                  <a:cubicBezTo>
                    <a:pt x="106" y="225"/>
                    <a:pt x="108" y="224"/>
                    <a:pt x="108" y="224"/>
                  </a:cubicBezTo>
                  <a:cubicBezTo>
                    <a:pt x="118" y="214"/>
                    <a:pt x="92" y="171"/>
                    <a:pt x="70" y="109"/>
                  </a:cubicBezTo>
                  <a:cubicBezTo>
                    <a:pt x="43" y="49"/>
                    <a:pt x="34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340;p48"/>
            <p:cNvSpPr/>
            <p:nvPr/>
          </p:nvSpPr>
          <p:spPr>
            <a:xfrm>
              <a:off x="8240449" y="4290522"/>
              <a:ext cx="2458" cy="10127"/>
            </a:xfrm>
            <a:custGeom>
              <a:avLst/>
              <a:gdLst/>
              <a:ahLst/>
              <a:cxnLst/>
              <a:rect l="l" t="t" r="r" b="b"/>
              <a:pathLst>
                <a:path w="50" h="206" extrusionOk="0">
                  <a:moveTo>
                    <a:pt x="23" y="0"/>
                  </a:moveTo>
                  <a:cubicBezTo>
                    <a:pt x="9" y="0"/>
                    <a:pt x="1" y="48"/>
                    <a:pt x="1" y="105"/>
                  </a:cubicBezTo>
                  <a:cubicBezTo>
                    <a:pt x="1" y="162"/>
                    <a:pt x="14" y="206"/>
                    <a:pt x="27" y="206"/>
                  </a:cubicBezTo>
                  <a:cubicBezTo>
                    <a:pt x="41" y="206"/>
                    <a:pt x="49" y="162"/>
                    <a:pt x="49" y="105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341;p48"/>
            <p:cNvSpPr/>
            <p:nvPr/>
          </p:nvSpPr>
          <p:spPr>
            <a:xfrm>
              <a:off x="8243792" y="4270562"/>
              <a:ext cx="6637" cy="10324"/>
            </a:xfrm>
            <a:custGeom>
              <a:avLst/>
              <a:gdLst/>
              <a:ahLst/>
              <a:cxnLst/>
              <a:rect l="l" t="t" r="r" b="b"/>
              <a:pathLst>
                <a:path w="135" h="210" extrusionOk="0">
                  <a:moveTo>
                    <a:pt x="121" y="1"/>
                  </a:moveTo>
                  <a:cubicBezTo>
                    <a:pt x="102" y="1"/>
                    <a:pt x="58" y="28"/>
                    <a:pt x="29" y="83"/>
                  </a:cubicBezTo>
                  <a:cubicBezTo>
                    <a:pt x="0" y="150"/>
                    <a:pt x="14" y="209"/>
                    <a:pt x="24" y="209"/>
                  </a:cubicBezTo>
                  <a:cubicBezTo>
                    <a:pt x="24" y="209"/>
                    <a:pt x="25" y="209"/>
                    <a:pt x="25" y="209"/>
                  </a:cubicBezTo>
                  <a:cubicBezTo>
                    <a:pt x="38" y="209"/>
                    <a:pt x="46" y="157"/>
                    <a:pt x="72" y="104"/>
                  </a:cubicBezTo>
                  <a:cubicBezTo>
                    <a:pt x="99" y="52"/>
                    <a:pt x="134" y="13"/>
                    <a:pt x="130" y="4"/>
                  </a:cubicBezTo>
                  <a:cubicBezTo>
                    <a:pt x="128" y="2"/>
                    <a:pt x="125" y="1"/>
                    <a:pt x="1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342;p48"/>
            <p:cNvSpPr/>
            <p:nvPr/>
          </p:nvSpPr>
          <p:spPr>
            <a:xfrm>
              <a:off x="8254460" y="4257829"/>
              <a:ext cx="3687" cy="5900"/>
            </a:xfrm>
            <a:custGeom>
              <a:avLst/>
              <a:gdLst/>
              <a:ahLst/>
              <a:cxnLst/>
              <a:rect l="l" t="t" r="r" b="b"/>
              <a:pathLst>
                <a:path w="75" h="120" extrusionOk="0">
                  <a:moveTo>
                    <a:pt x="57" y="0"/>
                  </a:moveTo>
                  <a:cubicBezTo>
                    <a:pt x="44" y="0"/>
                    <a:pt x="25" y="21"/>
                    <a:pt x="13" y="48"/>
                  </a:cubicBezTo>
                  <a:cubicBezTo>
                    <a:pt x="0" y="84"/>
                    <a:pt x="0" y="110"/>
                    <a:pt x="8" y="119"/>
                  </a:cubicBezTo>
                  <a:cubicBezTo>
                    <a:pt x="10" y="119"/>
                    <a:pt x="11" y="119"/>
                    <a:pt x="12" y="119"/>
                  </a:cubicBezTo>
                  <a:cubicBezTo>
                    <a:pt x="26" y="119"/>
                    <a:pt x="45" y="98"/>
                    <a:pt x="57" y="70"/>
                  </a:cubicBezTo>
                  <a:cubicBezTo>
                    <a:pt x="70" y="36"/>
                    <a:pt x="75" y="10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343;p48"/>
            <p:cNvSpPr/>
            <p:nvPr/>
          </p:nvSpPr>
          <p:spPr>
            <a:xfrm>
              <a:off x="7422083" y="4407383"/>
              <a:ext cx="353478" cy="154370"/>
            </a:xfrm>
            <a:custGeom>
              <a:avLst/>
              <a:gdLst/>
              <a:ahLst/>
              <a:cxnLst/>
              <a:rect l="l" t="t" r="r" b="b"/>
              <a:pathLst>
                <a:path w="7190" h="3140" extrusionOk="0">
                  <a:moveTo>
                    <a:pt x="3340" y="1"/>
                  </a:moveTo>
                  <a:lnTo>
                    <a:pt x="3288" y="2054"/>
                  </a:lnTo>
                  <a:cubicBezTo>
                    <a:pt x="3288" y="2054"/>
                    <a:pt x="1" y="2736"/>
                    <a:pt x="787" y="2990"/>
                  </a:cubicBezTo>
                  <a:cubicBezTo>
                    <a:pt x="1150" y="3106"/>
                    <a:pt x="2468" y="3140"/>
                    <a:pt x="3810" y="3140"/>
                  </a:cubicBezTo>
                  <a:cubicBezTo>
                    <a:pt x="5090" y="3140"/>
                    <a:pt x="6392" y="3109"/>
                    <a:pt x="6911" y="3090"/>
                  </a:cubicBezTo>
                  <a:lnTo>
                    <a:pt x="7151" y="3077"/>
                  </a:lnTo>
                  <a:lnTo>
                    <a:pt x="7189" y="66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344;p48"/>
            <p:cNvSpPr/>
            <p:nvPr/>
          </p:nvSpPr>
          <p:spPr>
            <a:xfrm>
              <a:off x="7704868" y="4502711"/>
              <a:ext cx="69663" cy="53390"/>
            </a:xfrm>
            <a:custGeom>
              <a:avLst/>
              <a:gdLst/>
              <a:ahLst/>
              <a:cxnLst/>
              <a:rect l="l" t="t" r="r" b="b"/>
              <a:pathLst>
                <a:path w="1417" h="1086" extrusionOk="0">
                  <a:moveTo>
                    <a:pt x="1300" y="1"/>
                  </a:moveTo>
                  <a:cubicBezTo>
                    <a:pt x="1013" y="1"/>
                    <a:pt x="738" y="99"/>
                    <a:pt x="507" y="273"/>
                  </a:cubicBezTo>
                  <a:cubicBezTo>
                    <a:pt x="249" y="465"/>
                    <a:pt x="61" y="763"/>
                    <a:pt x="1" y="1086"/>
                  </a:cubicBezTo>
                  <a:lnTo>
                    <a:pt x="1394" y="1086"/>
                  </a:lnTo>
                  <a:lnTo>
                    <a:pt x="1417" y="6"/>
                  </a:lnTo>
                  <a:cubicBezTo>
                    <a:pt x="1378" y="3"/>
                    <a:pt x="1339" y="1"/>
                    <a:pt x="1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345;p48"/>
            <p:cNvSpPr/>
            <p:nvPr/>
          </p:nvSpPr>
          <p:spPr>
            <a:xfrm>
              <a:off x="7448091" y="4527489"/>
              <a:ext cx="325554" cy="34561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1150" y="1"/>
                  </a:moveTo>
                  <a:cubicBezTo>
                    <a:pt x="1150" y="1"/>
                    <a:pt x="0" y="311"/>
                    <a:pt x="141" y="503"/>
                  </a:cubicBezTo>
                  <a:cubicBezTo>
                    <a:pt x="229" y="628"/>
                    <a:pt x="2123" y="703"/>
                    <a:pt x="3971" y="703"/>
                  </a:cubicBezTo>
                  <a:cubicBezTo>
                    <a:pt x="4963" y="703"/>
                    <a:pt x="5942" y="681"/>
                    <a:pt x="6622" y="634"/>
                  </a:cubicBezTo>
                  <a:lnTo>
                    <a:pt x="6617" y="547"/>
                  </a:lnTo>
                  <a:lnTo>
                    <a:pt x="1482" y="503"/>
                  </a:lnTo>
                  <a:cubicBezTo>
                    <a:pt x="1482" y="503"/>
                    <a:pt x="1378" y="13"/>
                    <a:pt x="1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46;p48"/>
            <p:cNvSpPr/>
            <p:nvPr/>
          </p:nvSpPr>
          <p:spPr>
            <a:xfrm>
              <a:off x="7502907" y="4525276"/>
              <a:ext cx="19321" cy="29940"/>
            </a:xfrm>
            <a:custGeom>
              <a:avLst/>
              <a:gdLst/>
              <a:ahLst/>
              <a:cxnLst/>
              <a:rect l="l" t="t" r="r" b="b"/>
              <a:pathLst>
                <a:path w="393" h="609" extrusionOk="0">
                  <a:moveTo>
                    <a:pt x="12" y="0"/>
                  </a:moveTo>
                  <a:cubicBezTo>
                    <a:pt x="10" y="0"/>
                    <a:pt x="9" y="1"/>
                    <a:pt x="9" y="2"/>
                  </a:cubicBezTo>
                  <a:cubicBezTo>
                    <a:pt x="0" y="10"/>
                    <a:pt x="144" y="102"/>
                    <a:pt x="245" y="272"/>
                  </a:cubicBezTo>
                  <a:cubicBezTo>
                    <a:pt x="345" y="443"/>
                    <a:pt x="354" y="609"/>
                    <a:pt x="367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80" y="609"/>
                    <a:pt x="392" y="427"/>
                    <a:pt x="285" y="251"/>
                  </a:cubicBezTo>
                  <a:cubicBezTo>
                    <a:pt x="183" y="76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47;p48"/>
            <p:cNvSpPr/>
            <p:nvPr/>
          </p:nvSpPr>
          <p:spPr>
            <a:xfrm>
              <a:off x="7567163" y="4511806"/>
              <a:ext cx="10767" cy="15978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0" y="9"/>
                    <a:pt x="35" y="88"/>
                    <a:pt x="91" y="175"/>
                  </a:cubicBezTo>
                  <a:cubicBezTo>
                    <a:pt x="141" y="262"/>
                    <a:pt x="190" y="324"/>
                    <a:pt x="207" y="324"/>
                  </a:cubicBezTo>
                  <a:cubicBezTo>
                    <a:pt x="208" y="324"/>
                    <a:pt x="209" y="324"/>
                    <a:pt x="210" y="324"/>
                  </a:cubicBezTo>
                  <a:cubicBezTo>
                    <a:pt x="218" y="320"/>
                    <a:pt x="184" y="241"/>
                    <a:pt x="131" y="153"/>
                  </a:cubicBezTo>
                  <a:cubicBezTo>
                    <a:pt x="77" y="65"/>
                    <a:pt x="26" y="0"/>
                    <a:pt x="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48;p48"/>
            <p:cNvSpPr/>
            <p:nvPr/>
          </p:nvSpPr>
          <p:spPr>
            <a:xfrm>
              <a:off x="7580879" y="4509102"/>
              <a:ext cx="12487" cy="10963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15" y="1"/>
                  </a:moveTo>
                  <a:cubicBezTo>
                    <a:pt x="12" y="1"/>
                    <a:pt x="11" y="2"/>
                    <a:pt x="10" y="3"/>
                  </a:cubicBezTo>
                  <a:cubicBezTo>
                    <a:pt x="0" y="12"/>
                    <a:pt x="44" y="68"/>
                    <a:pt x="110" y="129"/>
                  </a:cubicBezTo>
                  <a:cubicBezTo>
                    <a:pt x="169" y="185"/>
                    <a:pt x="225" y="223"/>
                    <a:pt x="242" y="223"/>
                  </a:cubicBezTo>
                  <a:cubicBezTo>
                    <a:pt x="243" y="223"/>
                    <a:pt x="245" y="222"/>
                    <a:pt x="246" y="221"/>
                  </a:cubicBezTo>
                  <a:cubicBezTo>
                    <a:pt x="254" y="213"/>
                    <a:pt x="206" y="155"/>
                    <a:pt x="145" y="95"/>
                  </a:cubicBezTo>
                  <a:cubicBezTo>
                    <a:pt x="87" y="41"/>
                    <a:pt x="33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49;p48"/>
            <p:cNvSpPr/>
            <p:nvPr/>
          </p:nvSpPr>
          <p:spPr>
            <a:xfrm>
              <a:off x="7583043" y="4501039"/>
              <a:ext cx="20058" cy="2409"/>
            </a:xfrm>
            <a:custGeom>
              <a:avLst/>
              <a:gdLst/>
              <a:ahLst/>
              <a:cxnLst/>
              <a:rect l="l" t="t" r="r" b="b"/>
              <a:pathLst>
                <a:path w="408" h="49" extrusionOk="0">
                  <a:moveTo>
                    <a:pt x="202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0" y="36"/>
                    <a:pt x="93" y="45"/>
                    <a:pt x="202" y="49"/>
                  </a:cubicBezTo>
                  <a:cubicBezTo>
                    <a:pt x="315" y="49"/>
                    <a:pt x="407" y="36"/>
                    <a:pt x="407" y="23"/>
                  </a:cubicBezTo>
                  <a:cubicBezTo>
                    <a:pt x="407" y="14"/>
                    <a:pt x="315" y="1"/>
                    <a:pt x="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50;p48"/>
            <p:cNvSpPr/>
            <p:nvPr/>
          </p:nvSpPr>
          <p:spPr>
            <a:xfrm>
              <a:off x="7583928" y="4489437"/>
              <a:ext cx="22762" cy="3392"/>
            </a:xfrm>
            <a:custGeom>
              <a:avLst/>
              <a:gdLst/>
              <a:ahLst/>
              <a:cxnLst/>
              <a:rect l="l" t="t" r="r" b="b"/>
              <a:pathLst>
                <a:path w="463" h="69" extrusionOk="0">
                  <a:moveTo>
                    <a:pt x="443" y="1"/>
                  </a:moveTo>
                  <a:cubicBezTo>
                    <a:pt x="409" y="1"/>
                    <a:pt x="327" y="15"/>
                    <a:pt x="232" y="18"/>
                  </a:cubicBezTo>
                  <a:cubicBezTo>
                    <a:pt x="105" y="27"/>
                    <a:pt x="4" y="18"/>
                    <a:pt x="4" y="31"/>
                  </a:cubicBezTo>
                  <a:cubicBezTo>
                    <a:pt x="1" y="43"/>
                    <a:pt x="78" y="68"/>
                    <a:pt x="187" y="68"/>
                  </a:cubicBezTo>
                  <a:cubicBezTo>
                    <a:pt x="201" y="68"/>
                    <a:pt x="216" y="68"/>
                    <a:pt x="232" y="67"/>
                  </a:cubicBezTo>
                  <a:cubicBezTo>
                    <a:pt x="363" y="57"/>
                    <a:pt x="463" y="18"/>
                    <a:pt x="458" y="5"/>
                  </a:cubicBezTo>
                  <a:cubicBezTo>
                    <a:pt x="457" y="2"/>
                    <a:pt x="452" y="1"/>
                    <a:pt x="4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51;p48"/>
            <p:cNvSpPr/>
            <p:nvPr/>
          </p:nvSpPr>
          <p:spPr>
            <a:xfrm>
              <a:off x="7535355" y="4493665"/>
              <a:ext cx="35938" cy="20796"/>
            </a:xfrm>
            <a:custGeom>
              <a:avLst/>
              <a:gdLst/>
              <a:ahLst/>
              <a:cxnLst/>
              <a:rect l="l" t="t" r="r" b="b"/>
              <a:pathLst>
                <a:path w="731" h="423" extrusionOk="0">
                  <a:moveTo>
                    <a:pt x="235" y="47"/>
                  </a:moveTo>
                  <a:cubicBezTo>
                    <a:pt x="285" y="47"/>
                    <a:pt x="335" y="55"/>
                    <a:pt x="376" y="68"/>
                  </a:cubicBezTo>
                  <a:cubicBezTo>
                    <a:pt x="468" y="98"/>
                    <a:pt x="538" y="155"/>
                    <a:pt x="585" y="207"/>
                  </a:cubicBezTo>
                  <a:cubicBezTo>
                    <a:pt x="626" y="259"/>
                    <a:pt x="650" y="307"/>
                    <a:pt x="665" y="345"/>
                  </a:cubicBezTo>
                  <a:lnTo>
                    <a:pt x="665" y="345"/>
                  </a:lnTo>
                  <a:cubicBezTo>
                    <a:pt x="624" y="340"/>
                    <a:pt x="564" y="332"/>
                    <a:pt x="490" y="317"/>
                  </a:cubicBezTo>
                  <a:cubicBezTo>
                    <a:pt x="415" y="304"/>
                    <a:pt x="328" y="282"/>
                    <a:pt x="236" y="247"/>
                  </a:cubicBezTo>
                  <a:cubicBezTo>
                    <a:pt x="188" y="229"/>
                    <a:pt x="135" y="212"/>
                    <a:pt x="97" y="186"/>
                  </a:cubicBezTo>
                  <a:cubicBezTo>
                    <a:pt x="52" y="160"/>
                    <a:pt x="40" y="112"/>
                    <a:pt x="79" y="85"/>
                  </a:cubicBezTo>
                  <a:cubicBezTo>
                    <a:pt x="123" y="58"/>
                    <a:pt x="179" y="47"/>
                    <a:pt x="235" y="47"/>
                  </a:cubicBezTo>
                  <a:close/>
                  <a:moveTo>
                    <a:pt x="241" y="1"/>
                  </a:moveTo>
                  <a:cubicBezTo>
                    <a:pt x="180" y="1"/>
                    <a:pt x="116" y="14"/>
                    <a:pt x="52" y="46"/>
                  </a:cubicBezTo>
                  <a:cubicBezTo>
                    <a:pt x="22" y="68"/>
                    <a:pt x="0" y="108"/>
                    <a:pt x="14" y="146"/>
                  </a:cubicBezTo>
                  <a:cubicBezTo>
                    <a:pt x="22" y="181"/>
                    <a:pt x="48" y="207"/>
                    <a:pt x="70" y="225"/>
                  </a:cubicBezTo>
                  <a:cubicBezTo>
                    <a:pt x="123" y="255"/>
                    <a:pt x="175" y="269"/>
                    <a:pt x="223" y="286"/>
                  </a:cubicBezTo>
                  <a:cubicBezTo>
                    <a:pt x="319" y="321"/>
                    <a:pt x="407" y="338"/>
                    <a:pt x="486" y="352"/>
                  </a:cubicBezTo>
                  <a:cubicBezTo>
                    <a:pt x="550" y="361"/>
                    <a:pt x="603" y="364"/>
                    <a:pt x="643" y="364"/>
                  </a:cubicBezTo>
                  <a:cubicBezTo>
                    <a:pt x="654" y="364"/>
                    <a:pt x="664" y="364"/>
                    <a:pt x="673" y="364"/>
                  </a:cubicBezTo>
                  <a:lnTo>
                    <a:pt x="673" y="364"/>
                  </a:lnTo>
                  <a:cubicBezTo>
                    <a:pt x="686" y="400"/>
                    <a:pt x="690" y="422"/>
                    <a:pt x="695" y="422"/>
                  </a:cubicBezTo>
                  <a:cubicBezTo>
                    <a:pt x="695" y="422"/>
                    <a:pt x="695" y="422"/>
                    <a:pt x="695" y="422"/>
                  </a:cubicBezTo>
                  <a:cubicBezTo>
                    <a:pt x="695" y="422"/>
                    <a:pt x="695" y="402"/>
                    <a:pt x="687" y="363"/>
                  </a:cubicBezTo>
                  <a:lnTo>
                    <a:pt x="687" y="363"/>
                  </a:lnTo>
                  <a:cubicBezTo>
                    <a:pt x="715" y="361"/>
                    <a:pt x="730" y="358"/>
                    <a:pt x="730" y="356"/>
                  </a:cubicBezTo>
                  <a:cubicBezTo>
                    <a:pt x="730" y="353"/>
                    <a:pt x="714" y="351"/>
                    <a:pt x="684" y="347"/>
                  </a:cubicBezTo>
                  <a:lnTo>
                    <a:pt x="684" y="347"/>
                  </a:lnTo>
                  <a:cubicBezTo>
                    <a:pt x="675" y="304"/>
                    <a:pt x="653" y="247"/>
                    <a:pt x="612" y="190"/>
                  </a:cubicBezTo>
                  <a:cubicBezTo>
                    <a:pt x="548" y="98"/>
                    <a:pt x="405" y="1"/>
                    <a:pt x="2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52;p48"/>
            <p:cNvSpPr/>
            <p:nvPr/>
          </p:nvSpPr>
          <p:spPr>
            <a:xfrm>
              <a:off x="7566278" y="4488306"/>
              <a:ext cx="18485" cy="23549"/>
            </a:xfrm>
            <a:custGeom>
              <a:avLst/>
              <a:gdLst/>
              <a:ahLst/>
              <a:cxnLst/>
              <a:rect l="l" t="t" r="r" b="b"/>
              <a:pathLst>
                <a:path w="376" h="479" extrusionOk="0">
                  <a:moveTo>
                    <a:pt x="277" y="1"/>
                  </a:moveTo>
                  <a:cubicBezTo>
                    <a:pt x="178" y="1"/>
                    <a:pt x="125" y="74"/>
                    <a:pt x="83" y="124"/>
                  </a:cubicBezTo>
                  <a:cubicBezTo>
                    <a:pt x="40" y="185"/>
                    <a:pt x="18" y="251"/>
                    <a:pt x="14" y="304"/>
                  </a:cubicBezTo>
                  <a:cubicBezTo>
                    <a:pt x="0" y="417"/>
                    <a:pt x="35" y="479"/>
                    <a:pt x="40" y="479"/>
                  </a:cubicBezTo>
                  <a:cubicBezTo>
                    <a:pt x="44" y="473"/>
                    <a:pt x="22" y="408"/>
                    <a:pt x="44" y="308"/>
                  </a:cubicBezTo>
                  <a:cubicBezTo>
                    <a:pt x="57" y="260"/>
                    <a:pt x="79" y="203"/>
                    <a:pt x="119" y="150"/>
                  </a:cubicBezTo>
                  <a:cubicBezTo>
                    <a:pt x="156" y="104"/>
                    <a:pt x="215" y="45"/>
                    <a:pt x="278" y="45"/>
                  </a:cubicBezTo>
                  <a:cubicBezTo>
                    <a:pt x="280" y="45"/>
                    <a:pt x="282" y="45"/>
                    <a:pt x="285" y="46"/>
                  </a:cubicBezTo>
                  <a:cubicBezTo>
                    <a:pt x="345" y="59"/>
                    <a:pt x="319" y="155"/>
                    <a:pt x="285" y="203"/>
                  </a:cubicBezTo>
                  <a:cubicBezTo>
                    <a:pt x="250" y="264"/>
                    <a:pt x="214" y="312"/>
                    <a:pt x="180" y="352"/>
                  </a:cubicBezTo>
                  <a:cubicBezTo>
                    <a:pt x="109" y="430"/>
                    <a:pt x="53" y="465"/>
                    <a:pt x="57" y="473"/>
                  </a:cubicBezTo>
                  <a:cubicBezTo>
                    <a:pt x="57" y="474"/>
                    <a:pt x="58" y="474"/>
                    <a:pt x="59" y="474"/>
                  </a:cubicBezTo>
                  <a:cubicBezTo>
                    <a:pt x="70" y="474"/>
                    <a:pt x="129" y="442"/>
                    <a:pt x="202" y="374"/>
                  </a:cubicBezTo>
                  <a:cubicBezTo>
                    <a:pt x="241" y="338"/>
                    <a:pt x="285" y="290"/>
                    <a:pt x="323" y="229"/>
                  </a:cubicBezTo>
                  <a:cubicBezTo>
                    <a:pt x="341" y="199"/>
                    <a:pt x="359" y="159"/>
                    <a:pt x="367" y="116"/>
                  </a:cubicBezTo>
                  <a:cubicBezTo>
                    <a:pt x="376" y="76"/>
                    <a:pt x="350" y="11"/>
                    <a:pt x="293" y="2"/>
                  </a:cubicBezTo>
                  <a:cubicBezTo>
                    <a:pt x="288" y="1"/>
                    <a:pt x="282" y="1"/>
                    <a:pt x="2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53;p48"/>
            <p:cNvSpPr/>
            <p:nvPr/>
          </p:nvSpPr>
          <p:spPr>
            <a:xfrm>
              <a:off x="7705065" y="4500941"/>
              <a:ext cx="68385" cy="54079"/>
            </a:xfrm>
            <a:custGeom>
              <a:avLst/>
              <a:gdLst/>
              <a:ahLst/>
              <a:cxnLst/>
              <a:rect l="l" t="t" r="r" b="b"/>
              <a:pathLst>
                <a:path w="1391" h="1100" extrusionOk="0">
                  <a:moveTo>
                    <a:pt x="1170" y="1"/>
                  </a:moveTo>
                  <a:cubicBezTo>
                    <a:pt x="1149" y="1"/>
                    <a:pt x="1126" y="1"/>
                    <a:pt x="1102" y="3"/>
                  </a:cubicBezTo>
                  <a:cubicBezTo>
                    <a:pt x="923" y="12"/>
                    <a:pt x="673" y="77"/>
                    <a:pt x="451" y="243"/>
                  </a:cubicBezTo>
                  <a:cubicBezTo>
                    <a:pt x="233" y="414"/>
                    <a:pt x="106" y="641"/>
                    <a:pt x="53" y="811"/>
                  </a:cubicBezTo>
                  <a:cubicBezTo>
                    <a:pt x="23" y="898"/>
                    <a:pt x="9" y="968"/>
                    <a:pt x="5" y="1021"/>
                  </a:cubicBezTo>
                  <a:cubicBezTo>
                    <a:pt x="1" y="1069"/>
                    <a:pt x="1" y="1095"/>
                    <a:pt x="5" y="1100"/>
                  </a:cubicBezTo>
                  <a:cubicBezTo>
                    <a:pt x="13" y="1100"/>
                    <a:pt x="23" y="986"/>
                    <a:pt x="84" y="825"/>
                  </a:cubicBezTo>
                  <a:cubicBezTo>
                    <a:pt x="140" y="662"/>
                    <a:pt x="267" y="444"/>
                    <a:pt x="481" y="283"/>
                  </a:cubicBezTo>
                  <a:cubicBezTo>
                    <a:pt x="691" y="121"/>
                    <a:pt x="931" y="51"/>
                    <a:pt x="1106" y="38"/>
                  </a:cubicBezTo>
                  <a:cubicBezTo>
                    <a:pt x="1160" y="33"/>
                    <a:pt x="1208" y="31"/>
                    <a:pt x="1249" y="31"/>
                  </a:cubicBezTo>
                  <a:cubicBezTo>
                    <a:pt x="1314" y="31"/>
                    <a:pt x="1359" y="35"/>
                    <a:pt x="1379" y="35"/>
                  </a:cubicBezTo>
                  <a:cubicBezTo>
                    <a:pt x="1386" y="35"/>
                    <a:pt x="1390" y="35"/>
                    <a:pt x="1390" y="33"/>
                  </a:cubicBezTo>
                  <a:cubicBezTo>
                    <a:pt x="1390" y="29"/>
                    <a:pt x="1364" y="20"/>
                    <a:pt x="1316" y="12"/>
                  </a:cubicBezTo>
                  <a:cubicBezTo>
                    <a:pt x="1277" y="5"/>
                    <a:pt x="1229" y="1"/>
                    <a:pt x="11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54;p48"/>
            <p:cNvSpPr/>
            <p:nvPr/>
          </p:nvSpPr>
          <p:spPr>
            <a:xfrm>
              <a:off x="7753589" y="4423263"/>
              <a:ext cx="2655" cy="77824"/>
            </a:xfrm>
            <a:custGeom>
              <a:avLst/>
              <a:gdLst/>
              <a:ahLst/>
              <a:cxnLst/>
              <a:rect l="l" t="t" r="r" b="b"/>
              <a:pathLst>
                <a:path w="54" h="1583" extrusionOk="0">
                  <a:moveTo>
                    <a:pt x="32" y="1"/>
                  </a:moveTo>
                  <a:cubicBezTo>
                    <a:pt x="19" y="1"/>
                    <a:pt x="6" y="354"/>
                    <a:pt x="6" y="792"/>
                  </a:cubicBezTo>
                  <a:cubicBezTo>
                    <a:pt x="1" y="1229"/>
                    <a:pt x="10" y="1583"/>
                    <a:pt x="23" y="1583"/>
                  </a:cubicBezTo>
                  <a:cubicBezTo>
                    <a:pt x="23" y="1583"/>
                    <a:pt x="23" y="1583"/>
                    <a:pt x="23" y="1583"/>
                  </a:cubicBezTo>
                  <a:cubicBezTo>
                    <a:pt x="37" y="1583"/>
                    <a:pt x="49" y="1227"/>
                    <a:pt x="49" y="792"/>
                  </a:cubicBezTo>
                  <a:cubicBezTo>
                    <a:pt x="53" y="354"/>
                    <a:pt x="45" y="1"/>
                    <a:pt x="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55;p48"/>
            <p:cNvSpPr/>
            <p:nvPr/>
          </p:nvSpPr>
          <p:spPr>
            <a:xfrm>
              <a:off x="7625962" y="4536486"/>
              <a:ext cx="55504" cy="2901"/>
            </a:xfrm>
            <a:custGeom>
              <a:avLst/>
              <a:gdLst/>
              <a:ahLst/>
              <a:cxnLst/>
              <a:rect l="l" t="t" r="r" b="b"/>
              <a:pathLst>
                <a:path w="1129" h="59" extrusionOk="0">
                  <a:moveTo>
                    <a:pt x="54" y="0"/>
                  </a:moveTo>
                  <a:cubicBezTo>
                    <a:pt x="21" y="0"/>
                    <a:pt x="2" y="2"/>
                    <a:pt x="1" y="5"/>
                  </a:cubicBezTo>
                  <a:cubicBezTo>
                    <a:pt x="1" y="14"/>
                    <a:pt x="251" y="58"/>
                    <a:pt x="565" y="58"/>
                  </a:cubicBezTo>
                  <a:cubicBezTo>
                    <a:pt x="581" y="58"/>
                    <a:pt x="597" y="58"/>
                    <a:pt x="613" y="58"/>
                  </a:cubicBezTo>
                  <a:cubicBezTo>
                    <a:pt x="905" y="58"/>
                    <a:pt x="1128" y="23"/>
                    <a:pt x="1128" y="14"/>
                  </a:cubicBezTo>
                  <a:cubicBezTo>
                    <a:pt x="1128" y="10"/>
                    <a:pt x="1100" y="8"/>
                    <a:pt x="1051" y="8"/>
                  </a:cubicBezTo>
                  <a:cubicBezTo>
                    <a:pt x="953" y="8"/>
                    <a:pt x="772" y="14"/>
                    <a:pt x="565" y="14"/>
                  </a:cubicBezTo>
                  <a:cubicBezTo>
                    <a:pt x="338" y="11"/>
                    <a:pt x="144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56;p48"/>
            <p:cNvSpPr/>
            <p:nvPr/>
          </p:nvSpPr>
          <p:spPr>
            <a:xfrm>
              <a:off x="7712587" y="4537518"/>
              <a:ext cx="6539" cy="10865"/>
            </a:xfrm>
            <a:custGeom>
              <a:avLst/>
              <a:gdLst/>
              <a:ahLst/>
              <a:cxnLst/>
              <a:rect l="l" t="t" r="r" b="b"/>
              <a:pathLst>
                <a:path w="133" h="221" extrusionOk="0">
                  <a:moveTo>
                    <a:pt x="118" y="1"/>
                  </a:moveTo>
                  <a:cubicBezTo>
                    <a:pt x="103" y="1"/>
                    <a:pt x="59" y="35"/>
                    <a:pt x="31" y="93"/>
                  </a:cubicBezTo>
                  <a:cubicBezTo>
                    <a:pt x="1" y="159"/>
                    <a:pt x="5" y="220"/>
                    <a:pt x="18" y="220"/>
                  </a:cubicBezTo>
                  <a:cubicBezTo>
                    <a:pt x="31" y="220"/>
                    <a:pt x="44" y="172"/>
                    <a:pt x="74" y="115"/>
                  </a:cubicBezTo>
                  <a:cubicBezTo>
                    <a:pt x="101" y="59"/>
                    <a:pt x="132" y="15"/>
                    <a:pt x="123" y="2"/>
                  </a:cubicBezTo>
                  <a:cubicBezTo>
                    <a:pt x="122" y="1"/>
                    <a:pt x="120" y="1"/>
                    <a:pt x="1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57;p48"/>
            <p:cNvSpPr/>
            <p:nvPr/>
          </p:nvSpPr>
          <p:spPr>
            <a:xfrm>
              <a:off x="7725222" y="4520311"/>
              <a:ext cx="8063" cy="7325"/>
            </a:xfrm>
            <a:custGeom>
              <a:avLst/>
              <a:gdLst/>
              <a:ahLst/>
              <a:cxnLst/>
              <a:rect l="l" t="t" r="r" b="b"/>
              <a:pathLst>
                <a:path w="164" h="149" extrusionOk="0">
                  <a:moveTo>
                    <a:pt x="149" y="0"/>
                  </a:moveTo>
                  <a:cubicBezTo>
                    <a:pt x="136" y="0"/>
                    <a:pt x="101" y="25"/>
                    <a:pt x="67" y="58"/>
                  </a:cubicBezTo>
                  <a:cubicBezTo>
                    <a:pt x="23" y="98"/>
                    <a:pt x="1" y="137"/>
                    <a:pt x="10" y="147"/>
                  </a:cubicBezTo>
                  <a:cubicBezTo>
                    <a:pt x="12" y="148"/>
                    <a:pt x="13" y="148"/>
                    <a:pt x="16" y="148"/>
                  </a:cubicBezTo>
                  <a:cubicBezTo>
                    <a:pt x="30" y="148"/>
                    <a:pt x="64" y="127"/>
                    <a:pt x="97" y="94"/>
                  </a:cubicBezTo>
                  <a:cubicBezTo>
                    <a:pt x="141" y="54"/>
                    <a:pt x="163" y="15"/>
                    <a:pt x="154" y="2"/>
                  </a:cubicBezTo>
                  <a:cubicBezTo>
                    <a:pt x="153" y="1"/>
                    <a:pt x="151" y="0"/>
                    <a:pt x="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58;p48"/>
            <p:cNvSpPr/>
            <p:nvPr/>
          </p:nvSpPr>
          <p:spPr>
            <a:xfrm>
              <a:off x="7741790" y="4511757"/>
              <a:ext cx="11406" cy="4670"/>
            </a:xfrm>
            <a:custGeom>
              <a:avLst/>
              <a:gdLst/>
              <a:ahLst/>
              <a:cxnLst/>
              <a:rect l="l" t="t" r="r" b="b"/>
              <a:pathLst>
                <a:path w="232" h="95" extrusionOk="0">
                  <a:moveTo>
                    <a:pt x="164" y="1"/>
                  </a:moveTo>
                  <a:cubicBezTo>
                    <a:pt x="145" y="1"/>
                    <a:pt x="124" y="3"/>
                    <a:pt x="101" y="10"/>
                  </a:cubicBezTo>
                  <a:cubicBezTo>
                    <a:pt x="31" y="32"/>
                    <a:pt x="1" y="85"/>
                    <a:pt x="10" y="93"/>
                  </a:cubicBezTo>
                  <a:cubicBezTo>
                    <a:pt x="11" y="94"/>
                    <a:pt x="12" y="94"/>
                    <a:pt x="14" y="94"/>
                  </a:cubicBezTo>
                  <a:cubicBezTo>
                    <a:pt x="29" y="94"/>
                    <a:pt x="69" y="69"/>
                    <a:pt x="119" y="54"/>
                  </a:cubicBezTo>
                  <a:cubicBezTo>
                    <a:pt x="176" y="36"/>
                    <a:pt x="224" y="36"/>
                    <a:pt x="228" y="23"/>
                  </a:cubicBezTo>
                  <a:cubicBezTo>
                    <a:pt x="231" y="14"/>
                    <a:pt x="205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359;p48"/>
            <p:cNvSpPr/>
            <p:nvPr/>
          </p:nvSpPr>
          <p:spPr>
            <a:xfrm>
              <a:off x="7761356" y="4508954"/>
              <a:ext cx="6244" cy="2999"/>
            </a:xfrm>
            <a:custGeom>
              <a:avLst/>
              <a:gdLst/>
              <a:ahLst/>
              <a:cxnLst/>
              <a:rect l="l" t="t" r="r" b="b"/>
              <a:pathLst>
                <a:path w="127" h="61" extrusionOk="0">
                  <a:moveTo>
                    <a:pt x="100" y="0"/>
                  </a:moveTo>
                  <a:cubicBezTo>
                    <a:pt x="88" y="0"/>
                    <a:pt x="73" y="4"/>
                    <a:pt x="58" y="10"/>
                  </a:cubicBezTo>
                  <a:cubicBezTo>
                    <a:pt x="22" y="19"/>
                    <a:pt x="0" y="41"/>
                    <a:pt x="5" y="53"/>
                  </a:cubicBezTo>
                  <a:cubicBezTo>
                    <a:pt x="7" y="58"/>
                    <a:pt x="16" y="61"/>
                    <a:pt x="28" y="61"/>
                  </a:cubicBezTo>
                  <a:cubicBezTo>
                    <a:pt x="40" y="61"/>
                    <a:pt x="55" y="58"/>
                    <a:pt x="70" y="53"/>
                  </a:cubicBezTo>
                  <a:cubicBezTo>
                    <a:pt x="105" y="41"/>
                    <a:pt x="127" y="19"/>
                    <a:pt x="123" y="10"/>
                  </a:cubicBezTo>
                  <a:cubicBezTo>
                    <a:pt x="121" y="4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360;p48"/>
            <p:cNvSpPr/>
            <p:nvPr/>
          </p:nvSpPr>
          <p:spPr>
            <a:xfrm>
              <a:off x="7378279" y="2300349"/>
              <a:ext cx="514191" cy="879370"/>
            </a:xfrm>
            <a:custGeom>
              <a:avLst/>
              <a:gdLst/>
              <a:ahLst/>
              <a:cxnLst/>
              <a:rect l="l" t="t" r="r" b="b"/>
              <a:pathLst>
                <a:path w="10459" h="17887" extrusionOk="0">
                  <a:moveTo>
                    <a:pt x="10458" y="0"/>
                  </a:moveTo>
                  <a:lnTo>
                    <a:pt x="6245" y="827"/>
                  </a:lnTo>
                  <a:cubicBezTo>
                    <a:pt x="4817" y="5043"/>
                    <a:pt x="2243" y="12683"/>
                    <a:pt x="2243" y="12683"/>
                  </a:cubicBezTo>
                  <a:cubicBezTo>
                    <a:pt x="2059" y="12792"/>
                    <a:pt x="1382" y="13151"/>
                    <a:pt x="1176" y="13194"/>
                  </a:cubicBezTo>
                  <a:cubicBezTo>
                    <a:pt x="972" y="13236"/>
                    <a:pt x="714" y="13281"/>
                    <a:pt x="519" y="13281"/>
                  </a:cubicBezTo>
                  <a:cubicBezTo>
                    <a:pt x="471" y="13281"/>
                    <a:pt x="428" y="13278"/>
                    <a:pt x="389" y="13272"/>
                  </a:cubicBezTo>
                  <a:cubicBezTo>
                    <a:pt x="377" y="13271"/>
                    <a:pt x="365" y="13270"/>
                    <a:pt x="353" y="13270"/>
                  </a:cubicBezTo>
                  <a:cubicBezTo>
                    <a:pt x="134" y="13270"/>
                    <a:pt x="0" y="13525"/>
                    <a:pt x="149" y="13670"/>
                  </a:cubicBezTo>
                  <a:cubicBezTo>
                    <a:pt x="242" y="13760"/>
                    <a:pt x="510" y="13835"/>
                    <a:pt x="868" y="13835"/>
                  </a:cubicBezTo>
                  <a:cubicBezTo>
                    <a:pt x="1118" y="13835"/>
                    <a:pt x="1411" y="13798"/>
                    <a:pt x="1718" y="13705"/>
                  </a:cubicBezTo>
                  <a:cubicBezTo>
                    <a:pt x="1785" y="13686"/>
                    <a:pt x="1841" y="13677"/>
                    <a:pt x="1887" y="13677"/>
                  </a:cubicBezTo>
                  <a:cubicBezTo>
                    <a:pt x="2373" y="13677"/>
                    <a:pt x="1889" y="14652"/>
                    <a:pt x="1666" y="14994"/>
                  </a:cubicBezTo>
                  <a:cubicBezTo>
                    <a:pt x="1420" y="15370"/>
                    <a:pt x="722" y="16602"/>
                    <a:pt x="779" y="16769"/>
                  </a:cubicBezTo>
                  <a:cubicBezTo>
                    <a:pt x="809" y="16858"/>
                    <a:pt x="868" y="16902"/>
                    <a:pt x="942" y="16902"/>
                  </a:cubicBezTo>
                  <a:cubicBezTo>
                    <a:pt x="1071" y="16902"/>
                    <a:pt x="1246" y="16772"/>
                    <a:pt x="1399" y="16528"/>
                  </a:cubicBezTo>
                  <a:cubicBezTo>
                    <a:pt x="1629" y="16154"/>
                    <a:pt x="2310" y="15101"/>
                    <a:pt x="2439" y="15101"/>
                  </a:cubicBezTo>
                  <a:cubicBezTo>
                    <a:pt x="2442" y="15101"/>
                    <a:pt x="2446" y="15102"/>
                    <a:pt x="2448" y="15104"/>
                  </a:cubicBezTo>
                  <a:cubicBezTo>
                    <a:pt x="2653" y="15217"/>
                    <a:pt x="1426" y="17175"/>
                    <a:pt x="1426" y="17175"/>
                  </a:cubicBezTo>
                  <a:cubicBezTo>
                    <a:pt x="1426" y="17175"/>
                    <a:pt x="1141" y="17520"/>
                    <a:pt x="1360" y="17687"/>
                  </a:cubicBezTo>
                  <a:cubicBezTo>
                    <a:pt x="1386" y="17707"/>
                    <a:pt x="1416" y="17717"/>
                    <a:pt x="1448" y="17717"/>
                  </a:cubicBezTo>
                  <a:cubicBezTo>
                    <a:pt x="1905" y="17717"/>
                    <a:pt x="2958" y="15868"/>
                    <a:pt x="3060" y="15680"/>
                  </a:cubicBezTo>
                  <a:cubicBezTo>
                    <a:pt x="3085" y="15633"/>
                    <a:pt x="3113" y="15614"/>
                    <a:pt x="3137" y="15614"/>
                  </a:cubicBezTo>
                  <a:cubicBezTo>
                    <a:pt x="3184" y="15614"/>
                    <a:pt x="3210" y="15697"/>
                    <a:pt x="3151" y="15794"/>
                  </a:cubicBezTo>
                  <a:cubicBezTo>
                    <a:pt x="3056" y="15947"/>
                    <a:pt x="2011" y="17673"/>
                    <a:pt x="2326" y="17870"/>
                  </a:cubicBezTo>
                  <a:cubicBezTo>
                    <a:pt x="2343" y="17881"/>
                    <a:pt x="2362" y="17886"/>
                    <a:pt x="2383" y="17886"/>
                  </a:cubicBezTo>
                  <a:cubicBezTo>
                    <a:pt x="2732" y="17886"/>
                    <a:pt x="3403" y="16327"/>
                    <a:pt x="3689" y="16025"/>
                  </a:cubicBezTo>
                  <a:cubicBezTo>
                    <a:pt x="3720" y="15992"/>
                    <a:pt x="3740" y="15977"/>
                    <a:pt x="3750" y="15977"/>
                  </a:cubicBezTo>
                  <a:cubicBezTo>
                    <a:pt x="3853" y="15977"/>
                    <a:pt x="3026" y="17483"/>
                    <a:pt x="3300" y="17682"/>
                  </a:cubicBezTo>
                  <a:cubicBezTo>
                    <a:pt x="3326" y="17701"/>
                    <a:pt x="3352" y="17718"/>
                    <a:pt x="3383" y="17718"/>
                  </a:cubicBezTo>
                  <a:cubicBezTo>
                    <a:pt x="3481" y="17718"/>
                    <a:pt x="3631" y="17552"/>
                    <a:pt x="4022" y="16764"/>
                  </a:cubicBezTo>
                  <a:cubicBezTo>
                    <a:pt x="4349" y="16100"/>
                    <a:pt x="4847" y="14645"/>
                    <a:pt x="5175" y="13635"/>
                  </a:cubicBezTo>
                  <a:cubicBezTo>
                    <a:pt x="6271" y="11433"/>
                    <a:pt x="9418" y="4633"/>
                    <a:pt x="1045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61;p48"/>
            <p:cNvSpPr/>
            <p:nvPr/>
          </p:nvSpPr>
          <p:spPr>
            <a:xfrm>
              <a:off x="7515788" y="1831481"/>
              <a:ext cx="471862" cy="981087"/>
            </a:xfrm>
            <a:custGeom>
              <a:avLst/>
              <a:gdLst/>
              <a:ahLst/>
              <a:cxnLst/>
              <a:rect l="l" t="t" r="r" b="b"/>
              <a:pathLst>
                <a:path w="9598" h="19956" extrusionOk="0">
                  <a:moveTo>
                    <a:pt x="4783" y="0"/>
                  </a:moveTo>
                  <a:cubicBezTo>
                    <a:pt x="4435" y="0"/>
                    <a:pt x="4204" y="67"/>
                    <a:pt x="4204" y="67"/>
                  </a:cubicBezTo>
                  <a:cubicBezTo>
                    <a:pt x="1945" y="72"/>
                    <a:pt x="1644" y="102"/>
                    <a:pt x="1172" y="1532"/>
                  </a:cubicBezTo>
                  <a:cubicBezTo>
                    <a:pt x="682" y="3026"/>
                    <a:pt x="686" y="13930"/>
                    <a:pt x="346" y="18309"/>
                  </a:cubicBezTo>
                  <a:cubicBezTo>
                    <a:pt x="324" y="18614"/>
                    <a:pt x="1" y="18833"/>
                    <a:pt x="1" y="19322"/>
                  </a:cubicBezTo>
                  <a:cubicBezTo>
                    <a:pt x="5" y="19943"/>
                    <a:pt x="688" y="19955"/>
                    <a:pt x="744" y="19955"/>
                  </a:cubicBezTo>
                  <a:cubicBezTo>
                    <a:pt x="746" y="19955"/>
                    <a:pt x="747" y="19955"/>
                    <a:pt x="747" y="19955"/>
                  </a:cubicBezTo>
                  <a:lnTo>
                    <a:pt x="8740" y="19576"/>
                  </a:lnTo>
                  <a:cubicBezTo>
                    <a:pt x="8740" y="19576"/>
                    <a:pt x="8741" y="19576"/>
                    <a:pt x="8743" y="19576"/>
                  </a:cubicBezTo>
                  <a:cubicBezTo>
                    <a:pt x="8795" y="19576"/>
                    <a:pt x="9597" y="19564"/>
                    <a:pt x="9597" y="18837"/>
                  </a:cubicBezTo>
                  <a:cubicBezTo>
                    <a:pt x="9597" y="18601"/>
                    <a:pt x="9305" y="18335"/>
                    <a:pt x="9274" y="18007"/>
                  </a:cubicBezTo>
                  <a:cubicBezTo>
                    <a:pt x="9252" y="17722"/>
                    <a:pt x="9466" y="17853"/>
                    <a:pt x="9436" y="17513"/>
                  </a:cubicBezTo>
                  <a:cubicBezTo>
                    <a:pt x="9103" y="13872"/>
                    <a:pt x="8246" y="6792"/>
                    <a:pt x="7867" y="3861"/>
                  </a:cubicBezTo>
                  <a:cubicBezTo>
                    <a:pt x="7429" y="467"/>
                    <a:pt x="5701" y="0"/>
                    <a:pt x="4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62;p48"/>
            <p:cNvSpPr/>
            <p:nvPr/>
          </p:nvSpPr>
          <p:spPr>
            <a:xfrm>
              <a:off x="7752114" y="1845689"/>
              <a:ext cx="58258" cy="71236"/>
            </a:xfrm>
            <a:custGeom>
              <a:avLst/>
              <a:gdLst/>
              <a:ahLst/>
              <a:cxnLst/>
              <a:rect l="l" t="t" r="r" b="b"/>
              <a:pathLst>
                <a:path w="1185" h="14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6"/>
                    <a:pt x="62" y="93"/>
                    <a:pt x="167" y="224"/>
                  </a:cubicBezTo>
                  <a:cubicBezTo>
                    <a:pt x="272" y="355"/>
                    <a:pt x="424" y="530"/>
                    <a:pt x="591" y="726"/>
                  </a:cubicBezTo>
                  <a:cubicBezTo>
                    <a:pt x="761" y="918"/>
                    <a:pt x="905" y="1102"/>
                    <a:pt x="1006" y="1233"/>
                  </a:cubicBezTo>
                  <a:cubicBezTo>
                    <a:pt x="1109" y="1366"/>
                    <a:pt x="1169" y="1448"/>
                    <a:pt x="1180" y="1448"/>
                  </a:cubicBezTo>
                  <a:cubicBezTo>
                    <a:pt x="1180" y="1448"/>
                    <a:pt x="1180" y="1448"/>
                    <a:pt x="1180" y="1448"/>
                  </a:cubicBezTo>
                  <a:cubicBezTo>
                    <a:pt x="1184" y="1443"/>
                    <a:pt x="1132" y="1356"/>
                    <a:pt x="1037" y="1216"/>
                  </a:cubicBezTo>
                  <a:cubicBezTo>
                    <a:pt x="936" y="1076"/>
                    <a:pt x="796" y="892"/>
                    <a:pt x="630" y="696"/>
                  </a:cubicBezTo>
                  <a:cubicBezTo>
                    <a:pt x="460" y="499"/>
                    <a:pt x="302" y="329"/>
                    <a:pt x="193" y="202"/>
                  </a:cubicBezTo>
                  <a:cubicBezTo>
                    <a:pt x="82" y="7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63;p48"/>
            <p:cNvSpPr/>
            <p:nvPr/>
          </p:nvSpPr>
          <p:spPr>
            <a:xfrm>
              <a:off x="7603839" y="1841805"/>
              <a:ext cx="165973" cy="57520"/>
            </a:xfrm>
            <a:custGeom>
              <a:avLst/>
              <a:gdLst/>
              <a:ahLst/>
              <a:cxnLst/>
              <a:rect l="l" t="t" r="r" b="b"/>
              <a:pathLst>
                <a:path w="3376" h="1170" extrusionOk="0">
                  <a:moveTo>
                    <a:pt x="3369" y="0"/>
                  </a:moveTo>
                  <a:cubicBezTo>
                    <a:pt x="3361" y="0"/>
                    <a:pt x="3315" y="18"/>
                    <a:pt x="3240" y="45"/>
                  </a:cubicBezTo>
                  <a:cubicBezTo>
                    <a:pt x="3125" y="85"/>
                    <a:pt x="3008" y="128"/>
                    <a:pt x="2881" y="176"/>
                  </a:cubicBezTo>
                  <a:cubicBezTo>
                    <a:pt x="2580" y="289"/>
                    <a:pt x="2160" y="443"/>
                    <a:pt x="1693" y="600"/>
                  </a:cubicBezTo>
                  <a:cubicBezTo>
                    <a:pt x="1229" y="761"/>
                    <a:pt x="805" y="902"/>
                    <a:pt x="499" y="1003"/>
                  </a:cubicBezTo>
                  <a:cubicBezTo>
                    <a:pt x="368" y="1046"/>
                    <a:pt x="246" y="1086"/>
                    <a:pt x="136" y="1120"/>
                  </a:cubicBezTo>
                  <a:cubicBezTo>
                    <a:pt x="49" y="1151"/>
                    <a:pt x="1" y="1168"/>
                    <a:pt x="1" y="1168"/>
                  </a:cubicBezTo>
                  <a:cubicBezTo>
                    <a:pt x="1" y="1169"/>
                    <a:pt x="3" y="1169"/>
                    <a:pt x="5" y="1169"/>
                  </a:cubicBezTo>
                  <a:cubicBezTo>
                    <a:pt x="18" y="1169"/>
                    <a:pt x="65" y="1157"/>
                    <a:pt x="141" y="1138"/>
                  </a:cubicBezTo>
                  <a:cubicBezTo>
                    <a:pt x="255" y="1108"/>
                    <a:pt x="377" y="1072"/>
                    <a:pt x="509" y="1033"/>
                  </a:cubicBezTo>
                  <a:cubicBezTo>
                    <a:pt x="818" y="941"/>
                    <a:pt x="1243" y="810"/>
                    <a:pt x="1709" y="648"/>
                  </a:cubicBezTo>
                  <a:cubicBezTo>
                    <a:pt x="2173" y="487"/>
                    <a:pt x="2593" y="325"/>
                    <a:pt x="2895" y="207"/>
                  </a:cubicBezTo>
                  <a:cubicBezTo>
                    <a:pt x="3021" y="154"/>
                    <a:pt x="3135" y="106"/>
                    <a:pt x="3244" y="63"/>
                  </a:cubicBezTo>
                  <a:cubicBezTo>
                    <a:pt x="3327" y="27"/>
                    <a:pt x="3375" y="6"/>
                    <a:pt x="3371" y="1"/>
                  </a:cubicBezTo>
                  <a:cubicBezTo>
                    <a:pt x="3371" y="1"/>
                    <a:pt x="3370" y="0"/>
                    <a:pt x="3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364;p48"/>
            <p:cNvSpPr/>
            <p:nvPr/>
          </p:nvSpPr>
          <p:spPr>
            <a:xfrm>
              <a:off x="7604330" y="1857095"/>
              <a:ext cx="2360" cy="41985"/>
            </a:xfrm>
            <a:custGeom>
              <a:avLst/>
              <a:gdLst/>
              <a:ahLst/>
              <a:cxnLst/>
              <a:rect l="l" t="t" r="r" b="b"/>
              <a:pathLst>
                <a:path w="48" h="854" extrusionOk="0">
                  <a:moveTo>
                    <a:pt x="27" y="0"/>
                  </a:moveTo>
                  <a:cubicBezTo>
                    <a:pt x="13" y="0"/>
                    <a:pt x="0" y="193"/>
                    <a:pt x="0" y="429"/>
                  </a:cubicBezTo>
                  <a:cubicBezTo>
                    <a:pt x="0" y="665"/>
                    <a:pt x="13" y="853"/>
                    <a:pt x="27" y="853"/>
                  </a:cubicBezTo>
                  <a:cubicBezTo>
                    <a:pt x="39" y="853"/>
                    <a:pt x="48" y="665"/>
                    <a:pt x="48" y="429"/>
                  </a:cubicBezTo>
                  <a:cubicBezTo>
                    <a:pt x="48" y="19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365;p48"/>
            <p:cNvSpPr/>
            <p:nvPr/>
          </p:nvSpPr>
          <p:spPr>
            <a:xfrm>
              <a:off x="7576160" y="1915795"/>
              <a:ext cx="298466" cy="2163"/>
            </a:xfrm>
            <a:custGeom>
              <a:avLst/>
              <a:gdLst/>
              <a:ahLst/>
              <a:cxnLst/>
              <a:rect l="l" t="t" r="r" b="b"/>
              <a:pathLst>
                <a:path w="6071" h="44" extrusionOk="0">
                  <a:moveTo>
                    <a:pt x="3038" y="0"/>
                  </a:moveTo>
                  <a:cubicBezTo>
                    <a:pt x="1360" y="0"/>
                    <a:pt x="1" y="8"/>
                    <a:pt x="1" y="22"/>
                  </a:cubicBezTo>
                  <a:cubicBezTo>
                    <a:pt x="1" y="35"/>
                    <a:pt x="1360" y="43"/>
                    <a:pt x="3038" y="43"/>
                  </a:cubicBezTo>
                  <a:cubicBezTo>
                    <a:pt x="4711" y="43"/>
                    <a:pt x="6070" y="35"/>
                    <a:pt x="6070" y="22"/>
                  </a:cubicBezTo>
                  <a:cubicBezTo>
                    <a:pt x="6070" y="8"/>
                    <a:pt x="4711" y="0"/>
                    <a:pt x="3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366;p48"/>
            <p:cNvSpPr/>
            <p:nvPr/>
          </p:nvSpPr>
          <p:spPr>
            <a:xfrm>
              <a:off x="7563279" y="1957043"/>
              <a:ext cx="330470" cy="9046"/>
            </a:xfrm>
            <a:custGeom>
              <a:avLst/>
              <a:gdLst/>
              <a:ahLst/>
              <a:cxnLst/>
              <a:rect l="l" t="t" r="r" b="b"/>
              <a:pathLst>
                <a:path w="6722" h="184" extrusionOk="0">
                  <a:moveTo>
                    <a:pt x="983" y="0"/>
                  </a:moveTo>
                  <a:cubicBezTo>
                    <a:pt x="699" y="4"/>
                    <a:pt x="459" y="4"/>
                    <a:pt x="263" y="4"/>
                  </a:cubicBezTo>
                  <a:cubicBezTo>
                    <a:pt x="192" y="9"/>
                    <a:pt x="127" y="9"/>
                    <a:pt x="70" y="9"/>
                  </a:cubicBezTo>
                  <a:cubicBezTo>
                    <a:pt x="23" y="13"/>
                    <a:pt x="1" y="13"/>
                    <a:pt x="1" y="13"/>
                  </a:cubicBezTo>
                  <a:cubicBezTo>
                    <a:pt x="1" y="17"/>
                    <a:pt x="23" y="17"/>
                    <a:pt x="70" y="17"/>
                  </a:cubicBezTo>
                  <a:cubicBezTo>
                    <a:pt x="127" y="22"/>
                    <a:pt x="192" y="22"/>
                    <a:pt x="263" y="22"/>
                  </a:cubicBezTo>
                  <a:cubicBezTo>
                    <a:pt x="459" y="26"/>
                    <a:pt x="699" y="31"/>
                    <a:pt x="983" y="35"/>
                  </a:cubicBezTo>
                  <a:cubicBezTo>
                    <a:pt x="1622" y="43"/>
                    <a:pt x="2447" y="61"/>
                    <a:pt x="3361" y="79"/>
                  </a:cubicBezTo>
                  <a:cubicBezTo>
                    <a:pt x="4279" y="105"/>
                    <a:pt x="5104" y="131"/>
                    <a:pt x="5739" y="153"/>
                  </a:cubicBezTo>
                  <a:cubicBezTo>
                    <a:pt x="6022" y="162"/>
                    <a:pt x="6263" y="170"/>
                    <a:pt x="6459" y="179"/>
                  </a:cubicBezTo>
                  <a:cubicBezTo>
                    <a:pt x="6534" y="179"/>
                    <a:pt x="6595" y="184"/>
                    <a:pt x="6656" y="184"/>
                  </a:cubicBezTo>
                  <a:lnTo>
                    <a:pt x="6721" y="184"/>
                  </a:lnTo>
                  <a:cubicBezTo>
                    <a:pt x="6721" y="179"/>
                    <a:pt x="6699" y="179"/>
                    <a:pt x="6656" y="174"/>
                  </a:cubicBezTo>
                  <a:cubicBezTo>
                    <a:pt x="6595" y="170"/>
                    <a:pt x="6534" y="166"/>
                    <a:pt x="6459" y="162"/>
                  </a:cubicBezTo>
                  <a:cubicBezTo>
                    <a:pt x="6267" y="148"/>
                    <a:pt x="6027" y="135"/>
                    <a:pt x="5739" y="118"/>
                  </a:cubicBezTo>
                  <a:cubicBezTo>
                    <a:pt x="5130" y="87"/>
                    <a:pt x="4291" y="53"/>
                    <a:pt x="3365" y="31"/>
                  </a:cubicBezTo>
                  <a:cubicBezTo>
                    <a:pt x="2435" y="9"/>
                    <a:pt x="1596" y="0"/>
                    <a:pt x="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67;p48"/>
            <p:cNvSpPr/>
            <p:nvPr/>
          </p:nvSpPr>
          <p:spPr>
            <a:xfrm>
              <a:off x="7561313" y="2008124"/>
              <a:ext cx="337156" cy="2409"/>
            </a:xfrm>
            <a:custGeom>
              <a:avLst/>
              <a:gdLst/>
              <a:ahLst/>
              <a:cxnLst/>
              <a:rect l="l" t="t" r="r" b="b"/>
              <a:pathLst>
                <a:path w="6858" h="49" extrusionOk="0">
                  <a:moveTo>
                    <a:pt x="3431" y="1"/>
                  </a:moveTo>
                  <a:cubicBezTo>
                    <a:pt x="1535" y="1"/>
                    <a:pt x="1" y="10"/>
                    <a:pt x="1" y="23"/>
                  </a:cubicBezTo>
                  <a:cubicBezTo>
                    <a:pt x="1" y="36"/>
                    <a:pt x="1535" y="49"/>
                    <a:pt x="3431" y="49"/>
                  </a:cubicBezTo>
                  <a:cubicBezTo>
                    <a:pt x="5323" y="49"/>
                    <a:pt x="6858" y="36"/>
                    <a:pt x="6858" y="23"/>
                  </a:cubicBezTo>
                  <a:cubicBezTo>
                    <a:pt x="6858" y="10"/>
                    <a:pt x="5323" y="1"/>
                    <a:pt x="3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68;p48"/>
            <p:cNvSpPr/>
            <p:nvPr/>
          </p:nvSpPr>
          <p:spPr>
            <a:xfrm>
              <a:off x="7557675" y="2054976"/>
              <a:ext cx="349398" cy="2458"/>
            </a:xfrm>
            <a:custGeom>
              <a:avLst/>
              <a:gdLst/>
              <a:ahLst/>
              <a:cxnLst/>
              <a:rect l="l" t="t" r="r" b="b"/>
              <a:pathLst>
                <a:path w="7107" h="50" extrusionOk="0">
                  <a:moveTo>
                    <a:pt x="3554" y="1"/>
                  </a:moveTo>
                  <a:cubicBezTo>
                    <a:pt x="1591" y="1"/>
                    <a:pt x="0" y="13"/>
                    <a:pt x="0" y="27"/>
                  </a:cubicBezTo>
                  <a:cubicBezTo>
                    <a:pt x="0" y="40"/>
                    <a:pt x="1591" y="49"/>
                    <a:pt x="3554" y="49"/>
                  </a:cubicBezTo>
                  <a:cubicBezTo>
                    <a:pt x="5516" y="49"/>
                    <a:pt x="7106" y="40"/>
                    <a:pt x="7106" y="27"/>
                  </a:cubicBezTo>
                  <a:cubicBezTo>
                    <a:pt x="7106" y="13"/>
                    <a:pt x="5516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69;p48"/>
            <p:cNvSpPr/>
            <p:nvPr/>
          </p:nvSpPr>
          <p:spPr>
            <a:xfrm>
              <a:off x="7557675" y="2106548"/>
              <a:ext cx="357362" cy="2409"/>
            </a:xfrm>
            <a:custGeom>
              <a:avLst/>
              <a:gdLst/>
              <a:ahLst/>
              <a:cxnLst/>
              <a:rect l="l" t="t" r="r" b="b"/>
              <a:pathLst>
                <a:path w="7269" h="49" extrusionOk="0">
                  <a:moveTo>
                    <a:pt x="3636" y="1"/>
                  </a:moveTo>
                  <a:cubicBezTo>
                    <a:pt x="1626" y="1"/>
                    <a:pt x="0" y="13"/>
                    <a:pt x="0" y="27"/>
                  </a:cubicBezTo>
                  <a:cubicBezTo>
                    <a:pt x="0" y="40"/>
                    <a:pt x="1626" y="49"/>
                    <a:pt x="3636" y="49"/>
                  </a:cubicBezTo>
                  <a:cubicBezTo>
                    <a:pt x="5643" y="49"/>
                    <a:pt x="7269" y="40"/>
                    <a:pt x="7269" y="27"/>
                  </a:cubicBezTo>
                  <a:cubicBezTo>
                    <a:pt x="7269" y="13"/>
                    <a:pt x="5643" y="1"/>
                    <a:pt x="3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70;p48"/>
            <p:cNvSpPr/>
            <p:nvPr/>
          </p:nvSpPr>
          <p:spPr>
            <a:xfrm>
              <a:off x="7557675" y="2158121"/>
              <a:ext cx="362278" cy="2409"/>
            </a:xfrm>
            <a:custGeom>
              <a:avLst/>
              <a:gdLst/>
              <a:ahLst/>
              <a:cxnLst/>
              <a:rect l="l" t="t" r="r" b="b"/>
              <a:pathLst>
                <a:path w="7369" h="49" extrusionOk="0">
                  <a:moveTo>
                    <a:pt x="3685" y="1"/>
                  </a:moveTo>
                  <a:cubicBezTo>
                    <a:pt x="1648" y="1"/>
                    <a:pt x="0" y="13"/>
                    <a:pt x="0" y="27"/>
                  </a:cubicBezTo>
                  <a:cubicBezTo>
                    <a:pt x="0" y="39"/>
                    <a:pt x="1648" y="49"/>
                    <a:pt x="3685" y="49"/>
                  </a:cubicBezTo>
                  <a:cubicBezTo>
                    <a:pt x="5716" y="49"/>
                    <a:pt x="7368" y="39"/>
                    <a:pt x="7368" y="27"/>
                  </a:cubicBezTo>
                  <a:cubicBezTo>
                    <a:pt x="7368" y="13"/>
                    <a:pt x="5716" y="1"/>
                    <a:pt x="3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71;p48"/>
            <p:cNvSpPr/>
            <p:nvPr/>
          </p:nvSpPr>
          <p:spPr>
            <a:xfrm>
              <a:off x="7557675" y="2213331"/>
              <a:ext cx="368522" cy="2409"/>
            </a:xfrm>
            <a:custGeom>
              <a:avLst/>
              <a:gdLst/>
              <a:ahLst/>
              <a:cxnLst/>
              <a:rect l="l" t="t" r="r" b="b"/>
              <a:pathLst>
                <a:path w="7496" h="49" extrusionOk="0">
                  <a:moveTo>
                    <a:pt x="3750" y="1"/>
                  </a:moveTo>
                  <a:cubicBezTo>
                    <a:pt x="1678" y="1"/>
                    <a:pt x="0" y="13"/>
                    <a:pt x="0" y="27"/>
                  </a:cubicBezTo>
                  <a:cubicBezTo>
                    <a:pt x="0" y="40"/>
                    <a:pt x="1678" y="48"/>
                    <a:pt x="3750" y="48"/>
                  </a:cubicBezTo>
                  <a:cubicBezTo>
                    <a:pt x="5817" y="48"/>
                    <a:pt x="7495" y="40"/>
                    <a:pt x="7495" y="27"/>
                  </a:cubicBezTo>
                  <a:cubicBezTo>
                    <a:pt x="7495" y="13"/>
                    <a:pt x="5817" y="1"/>
                    <a:pt x="3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72;p48"/>
            <p:cNvSpPr/>
            <p:nvPr/>
          </p:nvSpPr>
          <p:spPr>
            <a:xfrm>
              <a:off x="7557675" y="2261265"/>
              <a:ext cx="374766" cy="2409"/>
            </a:xfrm>
            <a:custGeom>
              <a:avLst/>
              <a:gdLst/>
              <a:ahLst/>
              <a:cxnLst/>
              <a:rect l="l" t="t" r="r" b="b"/>
              <a:pathLst>
                <a:path w="7623" h="49" extrusionOk="0">
                  <a:moveTo>
                    <a:pt x="3812" y="0"/>
                  </a:moveTo>
                  <a:cubicBezTo>
                    <a:pt x="1710" y="0"/>
                    <a:pt x="0" y="13"/>
                    <a:pt x="0" y="26"/>
                  </a:cubicBezTo>
                  <a:cubicBezTo>
                    <a:pt x="0" y="39"/>
                    <a:pt x="1710" y="48"/>
                    <a:pt x="3812" y="48"/>
                  </a:cubicBezTo>
                  <a:cubicBezTo>
                    <a:pt x="5913" y="48"/>
                    <a:pt x="7622" y="39"/>
                    <a:pt x="7622" y="26"/>
                  </a:cubicBezTo>
                  <a:cubicBezTo>
                    <a:pt x="7622" y="13"/>
                    <a:pt x="5913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73;p48"/>
            <p:cNvSpPr/>
            <p:nvPr/>
          </p:nvSpPr>
          <p:spPr>
            <a:xfrm>
              <a:off x="7557675" y="2313918"/>
              <a:ext cx="382681" cy="2360"/>
            </a:xfrm>
            <a:custGeom>
              <a:avLst/>
              <a:gdLst/>
              <a:ahLst/>
              <a:cxnLst/>
              <a:rect l="l" t="t" r="r" b="b"/>
              <a:pathLst>
                <a:path w="7784" h="48" extrusionOk="0">
                  <a:moveTo>
                    <a:pt x="3894" y="0"/>
                  </a:moveTo>
                  <a:cubicBezTo>
                    <a:pt x="1744" y="0"/>
                    <a:pt x="0" y="9"/>
                    <a:pt x="0" y="21"/>
                  </a:cubicBezTo>
                  <a:cubicBezTo>
                    <a:pt x="0" y="35"/>
                    <a:pt x="1744" y="47"/>
                    <a:pt x="3894" y="47"/>
                  </a:cubicBezTo>
                  <a:cubicBezTo>
                    <a:pt x="6040" y="47"/>
                    <a:pt x="7784" y="35"/>
                    <a:pt x="7784" y="21"/>
                  </a:cubicBezTo>
                  <a:cubicBezTo>
                    <a:pt x="7784" y="9"/>
                    <a:pt x="6040" y="0"/>
                    <a:pt x="3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74;p48"/>
            <p:cNvSpPr/>
            <p:nvPr/>
          </p:nvSpPr>
          <p:spPr>
            <a:xfrm>
              <a:off x="7557675" y="2366474"/>
              <a:ext cx="387204" cy="2212"/>
            </a:xfrm>
            <a:custGeom>
              <a:avLst/>
              <a:gdLst/>
              <a:ahLst/>
              <a:cxnLst/>
              <a:rect l="l" t="t" r="r" b="b"/>
              <a:pathLst>
                <a:path w="7876" h="45" extrusionOk="0">
                  <a:moveTo>
                    <a:pt x="3939" y="1"/>
                  </a:moveTo>
                  <a:cubicBezTo>
                    <a:pt x="1762" y="1"/>
                    <a:pt x="0" y="10"/>
                    <a:pt x="0" y="23"/>
                  </a:cubicBezTo>
                  <a:cubicBezTo>
                    <a:pt x="0" y="37"/>
                    <a:pt x="1762" y="45"/>
                    <a:pt x="3939" y="45"/>
                  </a:cubicBezTo>
                  <a:cubicBezTo>
                    <a:pt x="6110" y="45"/>
                    <a:pt x="7876" y="37"/>
                    <a:pt x="7876" y="23"/>
                  </a:cubicBezTo>
                  <a:cubicBezTo>
                    <a:pt x="7876" y="10"/>
                    <a:pt x="6110" y="1"/>
                    <a:pt x="3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75;p48"/>
            <p:cNvSpPr/>
            <p:nvPr/>
          </p:nvSpPr>
          <p:spPr>
            <a:xfrm>
              <a:off x="7557675" y="2418931"/>
              <a:ext cx="393202" cy="2409"/>
            </a:xfrm>
            <a:custGeom>
              <a:avLst/>
              <a:gdLst/>
              <a:ahLst/>
              <a:cxnLst/>
              <a:rect l="l" t="t" r="r" b="b"/>
              <a:pathLst>
                <a:path w="7998" h="49" extrusionOk="0">
                  <a:moveTo>
                    <a:pt x="3999" y="1"/>
                  </a:moveTo>
                  <a:cubicBezTo>
                    <a:pt x="1793" y="1"/>
                    <a:pt x="0" y="14"/>
                    <a:pt x="0" y="27"/>
                  </a:cubicBezTo>
                  <a:cubicBezTo>
                    <a:pt x="0" y="35"/>
                    <a:pt x="1793" y="49"/>
                    <a:pt x="3999" y="49"/>
                  </a:cubicBezTo>
                  <a:cubicBezTo>
                    <a:pt x="6206" y="49"/>
                    <a:pt x="7998" y="35"/>
                    <a:pt x="7998" y="27"/>
                  </a:cubicBezTo>
                  <a:cubicBezTo>
                    <a:pt x="7998" y="14"/>
                    <a:pt x="6206" y="1"/>
                    <a:pt x="3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76;p48"/>
            <p:cNvSpPr/>
            <p:nvPr/>
          </p:nvSpPr>
          <p:spPr>
            <a:xfrm>
              <a:off x="7557675" y="2471585"/>
              <a:ext cx="399052" cy="2409"/>
            </a:xfrm>
            <a:custGeom>
              <a:avLst/>
              <a:gdLst/>
              <a:ahLst/>
              <a:cxnLst/>
              <a:rect l="l" t="t" r="r" b="b"/>
              <a:pathLst>
                <a:path w="8117" h="49" extrusionOk="0">
                  <a:moveTo>
                    <a:pt x="4060" y="0"/>
                  </a:moveTo>
                  <a:cubicBezTo>
                    <a:pt x="1819" y="0"/>
                    <a:pt x="0" y="9"/>
                    <a:pt x="0" y="22"/>
                  </a:cubicBezTo>
                  <a:cubicBezTo>
                    <a:pt x="0" y="35"/>
                    <a:pt x="1819" y="49"/>
                    <a:pt x="4060" y="49"/>
                  </a:cubicBezTo>
                  <a:cubicBezTo>
                    <a:pt x="6303" y="49"/>
                    <a:pt x="8116" y="35"/>
                    <a:pt x="8116" y="22"/>
                  </a:cubicBezTo>
                  <a:cubicBezTo>
                    <a:pt x="8116" y="9"/>
                    <a:pt x="6303" y="0"/>
                    <a:pt x="4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377;p48"/>
            <p:cNvSpPr/>
            <p:nvPr/>
          </p:nvSpPr>
          <p:spPr>
            <a:xfrm>
              <a:off x="7548432" y="2524042"/>
              <a:ext cx="414047" cy="2360"/>
            </a:xfrm>
            <a:custGeom>
              <a:avLst/>
              <a:gdLst/>
              <a:ahLst/>
              <a:cxnLst/>
              <a:rect l="l" t="t" r="r" b="b"/>
              <a:pathLst>
                <a:path w="8422" h="48" extrusionOk="0">
                  <a:moveTo>
                    <a:pt x="4214" y="0"/>
                  </a:moveTo>
                  <a:cubicBezTo>
                    <a:pt x="1884" y="0"/>
                    <a:pt x="0" y="13"/>
                    <a:pt x="0" y="26"/>
                  </a:cubicBezTo>
                  <a:cubicBezTo>
                    <a:pt x="0" y="39"/>
                    <a:pt x="1884" y="47"/>
                    <a:pt x="4214" y="47"/>
                  </a:cubicBezTo>
                  <a:cubicBezTo>
                    <a:pt x="6539" y="47"/>
                    <a:pt x="8422" y="39"/>
                    <a:pt x="8422" y="26"/>
                  </a:cubicBezTo>
                  <a:cubicBezTo>
                    <a:pt x="8422" y="13"/>
                    <a:pt x="6539" y="0"/>
                    <a:pt x="4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378;p48"/>
            <p:cNvSpPr/>
            <p:nvPr/>
          </p:nvSpPr>
          <p:spPr>
            <a:xfrm>
              <a:off x="7540713" y="2576597"/>
              <a:ext cx="427615" cy="2458"/>
            </a:xfrm>
            <a:custGeom>
              <a:avLst/>
              <a:gdLst/>
              <a:ahLst/>
              <a:cxnLst/>
              <a:rect l="l" t="t" r="r" b="b"/>
              <a:pathLst>
                <a:path w="8698" h="50" extrusionOk="0">
                  <a:moveTo>
                    <a:pt x="4349" y="1"/>
                  </a:moveTo>
                  <a:cubicBezTo>
                    <a:pt x="1950" y="1"/>
                    <a:pt x="0" y="15"/>
                    <a:pt x="0" y="23"/>
                  </a:cubicBezTo>
                  <a:cubicBezTo>
                    <a:pt x="0" y="37"/>
                    <a:pt x="1950" y="49"/>
                    <a:pt x="4349" y="49"/>
                  </a:cubicBezTo>
                  <a:cubicBezTo>
                    <a:pt x="6748" y="49"/>
                    <a:pt x="8697" y="37"/>
                    <a:pt x="8697" y="23"/>
                  </a:cubicBezTo>
                  <a:cubicBezTo>
                    <a:pt x="8697" y="15"/>
                    <a:pt x="6748" y="1"/>
                    <a:pt x="4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379;p48"/>
            <p:cNvSpPr/>
            <p:nvPr/>
          </p:nvSpPr>
          <p:spPr>
            <a:xfrm>
              <a:off x="7539189" y="2629251"/>
              <a:ext cx="434498" cy="2212"/>
            </a:xfrm>
            <a:custGeom>
              <a:avLst/>
              <a:gdLst/>
              <a:ahLst/>
              <a:cxnLst/>
              <a:rect l="l" t="t" r="r" b="b"/>
              <a:pathLst>
                <a:path w="8838" h="45" extrusionOk="0">
                  <a:moveTo>
                    <a:pt x="4419" y="1"/>
                  </a:moveTo>
                  <a:cubicBezTo>
                    <a:pt x="1976" y="1"/>
                    <a:pt x="1" y="10"/>
                    <a:pt x="1" y="23"/>
                  </a:cubicBezTo>
                  <a:cubicBezTo>
                    <a:pt x="1" y="36"/>
                    <a:pt x="1976" y="45"/>
                    <a:pt x="4419" y="45"/>
                  </a:cubicBezTo>
                  <a:cubicBezTo>
                    <a:pt x="6858" y="45"/>
                    <a:pt x="8837" y="36"/>
                    <a:pt x="8837" y="23"/>
                  </a:cubicBezTo>
                  <a:cubicBezTo>
                    <a:pt x="8837" y="10"/>
                    <a:pt x="6858" y="1"/>
                    <a:pt x="4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380;p48"/>
            <p:cNvSpPr/>
            <p:nvPr/>
          </p:nvSpPr>
          <p:spPr>
            <a:xfrm>
              <a:off x="7539189" y="2681708"/>
              <a:ext cx="439611" cy="2409"/>
            </a:xfrm>
            <a:custGeom>
              <a:avLst/>
              <a:gdLst/>
              <a:ahLst/>
              <a:cxnLst/>
              <a:rect l="l" t="t" r="r" b="b"/>
              <a:pathLst>
                <a:path w="8942" h="49" extrusionOk="0">
                  <a:moveTo>
                    <a:pt x="4472" y="0"/>
                  </a:moveTo>
                  <a:cubicBezTo>
                    <a:pt x="2002" y="0"/>
                    <a:pt x="1" y="13"/>
                    <a:pt x="1" y="27"/>
                  </a:cubicBezTo>
                  <a:cubicBezTo>
                    <a:pt x="1" y="39"/>
                    <a:pt x="2002" y="49"/>
                    <a:pt x="4472" y="49"/>
                  </a:cubicBezTo>
                  <a:cubicBezTo>
                    <a:pt x="6941" y="49"/>
                    <a:pt x="8942" y="39"/>
                    <a:pt x="8942" y="27"/>
                  </a:cubicBezTo>
                  <a:cubicBezTo>
                    <a:pt x="8942" y="13"/>
                    <a:pt x="6941" y="0"/>
                    <a:pt x="4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381;p48"/>
            <p:cNvSpPr/>
            <p:nvPr/>
          </p:nvSpPr>
          <p:spPr>
            <a:xfrm>
              <a:off x="7532749" y="2731264"/>
              <a:ext cx="443102" cy="4572"/>
            </a:xfrm>
            <a:custGeom>
              <a:avLst/>
              <a:gdLst/>
              <a:ahLst/>
              <a:cxnLst/>
              <a:rect l="l" t="t" r="r" b="b"/>
              <a:pathLst>
                <a:path w="9013" h="93" extrusionOk="0">
                  <a:moveTo>
                    <a:pt x="606" y="0"/>
                  </a:moveTo>
                  <a:cubicBezTo>
                    <a:pt x="221" y="0"/>
                    <a:pt x="1" y="2"/>
                    <a:pt x="1" y="7"/>
                  </a:cubicBezTo>
                  <a:cubicBezTo>
                    <a:pt x="1" y="19"/>
                    <a:pt x="2020" y="45"/>
                    <a:pt x="4506" y="68"/>
                  </a:cubicBezTo>
                  <a:cubicBezTo>
                    <a:pt x="6110" y="84"/>
                    <a:pt x="7519" y="92"/>
                    <a:pt x="8317" y="92"/>
                  </a:cubicBezTo>
                  <a:cubicBezTo>
                    <a:pt x="8757" y="92"/>
                    <a:pt x="9012" y="90"/>
                    <a:pt x="9012" y="85"/>
                  </a:cubicBezTo>
                  <a:cubicBezTo>
                    <a:pt x="9012" y="72"/>
                    <a:pt x="6993" y="45"/>
                    <a:pt x="4506" y="23"/>
                  </a:cubicBezTo>
                  <a:cubicBezTo>
                    <a:pt x="2841" y="9"/>
                    <a:pt x="1385" y="0"/>
                    <a:pt x="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382;p48"/>
            <p:cNvSpPr/>
            <p:nvPr/>
          </p:nvSpPr>
          <p:spPr>
            <a:xfrm>
              <a:off x="7516673" y="2783672"/>
              <a:ext cx="459178" cy="5162"/>
            </a:xfrm>
            <a:custGeom>
              <a:avLst/>
              <a:gdLst/>
              <a:ahLst/>
              <a:cxnLst/>
              <a:rect l="l" t="t" r="r" b="b"/>
              <a:pathLst>
                <a:path w="9340" h="105" extrusionOk="0">
                  <a:moveTo>
                    <a:pt x="8794" y="1"/>
                  </a:moveTo>
                  <a:cubicBezTo>
                    <a:pt x="8010" y="1"/>
                    <a:pt x="6457" y="10"/>
                    <a:pt x="4668" y="28"/>
                  </a:cubicBezTo>
                  <a:cubicBezTo>
                    <a:pt x="2089" y="55"/>
                    <a:pt x="0" y="85"/>
                    <a:pt x="0" y="99"/>
                  </a:cubicBezTo>
                  <a:cubicBezTo>
                    <a:pt x="0" y="102"/>
                    <a:pt x="197" y="104"/>
                    <a:pt x="545" y="104"/>
                  </a:cubicBezTo>
                  <a:cubicBezTo>
                    <a:pt x="1330" y="104"/>
                    <a:pt x="2882" y="95"/>
                    <a:pt x="4672" y="77"/>
                  </a:cubicBezTo>
                  <a:cubicBezTo>
                    <a:pt x="7250" y="50"/>
                    <a:pt x="9339" y="20"/>
                    <a:pt x="9339" y="6"/>
                  </a:cubicBezTo>
                  <a:cubicBezTo>
                    <a:pt x="9339" y="2"/>
                    <a:pt x="9142" y="1"/>
                    <a:pt x="8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383;p48"/>
            <p:cNvSpPr/>
            <p:nvPr/>
          </p:nvSpPr>
          <p:spPr>
            <a:xfrm>
              <a:off x="7679500" y="2059499"/>
              <a:ext cx="215725" cy="479039"/>
            </a:xfrm>
            <a:custGeom>
              <a:avLst/>
              <a:gdLst/>
              <a:ahLst/>
              <a:cxnLst/>
              <a:rect l="l" t="t" r="r" b="b"/>
              <a:pathLst>
                <a:path w="4388" h="9744" extrusionOk="0">
                  <a:moveTo>
                    <a:pt x="4297" y="0"/>
                  </a:moveTo>
                  <a:cubicBezTo>
                    <a:pt x="4030" y="2033"/>
                    <a:pt x="3409" y="4240"/>
                    <a:pt x="2889" y="5476"/>
                  </a:cubicBezTo>
                  <a:cubicBezTo>
                    <a:pt x="2216" y="7067"/>
                    <a:pt x="1578" y="8217"/>
                    <a:pt x="451" y="9523"/>
                  </a:cubicBezTo>
                  <a:lnTo>
                    <a:pt x="1" y="9728"/>
                  </a:lnTo>
                  <a:cubicBezTo>
                    <a:pt x="83" y="9739"/>
                    <a:pt x="166" y="9744"/>
                    <a:pt x="248" y="9744"/>
                  </a:cubicBezTo>
                  <a:cubicBezTo>
                    <a:pt x="682" y="9744"/>
                    <a:pt x="1108" y="9601"/>
                    <a:pt x="1461" y="9348"/>
                  </a:cubicBezTo>
                  <a:cubicBezTo>
                    <a:pt x="1884" y="9042"/>
                    <a:pt x="2212" y="8627"/>
                    <a:pt x="2500" y="8195"/>
                  </a:cubicBezTo>
                  <a:cubicBezTo>
                    <a:pt x="3558" y="6630"/>
                    <a:pt x="4192" y="4782"/>
                    <a:pt x="4313" y="2898"/>
                  </a:cubicBezTo>
                  <a:cubicBezTo>
                    <a:pt x="4340" y="2474"/>
                    <a:pt x="4388" y="712"/>
                    <a:pt x="4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384;p48"/>
            <p:cNvSpPr/>
            <p:nvPr/>
          </p:nvSpPr>
          <p:spPr>
            <a:xfrm>
              <a:off x="7601282" y="2585397"/>
              <a:ext cx="325997" cy="154567"/>
            </a:xfrm>
            <a:custGeom>
              <a:avLst/>
              <a:gdLst/>
              <a:ahLst/>
              <a:cxnLst/>
              <a:rect l="l" t="t" r="r" b="b"/>
              <a:pathLst>
                <a:path w="6631" h="3144" extrusionOk="0">
                  <a:moveTo>
                    <a:pt x="6630" y="1"/>
                  </a:moveTo>
                  <a:cubicBezTo>
                    <a:pt x="6627" y="1"/>
                    <a:pt x="6609" y="18"/>
                    <a:pt x="6574" y="50"/>
                  </a:cubicBezTo>
                  <a:cubicBezTo>
                    <a:pt x="6529" y="94"/>
                    <a:pt x="6477" y="142"/>
                    <a:pt x="6416" y="198"/>
                  </a:cubicBezTo>
                  <a:cubicBezTo>
                    <a:pt x="6281" y="334"/>
                    <a:pt x="6075" y="513"/>
                    <a:pt x="5813" y="731"/>
                  </a:cubicBezTo>
                  <a:cubicBezTo>
                    <a:pt x="5555" y="945"/>
                    <a:pt x="5228" y="1185"/>
                    <a:pt x="4856" y="1431"/>
                  </a:cubicBezTo>
                  <a:cubicBezTo>
                    <a:pt x="4480" y="1671"/>
                    <a:pt x="4052" y="1920"/>
                    <a:pt x="3584" y="2143"/>
                  </a:cubicBezTo>
                  <a:cubicBezTo>
                    <a:pt x="3117" y="2361"/>
                    <a:pt x="2658" y="2536"/>
                    <a:pt x="2233" y="2676"/>
                  </a:cubicBezTo>
                  <a:cubicBezTo>
                    <a:pt x="1806" y="2807"/>
                    <a:pt x="1412" y="2908"/>
                    <a:pt x="1080" y="2974"/>
                  </a:cubicBezTo>
                  <a:cubicBezTo>
                    <a:pt x="748" y="3039"/>
                    <a:pt x="477" y="3083"/>
                    <a:pt x="289" y="3105"/>
                  </a:cubicBezTo>
                  <a:cubicBezTo>
                    <a:pt x="210" y="3113"/>
                    <a:pt x="136" y="3122"/>
                    <a:pt x="75" y="3131"/>
                  </a:cubicBezTo>
                  <a:cubicBezTo>
                    <a:pt x="23" y="3139"/>
                    <a:pt x="0" y="3144"/>
                    <a:pt x="0" y="3144"/>
                  </a:cubicBezTo>
                  <a:cubicBezTo>
                    <a:pt x="0" y="3144"/>
                    <a:pt x="420" y="3131"/>
                    <a:pt x="1089" y="3004"/>
                  </a:cubicBezTo>
                  <a:cubicBezTo>
                    <a:pt x="1421" y="2942"/>
                    <a:pt x="1814" y="2847"/>
                    <a:pt x="2247" y="2716"/>
                  </a:cubicBezTo>
                  <a:cubicBezTo>
                    <a:pt x="2671" y="2580"/>
                    <a:pt x="3134" y="2405"/>
                    <a:pt x="3606" y="2182"/>
                  </a:cubicBezTo>
                  <a:cubicBezTo>
                    <a:pt x="4074" y="1959"/>
                    <a:pt x="4502" y="1710"/>
                    <a:pt x="4878" y="1465"/>
                  </a:cubicBezTo>
                  <a:cubicBezTo>
                    <a:pt x="5254" y="1217"/>
                    <a:pt x="5577" y="976"/>
                    <a:pt x="5835" y="753"/>
                  </a:cubicBezTo>
                  <a:cubicBezTo>
                    <a:pt x="6355" y="316"/>
                    <a:pt x="6630" y="1"/>
                    <a:pt x="6630" y="1"/>
                  </a:cubicBezTo>
                  <a:cubicBezTo>
                    <a:pt x="6630" y="1"/>
                    <a:pt x="6630" y="1"/>
                    <a:pt x="66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385;p48"/>
            <p:cNvSpPr/>
            <p:nvPr/>
          </p:nvSpPr>
          <p:spPr>
            <a:xfrm>
              <a:off x="7608214" y="2265050"/>
              <a:ext cx="211153" cy="71826"/>
            </a:xfrm>
            <a:custGeom>
              <a:avLst/>
              <a:gdLst/>
              <a:ahLst/>
              <a:cxnLst/>
              <a:rect l="l" t="t" r="r" b="b"/>
              <a:pathLst>
                <a:path w="4295" h="1461" extrusionOk="0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3" y="6"/>
                    <a:pt x="43" y="14"/>
                  </a:cubicBezTo>
                  <a:cubicBezTo>
                    <a:pt x="83" y="28"/>
                    <a:pt x="126" y="41"/>
                    <a:pt x="170" y="54"/>
                  </a:cubicBezTo>
                  <a:cubicBezTo>
                    <a:pt x="305" y="89"/>
                    <a:pt x="463" y="133"/>
                    <a:pt x="638" y="185"/>
                  </a:cubicBezTo>
                  <a:cubicBezTo>
                    <a:pt x="1031" y="299"/>
                    <a:pt x="1573" y="470"/>
                    <a:pt x="2159" y="688"/>
                  </a:cubicBezTo>
                  <a:cubicBezTo>
                    <a:pt x="2731" y="902"/>
                    <a:pt x="3246" y="1090"/>
                    <a:pt x="3666" y="1247"/>
                  </a:cubicBezTo>
                  <a:cubicBezTo>
                    <a:pt x="3837" y="1309"/>
                    <a:pt x="3990" y="1361"/>
                    <a:pt x="4125" y="1408"/>
                  </a:cubicBezTo>
                  <a:cubicBezTo>
                    <a:pt x="4169" y="1422"/>
                    <a:pt x="4212" y="1435"/>
                    <a:pt x="4252" y="1448"/>
                  </a:cubicBezTo>
                  <a:cubicBezTo>
                    <a:pt x="4282" y="1457"/>
                    <a:pt x="4295" y="1461"/>
                    <a:pt x="4295" y="1461"/>
                  </a:cubicBezTo>
                  <a:cubicBezTo>
                    <a:pt x="4295" y="1457"/>
                    <a:pt x="4282" y="1452"/>
                    <a:pt x="4256" y="1440"/>
                  </a:cubicBezTo>
                  <a:cubicBezTo>
                    <a:pt x="4216" y="1422"/>
                    <a:pt x="4173" y="1408"/>
                    <a:pt x="4133" y="1392"/>
                  </a:cubicBezTo>
                  <a:cubicBezTo>
                    <a:pt x="3998" y="1339"/>
                    <a:pt x="3849" y="1283"/>
                    <a:pt x="3679" y="1216"/>
                  </a:cubicBezTo>
                  <a:cubicBezTo>
                    <a:pt x="3294" y="1073"/>
                    <a:pt x="2766" y="863"/>
                    <a:pt x="2176" y="644"/>
                  </a:cubicBezTo>
                  <a:cubicBezTo>
                    <a:pt x="1586" y="426"/>
                    <a:pt x="1044" y="260"/>
                    <a:pt x="646" y="150"/>
                  </a:cubicBezTo>
                  <a:cubicBezTo>
                    <a:pt x="446" y="97"/>
                    <a:pt x="288" y="59"/>
                    <a:pt x="174" y="32"/>
                  </a:cubicBezTo>
                  <a:cubicBezTo>
                    <a:pt x="126" y="24"/>
                    <a:pt x="87" y="14"/>
                    <a:pt x="43" y="6"/>
                  </a:cubicBezTo>
                  <a:cubicBezTo>
                    <a:pt x="22" y="3"/>
                    <a:pt x="9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386;p48"/>
            <p:cNvSpPr/>
            <p:nvPr/>
          </p:nvSpPr>
          <p:spPr>
            <a:xfrm>
              <a:off x="7609689" y="1915746"/>
              <a:ext cx="284749" cy="421126"/>
            </a:xfrm>
            <a:custGeom>
              <a:avLst/>
              <a:gdLst/>
              <a:ahLst/>
              <a:cxnLst/>
              <a:rect l="l" t="t" r="r" b="b"/>
              <a:pathLst>
                <a:path w="5792" h="8566" extrusionOk="0">
                  <a:moveTo>
                    <a:pt x="3818" y="1"/>
                  </a:moveTo>
                  <a:cubicBezTo>
                    <a:pt x="3707" y="1"/>
                    <a:pt x="3598" y="12"/>
                    <a:pt x="3492" y="31"/>
                  </a:cubicBezTo>
                  <a:cubicBezTo>
                    <a:pt x="3186" y="80"/>
                    <a:pt x="2902" y="207"/>
                    <a:pt x="2653" y="377"/>
                  </a:cubicBezTo>
                  <a:cubicBezTo>
                    <a:pt x="2403" y="542"/>
                    <a:pt x="2199" y="766"/>
                    <a:pt x="2058" y="1019"/>
                  </a:cubicBezTo>
                  <a:cubicBezTo>
                    <a:pt x="1915" y="1268"/>
                    <a:pt x="1814" y="1530"/>
                    <a:pt x="1727" y="1788"/>
                  </a:cubicBezTo>
                  <a:cubicBezTo>
                    <a:pt x="1386" y="2819"/>
                    <a:pt x="1080" y="3751"/>
                    <a:pt x="822" y="4537"/>
                  </a:cubicBezTo>
                  <a:cubicBezTo>
                    <a:pt x="568" y="5310"/>
                    <a:pt x="363" y="5944"/>
                    <a:pt x="214" y="6390"/>
                  </a:cubicBezTo>
                  <a:cubicBezTo>
                    <a:pt x="148" y="6605"/>
                    <a:pt x="96" y="6770"/>
                    <a:pt x="53" y="6897"/>
                  </a:cubicBezTo>
                  <a:cubicBezTo>
                    <a:pt x="17" y="7010"/>
                    <a:pt x="0" y="7071"/>
                    <a:pt x="0" y="7071"/>
                  </a:cubicBezTo>
                  <a:cubicBezTo>
                    <a:pt x="0" y="7071"/>
                    <a:pt x="22" y="7015"/>
                    <a:pt x="61" y="6901"/>
                  </a:cubicBezTo>
                  <a:cubicBezTo>
                    <a:pt x="105" y="6774"/>
                    <a:pt x="162" y="6609"/>
                    <a:pt x="232" y="6399"/>
                  </a:cubicBezTo>
                  <a:cubicBezTo>
                    <a:pt x="384" y="5949"/>
                    <a:pt x="594" y="5320"/>
                    <a:pt x="852" y="4546"/>
                  </a:cubicBezTo>
                  <a:cubicBezTo>
                    <a:pt x="1114" y="3763"/>
                    <a:pt x="1425" y="2833"/>
                    <a:pt x="1766" y="1801"/>
                  </a:cubicBezTo>
                  <a:cubicBezTo>
                    <a:pt x="1941" y="1294"/>
                    <a:pt x="2173" y="735"/>
                    <a:pt x="2679" y="411"/>
                  </a:cubicBezTo>
                  <a:cubicBezTo>
                    <a:pt x="2919" y="250"/>
                    <a:pt x="3199" y="128"/>
                    <a:pt x="3500" y="76"/>
                  </a:cubicBezTo>
                  <a:cubicBezTo>
                    <a:pt x="3601" y="57"/>
                    <a:pt x="3705" y="48"/>
                    <a:pt x="3810" y="48"/>
                  </a:cubicBezTo>
                  <a:cubicBezTo>
                    <a:pt x="4011" y="48"/>
                    <a:pt x="4213" y="83"/>
                    <a:pt x="4396" y="167"/>
                  </a:cubicBezTo>
                  <a:cubicBezTo>
                    <a:pt x="4541" y="228"/>
                    <a:pt x="4664" y="320"/>
                    <a:pt x="4777" y="425"/>
                  </a:cubicBezTo>
                  <a:cubicBezTo>
                    <a:pt x="4894" y="525"/>
                    <a:pt x="5004" y="635"/>
                    <a:pt x="5104" y="748"/>
                  </a:cubicBezTo>
                  <a:cubicBezTo>
                    <a:pt x="5305" y="975"/>
                    <a:pt x="5459" y="1238"/>
                    <a:pt x="5555" y="1512"/>
                  </a:cubicBezTo>
                  <a:cubicBezTo>
                    <a:pt x="5743" y="2073"/>
                    <a:pt x="5707" y="2658"/>
                    <a:pt x="5624" y="3191"/>
                  </a:cubicBezTo>
                  <a:cubicBezTo>
                    <a:pt x="5471" y="4271"/>
                    <a:pt x="5319" y="5241"/>
                    <a:pt x="5104" y="6036"/>
                  </a:cubicBezTo>
                  <a:cubicBezTo>
                    <a:pt x="4890" y="6831"/>
                    <a:pt x="4664" y="7456"/>
                    <a:pt x="4510" y="7894"/>
                  </a:cubicBezTo>
                  <a:cubicBezTo>
                    <a:pt x="4436" y="8099"/>
                    <a:pt x="4375" y="8265"/>
                    <a:pt x="4327" y="8392"/>
                  </a:cubicBezTo>
                  <a:cubicBezTo>
                    <a:pt x="4287" y="8505"/>
                    <a:pt x="4265" y="8566"/>
                    <a:pt x="4265" y="8566"/>
                  </a:cubicBezTo>
                  <a:cubicBezTo>
                    <a:pt x="4265" y="8566"/>
                    <a:pt x="4366" y="8330"/>
                    <a:pt x="4527" y="7898"/>
                  </a:cubicBezTo>
                  <a:cubicBezTo>
                    <a:pt x="4685" y="7465"/>
                    <a:pt x="4916" y="6841"/>
                    <a:pt x="5136" y="6044"/>
                  </a:cubicBezTo>
                  <a:cubicBezTo>
                    <a:pt x="5354" y="5245"/>
                    <a:pt x="5511" y="4275"/>
                    <a:pt x="5668" y="3200"/>
                  </a:cubicBezTo>
                  <a:cubicBezTo>
                    <a:pt x="5751" y="2662"/>
                    <a:pt x="5791" y="2073"/>
                    <a:pt x="5598" y="1500"/>
                  </a:cubicBezTo>
                  <a:cubicBezTo>
                    <a:pt x="5497" y="1216"/>
                    <a:pt x="5345" y="949"/>
                    <a:pt x="5140" y="717"/>
                  </a:cubicBezTo>
                  <a:cubicBezTo>
                    <a:pt x="5039" y="600"/>
                    <a:pt x="4926" y="490"/>
                    <a:pt x="4807" y="390"/>
                  </a:cubicBezTo>
                  <a:cubicBezTo>
                    <a:pt x="4694" y="285"/>
                    <a:pt x="4563" y="189"/>
                    <a:pt x="4418" y="123"/>
                  </a:cubicBezTo>
                  <a:cubicBezTo>
                    <a:pt x="4228" y="38"/>
                    <a:pt x="4022" y="1"/>
                    <a:pt x="3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387;p48"/>
            <p:cNvSpPr/>
            <p:nvPr/>
          </p:nvSpPr>
          <p:spPr>
            <a:xfrm>
              <a:off x="7724632" y="2967690"/>
              <a:ext cx="512421" cy="1414553"/>
            </a:xfrm>
            <a:custGeom>
              <a:avLst/>
              <a:gdLst/>
              <a:ahLst/>
              <a:cxnLst/>
              <a:rect l="l" t="t" r="r" b="b"/>
              <a:pathLst>
                <a:path w="10423" h="28773" extrusionOk="0">
                  <a:moveTo>
                    <a:pt x="3824" y="0"/>
                  </a:moveTo>
                  <a:lnTo>
                    <a:pt x="218" y="1267"/>
                  </a:lnTo>
                  <a:cubicBezTo>
                    <a:pt x="218" y="1267"/>
                    <a:pt x="0" y="16113"/>
                    <a:pt x="218" y="18595"/>
                  </a:cubicBezTo>
                  <a:cubicBezTo>
                    <a:pt x="647" y="23481"/>
                    <a:pt x="7290" y="28773"/>
                    <a:pt x="7290" y="28773"/>
                  </a:cubicBezTo>
                  <a:lnTo>
                    <a:pt x="10423" y="25110"/>
                  </a:lnTo>
                  <a:cubicBezTo>
                    <a:pt x="10423" y="25110"/>
                    <a:pt x="6699" y="20937"/>
                    <a:pt x="5642" y="19460"/>
                  </a:cubicBezTo>
                  <a:cubicBezTo>
                    <a:pt x="4948" y="18486"/>
                    <a:pt x="4523" y="16921"/>
                    <a:pt x="4283" y="15715"/>
                  </a:cubicBezTo>
                  <a:cubicBezTo>
                    <a:pt x="4103" y="14832"/>
                    <a:pt x="4012" y="13936"/>
                    <a:pt x="3998" y="13036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388;p48"/>
            <p:cNvSpPr/>
            <p:nvPr/>
          </p:nvSpPr>
          <p:spPr>
            <a:xfrm>
              <a:off x="7548432" y="2793849"/>
              <a:ext cx="404804" cy="1676933"/>
            </a:xfrm>
            <a:custGeom>
              <a:avLst/>
              <a:gdLst/>
              <a:ahLst/>
              <a:cxnLst/>
              <a:rect l="l" t="t" r="r" b="b"/>
              <a:pathLst>
                <a:path w="8234" h="34110" extrusionOk="0">
                  <a:moveTo>
                    <a:pt x="8076" y="1"/>
                  </a:moveTo>
                  <a:lnTo>
                    <a:pt x="83" y="380"/>
                  </a:lnTo>
                  <a:lnTo>
                    <a:pt x="0" y="34110"/>
                  </a:lnTo>
                  <a:lnTo>
                    <a:pt x="5192" y="34110"/>
                  </a:lnTo>
                  <a:lnTo>
                    <a:pt x="6110" y="4764"/>
                  </a:lnTo>
                  <a:cubicBezTo>
                    <a:pt x="6110" y="4764"/>
                    <a:pt x="7614" y="3772"/>
                    <a:pt x="7876" y="2509"/>
                  </a:cubicBezTo>
                  <a:cubicBezTo>
                    <a:pt x="8234" y="796"/>
                    <a:pt x="8076" y="1"/>
                    <a:pt x="8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389;p48"/>
            <p:cNvSpPr/>
            <p:nvPr/>
          </p:nvSpPr>
          <p:spPr>
            <a:xfrm>
              <a:off x="7536830" y="4430834"/>
              <a:ext cx="277424" cy="39969"/>
            </a:xfrm>
            <a:custGeom>
              <a:avLst/>
              <a:gdLst/>
              <a:ahLst/>
              <a:cxnLst/>
              <a:rect l="l" t="t" r="r" b="b"/>
              <a:pathLst>
                <a:path w="5643" h="813" extrusionOk="0">
                  <a:moveTo>
                    <a:pt x="0" y="0"/>
                  </a:moveTo>
                  <a:lnTo>
                    <a:pt x="0" y="813"/>
                  </a:lnTo>
                  <a:lnTo>
                    <a:pt x="5642" y="813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390;p48"/>
            <p:cNvSpPr/>
            <p:nvPr/>
          </p:nvSpPr>
          <p:spPr>
            <a:xfrm>
              <a:off x="8041044" y="4165255"/>
              <a:ext cx="220101" cy="228851"/>
            </a:xfrm>
            <a:custGeom>
              <a:avLst/>
              <a:gdLst/>
              <a:ahLst/>
              <a:cxnLst/>
              <a:rect l="l" t="t" r="r" b="b"/>
              <a:pathLst>
                <a:path w="4477" h="4655" extrusionOk="0">
                  <a:moveTo>
                    <a:pt x="3887" y="1"/>
                  </a:moveTo>
                  <a:lnTo>
                    <a:pt x="1" y="4095"/>
                  </a:lnTo>
                  <a:lnTo>
                    <a:pt x="591" y="4654"/>
                  </a:lnTo>
                  <a:lnTo>
                    <a:pt x="4476" y="560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391;p48"/>
            <p:cNvSpPr/>
            <p:nvPr/>
          </p:nvSpPr>
          <p:spPr>
            <a:xfrm>
              <a:off x="8052647" y="4179807"/>
              <a:ext cx="168529" cy="174330"/>
            </a:xfrm>
            <a:custGeom>
              <a:avLst/>
              <a:gdLst/>
              <a:ahLst/>
              <a:cxnLst/>
              <a:rect l="l" t="t" r="r" b="b"/>
              <a:pathLst>
                <a:path w="3428" h="3546" extrusionOk="0">
                  <a:moveTo>
                    <a:pt x="3427" y="1"/>
                  </a:moveTo>
                  <a:cubicBezTo>
                    <a:pt x="3424" y="1"/>
                    <a:pt x="3412" y="13"/>
                    <a:pt x="3389" y="32"/>
                  </a:cubicBezTo>
                  <a:cubicBezTo>
                    <a:pt x="3357" y="62"/>
                    <a:pt x="3323" y="98"/>
                    <a:pt x="3288" y="132"/>
                  </a:cubicBezTo>
                  <a:cubicBezTo>
                    <a:pt x="3196" y="219"/>
                    <a:pt x="3069" y="346"/>
                    <a:pt x="2917" y="508"/>
                  </a:cubicBezTo>
                  <a:cubicBezTo>
                    <a:pt x="2584" y="858"/>
                    <a:pt x="2173" y="1295"/>
                    <a:pt x="1719" y="1776"/>
                  </a:cubicBezTo>
                  <a:cubicBezTo>
                    <a:pt x="1255" y="2248"/>
                    <a:pt x="836" y="2676"/>
                    <a:pt x="499" y="3021"/>
                  </a:cubicBezTo>
                  <a:cubicBezTo>
                    <a:pt x="360" y="3166"/>
                    <a:pt x="242" y="3293"/>
                    <a:pt x="132" y="3402"/>
                  </a:cubicBezTo>
                  <a:cubicBezTo>
                    <a:pt x="97" y="3440"/>
                    <a:pt x="67" y="3471"/>
                    <a:pt x="37" y="3507"/>
                  </a:cubicBezTo>
                  <a:cubicBezTo>
                    <a:pt x="15" y="3533"/>
                    <a:pt x="1" y="3545"/>
                    <a:pt x="6" y="3545"/>
                  </a:cubicBezTo>
                  <a:cubicBezTo>
                    <a:pt x="6" y="3545"/>
                    <a:pt x="19" y="3537"/>
                    <a:pt x="45" y="3515"/>
                  </a:cubicBezTo>
                  <a:cubicBezTo>
                    <a:pt x="75" y="3480"/>
                    <a:pt x="111" y="3450"/>
                    <a:pt x="146" y="3414"/>
                  </a:cubicBezTo>
                  <a:cubicBezTo>
                    <a:pt x="255" y="3305"/>
                    <a:pt x="382" y="3182"/>
                    <a:pt x="525" y="3043"/>
                  </a:cubicBezTo>
                  <a:cubicBezTo>
                    <a:pt x="862" y="2702"/>
                    <a:pt x="1286" y="2278"/>
                    <a:pt x="1754" y="1806"/>
                  </a:cubicBezTo>
                  <a:cubicBezTo>
                    <a:pt x="2226" y="1317"/>
                    <a:pt x="2637" y="858"/>
                    <a:pt x="2938" y="530"/>
                  </a:cubicBezTo>
                  <a:cubicBezTo>
                    <a:pt x="3078" y="386"/>
                    <a:pt x="3196" y="255"/>
                    <a:pt x="3301" y="146"/>
                  </a:cubicBezTo>
                  <a:cubicBezTo>
                    <a:pt x="3336" y="106"/>
                    <a:pt x="3367" y="72"/>
                    <a:pt x="3397" y="41"/>
                  </a:cubicBezTo>
                  <a:cubicBezTo>
                    <a:pt x="3419" y="15"/>
                    <a:pt x="3428" y="1"/>
                    <a:pt x="3428" y="1"/>
                  </a:cubicBezTo>
                  <a:cubicBezTo>
                    <a:pt x="3428" y="1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392;p48"/>
            <p:cNvSpPr/>
            <p:nvPr/>
          </p:nvSpPr>
          <p:spPr>
            <a:xfrm>
              <a:off x="7646414" y="2803977"/>
              <a:ext cx="100586" cy="1629835"/>
            </a:xfrm>
            <a:custGeom>
              <a:avLst/>
              <a:gdLst/>
              <a:ahLst/>
              <a:cxnLst/>
              <a:rect l="l" t="t" r="r" b="b"/>
              <a:pathLst>
                <a:path w="2046" h="33152" extrusionOk="0">
                  <a:moveTo>
                    <a:pt x="2045" y="0"/>
                  </a:moveTo>
                  <a:cubicBezTo>
                    <a:pt x="2045" y="0"/>
                    <a:pt x="2037" y="27"/>
                    <a:pt x="2023" y="83"/>
                  </a:cubicBezTo>
                  <a:cubicBezTo>
                    <a:pt x="2011" y="136"/>
                    <a:pt x="1985" y="218"/>
                    <a:pt x="1941" y="323"/>
                  </a:cubicBezTo>
                  <a:cubicBezTo>
                    <a:pt x="1898" y="424"/>
                    <a:pt x="1823" y="541"/>
                    <a:pt x="1718" y="668"/>
                  </a:cubicBezTo>
                  <a:cubicBezTo>
                    <a:pt x="1613" y="791"/>
                    <a:pt x="1473" y="922"/>
                    <a:pt x="1321" y="1066"/>
                  </a:cubicBezTo>
                  <a:cubicBezTo>
                    <a:pt x="1168" y="1215"/>
                    <a:pt x="992" y="1376"/>
                    <a:pt x="839" y="1590"/>
                  </a:cubicBezTo>
                  <a:cubicBezTo>
                    <a:pt x="682" y="1809"/>
                    <a:pt x="696" y="2115"/>
                    <a:pt x="678" y="2408"/>
                  </a:cubicBezTo>
                  <a:cubicBezTo>
                    <a:pt x="656" y="3016"/>
                    <a:pt x="630" y="3702"/>
                    <a:pt x="603" y="4462"/>
                  </a:cubicBezTo>
                  <a:cubicBezTo>
                    <a:pt x="573" y="5222"/>
                    <a:pt x="547" y="6053"/>
                    <a:pt x="512" y="6949"/>
                  </a:cubicBezTo>
                  <a:cubicBezTo>
                    <a:pt x="486" y="7840"/>
                    <a:pt x="460" y="8797"/>
                    <a:pt x="429" y="9803"/>
                  </a:cubicBezTo>
                  <a:cubicBezTo>
                    <a:pt x="377" y="11812"/>
                    <a:pt x="298" y="14024"/>
                    <a:pt x="250" y="16344"/>
                  </a:cubicBezTo>
                  <a:cubicBezTo>
                    <a:pt x="175" y="20981"/>
                    <a:pt x="109" y="25181"/>
                    <a:pt x="66" y="28231"/>
                  </a:cubicBezTo>
                  <a:cubicBezTo>
                    <a:pt x="44" y="29747"/>
                    <a:pt x="26" y="30976"/>
                    <a:pt x="14" y="31832"/>
                  </a:cubicBezTo>
                  <a:cubicBezTo>
                    <a:pt x="10" y="32252"/>
                    <a:pt x="4" y="32579"/>
                    <a:pt x="0" y="32811"/>
                  </a:cubicBezTo>
                  <a:lnTo>
                    <a:pt x="0" y="33152"/>
                  </a:lnTo>
                  <a:cubicBezTo>
                    <a:pt x="10" y="32837"/>
                    <a:pt x="40" y="31199"/>
                    <a:pt x="97" y="28231"/>
                  </a:cubicBezTo>
                  <a:cubicBezTo>
                    <a:pt x="149" y="25185"/>
                    <a:pt x="219" y="20985"/>
                    <a:pt x="298" y="16344"/>
                  </a:cubicBezTo>
                  <a:cubicBezTo>
                    <a:pt x="341" y="14024"/>
                    <a:pt x="420" y="11812"/>
                    <a:pt x="472" y="9803"/>
                  </a:cubicBezTo>
                  <a:cubicBezTo>
                    <a:pt x="498" y="8797"/>
                    <a:pt x="525" y="7844"/>
                    <a:pt x="551" y="6949"/>
                  </a:cubicBezTo>
                  <a:cubicBezTo>
                    <a:pt x="581" y="6057"/>
                    <a:pt x="607" y="5222"/>
                    <a:pt x="634" y="4462"/>
                  </a:cubicBezTo>
                  <a:cubicBezTo>
                    <a:pt x="660" y="3702"/>
                    <a:pt x="682" y="3016"/>
                    <a:pt x="704" y="2413"/>
                  </a:cubicBezTo>
                  <a:cubicBezTo>
                    <a:pt x="722" y="2115"/>
                    <a:pt x="708" y="1818"/>
                    <a:pt x="857" y="1600"/>
                  </a:cubicBezTo>
                  <a:cubicBezTo>
                    <a:pt x="1006" y="1394"/>
                    <a:pt x="1180" y="1228"/>
                    <a:pt x="1333" y="1079"/>
                  </a:cubicBezTo>
                  <a:cubicBezTo>
                    <a:pt x="1486" y="931"/>
                    <a:pt x="1626" y="804"/>
                    <a:pt x="1731" y="678"/>
                  </a:cubicBezTo>
                  <a:cubicBezTo>
                    <a:pt x="1836" y="551"/>
                    <a:pt x="1906" y="428"/>
                    <a:pt x="1950" y="323"/>
                  </a:cubicBezTo>
                  <a:cubicBezTo>
                    <a:pt x="1993" y="223"/>
                    <a:pt x="2015" y="140"/>
                    <a:pt x="2029" y="83"/>
                  </a:cubicBezTo>
                  <a:cubicBezTo>
                    <a:pt x="2041" y="27"/>
                    <a:pt x="2045" y="0"/>
                    <a:pt x="20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393;p48"/>
            <p:cNvSpPr/>
            <p:nvPr/>
          </p:nvSpPr>
          <p:spPr>
            <a:xfrm>
              <a:off x="7588598" y="2814055"/>
              <a:ext cx="6293" cy="9783"/>
            </a:xfrm>
            <a:custGeom>
              <a:avLst/>
              <a:gdLst/>
              <a:ahLst/>
              <a:cxnLst/>
              <a:rect l="l" t="t" r="r" b="b"/>
              <a:pathLst>
                <a:path w="128" h="199" extrusionOk="0">
                  <a:moveTo>
                    <a:pt x="16" y="0"/>
                  </a:moveTo>
                  <a:cubicBezTo>
                    <a:pt x="15" y="0"/>
                    <a:pt x="15" y="1"/>
                    <a:pt x="14" y="1"/>
                  </a:cubicBezTo>
                  <a:cubicBezTo>
                    <a:pt x="0" y="5"/>
                    <a:pt x="14" y="57"/>
                    <a:pt x="45" y="110"/>
                  </a:cubicBezTo>
                  <a:cubicBezTo>
                    <a:pt x="72" y="161"/>
                    <a:pt x="100" y="198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7" y="193"/>
                    <a:pt x="115" y="140"/>
                    <a:pt x="84" y="88"/>
                  </a:cubicBezTo>
                  <a:cubicBezTo>
                    <a:pt x="60" y="39"/>
                    <a:pt x="27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394;p48"/>
            <p:cNvSpPr/>
            <p:nvPr/>
          </p:nvSpPr>
          <p:spPr>
            <a:xfrm>
              <a:off x="7600643" y="2832442"/>
              <a:ext cx="8898" cy="7964"/>
            </a:xfrm>
            <a:custGeom>
              <a:avLst/>
              <a:gdLst/>
              <a:ahLst/>
              <a:cxnLst/>
              <a:rect l="l" t="t" r="r" b="b"/>
              <a:pathLst>
                <a:path w="181" h="162" extrusionOk="0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11"/>
                    <a:pt x="27" y="55"/>
                    <a:pt x="75" y="99"/>
                  </a:cubicBezTo>
                  <a:cubicBezTo>
                    <a:pt x="113" y="136"/>
                    <a:pt x="151" y="161"/>
                    <a:pt x="166" y="161"/>
                  </a:cubicBezTo>
                  <a:cubicBezTo>
                    <a:pt x="168" y="161"/>
                    <a:pt x="170" y="161"/>
                    <a:pt x="171" y="160"/>
                  </a:cubicBezTo>
                  <a:cubicBezTo>
                    <a:pt x="180" y="146"/>
                    <a:pt x="149" y="107"/>
                    <a:pt x="106" y="63"/>
                  </a:cubicBezTo>
                  <a:cubicBezTo>
                    <a:pt x="67" y="26"/>
                    <a:pt x="29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395;p48"/>
            <p:cNvSpPr/>
            <p:nvPr/>
          </p:nvSpPr>
          <p:spPr>
            <a:xfrm>
              <a:off x="7617604" y="2846503"/>
              <a:ext cx="10373" cy="5654"/>
            </a:xfrm>
            <a:custGeom>
              <a:avLst/>
              <a:gdLst/>
              <a:ahLst/>
              <a:cxnLst/>
              <a:rect l="l" t="t" r="r" b="b"/>
              <a:pathLst>
                <a:path w="211" h="115" extrusionOk="0">
                  <a:moveTo>
                    <a:pt x="17" y="0"/>
                  </a:moveTo>
                  <a:cubicBezTo>
                    <a:pt x="11" y="0"/>
                    <a:pt x="7" y="1"/>
                    <a:pt x="5" y="5"/>
                  </a:cubicBezTo>
                  <a:cubicBezTo>
                    <a:pt x="1" y="13"/>
                    <a:pt x="40" y="49"/>
                    <a:pt x="97" y="79"/>
                  </a:cubicBezTo>
                  <a:cubicBezTo>
                    <a:pt x="136" y="102"/>
                    <a:pt x="175" y="114"/>
                    <a:pt x="194" y="114"/>
                  </a:cubicBezTo>
                  <a:cubicBezTo>
                    <a:pt x="201" y="114"/>
                    <a:pt x="205" y="113"/>
                    <a:pt x="207" y="110"/>
                  </a:cubicBezTo>
                  <a:cubicBezTo>
                    <a:pt x="211" y="96"/>
                    <a:pt x="171" y="66"/>
                    <a:pt x="118" y="35"/>
                  </a:cubicBezTo>
                  <a:cubicBezTo>
                    <a:pt x="75" y="15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396;p48"/>
            <p:cNvSpPr/>
            <p:nvPr/>
          </p:nvSpPr>
          <p:spPr>
            <a:xfrm>
              <a:off x="7637859" y="2855205"/>
              <a:ext cx="11160" cy="3196"/>
            </a:xfrm>
            <a:custGeom>
              <a:avLst/>
              <a:gdLst/>
              <a:ahLst/>
              <a:cxnLst/>
              <a:rect l="l" t="t" r="r" b="b"/>
              <a:pathLst>
                <a:path w="227" h="65" extrusionOk="0">
                  <a:moveTo>
                    <a:pt x="41" y="0"/>
                  </a:moveTo>
                  <a:cubicBezTo>
                    <a:pt x="21" y="0"/>
                    <a:pt x="6" y="2"/>
                    <a:pt x="4" y="7"/>
                  </a:cubicBezTo>
                  <a:cubicBezTo>
                    <a:pt x="0" y="20"/>
                    <a:pt x="47" y="42"/>
                    <a:pt x="109" y="55"/>
                  </a:cubicBezTo>
                  <a:cubicBezTo>
                    <a:pt x="140" y="62"/>
                    <a:pt x="168" y="65"/>
                    <a:pt x="189" y="65"/>
                  </a:cubicBezTo>
                  <a:cubicBezTo>
                    <a:pt x="209" y="65"/>
                    <a:pt x="222" y="62"/>
                    <a:pt x="222" y="55"/>
                  </a:cubicBezTo>
                  <a:cubicBezTo>
                    <a:pt x="227" y="42"/>
                    <a:pt x="178" y="20"/>
                    <a:pt x="118" y="7"/>
                  </a:cubicBezTo>
                  <a:cubicBezTo>
                    <a:pt x="89" y="2"/>
                    <a:pt x="62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397;p48"/>
            <p:cNvSpPr/>
            <p:nvPr/>
          </p:nvSpPr>
          <p:spPr>
            <a:xfrm>
              <a:off x="7659983" y="2856385"/>
              <a:ext cx="10963" cy="2802"/>
            </a:xfrm>
            <a:custGeom>
              <a:avLst/>
              <a:gdLst/>
              <a:ahLst/>
              <a:cxnLst/>
              <a:rect l="l" t="t" r="r" b="b"/>
              <a:pathLst>
                <a:path w="223" h="57" extrusionOk="0">
                  <a:moveTo>
                    <a:pt x="167" y="0"/>
                  </a:moveTo>
                  <a:cubicBezTo>
                    <a:pt x="148" y="0"/>
                    <a:pt x="127" y="2"/>
                    <a:pt x="105" y="5"/>
                  </a:cubicBezTo>
                  <a:cubicBezTo>
                    <a:pt x="48" y="13"/>
                    <a:pt x="0" y="26"/>
                    <a:pt x="0" y="40"/>
                  </a:cubicBezTo>
                  <a:cubicBezTo>
                    <a:pt x="0" y="49"/>
                    <a:pt x="25" y="56"/>
                    <a:pt x="63" y="56"/>
                  </a:cubicBezTo>
                  <a:cubicBezTo>
                    <a:pt x="78" y="56"/>
                    <a:pt x="95" y="55"/>
                    <a:pt x="113" y="52"/>
                  </a:cubicBezTo>
                  <a:cubicBezTo>
                    <a:pt x="174" y="44"/>
                    <a:pt x="222" y="26"/>
                    <a:pt x="222" y="13"/>
                  </a:cubicBezTo>
                  <a:cubicBezTo>
                    <a:pt x="220" y="5"/>
                    <a:pt x="198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398;p48"/>
            <p:cNvSpPr/>
            <p:nvPr/>
          </p:nvSpPr>
          <p:spPr>
            <a:xfrm>
              <a:off x="7681221" y="2849256"/>
              <a:ext cx="10570" cy="5064"/>
            </a:xfrm>
            <a:custGeom>
              <a:avLst/>
              <a:gdLst/>
              <a:ahLst/>
              <a:cxnLst/>
              <a:rect l="l" t="t" r="r" b="b"/>
              <a:pathLst>
                <a:path w="215" h="103" extrusionOk="0">
                  <a:moveTo>
                    <a:pt x="195" y="0"/>
                  </a:moveTo>
                  <a:cubicBezTo>
                    <a:pt x="175" y="0"/>
                    <a:pt x="138" y="12"/>
                    <a:pt x="97" y="32"/>
                  </a:cubicBezTo>
                  <a:cubicBezTo>
                    <a:pt x="40" y="54"/>
                    <a:pt x="0" y="84"/>
                    <a:pt x="4" y="98"/>
                  </a:cubicBezTo>
                  <a:cubicBezTo>
                    <a:pt x="6" y="101"/>
                    <a:pt x="10" y="103"/>
                    <a:pt x="17" y="103"/>
                  </a:cubicBezTo>
                  <a:cubicBezTo>
                    <a:pt x="36" y="103"/>
                    <a:pt x="72" y="91"/>
                    <a:pt x="115" y="71"/>
                  </a:cubicBezTo>
                  <a:cubicBezTo>
                    <a:pt x="175" y="45"/>
                    <a:pt x="214" y="14"/>
                    <a:pt x="210" y="5"/>
                  </a:cubicBezTo>
                  <a:cubicBezTo>
                    <a:pt x="208" y="2"/>
                    <a:pt x="203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399;p48"/>
            <p:cNvSpPr/>
            <p:nvPr/>
          </p:nvSpPr>
          <p:spPr>
            <a:xfrm>
              <a:off x="7700345" y="2836326"/>
              <a:ext cx="9292" cy="7374"/>
            </a:xfrm>
            <a:custGeom>
              <a:avLst/>
              <a:gdLst/>
              <a:ahLst/>
              <a:cxnLst/>
              <a:rect l="l" t="t" r="r" b="b"/>
              <a:pathLst>
                <a:path w="189" h="150" extrusionOk="0">
                  <a:moveTo>
                    <a:pt x="174" y="0"/>
                  </a:moveTo>
                  <a:cubicBezTo>
                    <a:pt x="158" y="0"/>
                    <a:pt x="120" y="20"/>
                    <a:pt x="79" y="54"/>
                  </a:cubicBezTo>
                  <a:cubicBezTo>
                    <a:pt x="31" y="98"/>
                    <a:pt x="0" y="137"/>
                    <a:pt x="9" y="146"/>
                  </a:cubicBezTo>
                  <a:cubicBezTo>
                    <a:pt x="10" y="148"/>
                    <a:pt x="13" y="149"/>
                    <a:pt x="17" y="149"/>
                  </a:cubicBezTo>
                  <a:cubicBezTo>
                    <a:pt x="34" y="149"/>
                    <a:pt x="70" y="126"/>
                    <a:pt x="109" y="93"/>
                  </a:cubicBezTo>
                  <a:cubicBezTo>
                    <a:pt x="158" y="50"/>
                    <a:pt x="188" y="10"/>
                    <a:pt x="180" y="2"/>
                  </a:cubicBezTo>
                  <a:cubicBezTo>
                    <a:pt x="178" y="1"/>
                    <a:pt x="176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400;p48"/>
            <p:cNvSpPr/>
            <p:nvPr/>
          </p:nvSpPr>
          <p:spPr>
            <a:xfrm>
              <a:off x="7715782" y="2818726"/>
              <a:ext cx="7178" cy="9390"/>
            </a:xfrm>
            <a:custGeom>
              <a:avLst/>
              <a:gdLst/>
              <a:ahLst/>
              <a:cxnLst/>
              <a:rect l="l" t="t" r="r" b="b"/>
              <a:pathLst>
                <a:path w="146" h="191" extrusionOk="0">
                  <a:moveTo>
                    <a:pt x="134" y="1"/>
                  </a:moveTo>
                  <a:cubicBezTo>
                    <a:pt x="120" y="1"/>
                    <a:pt x="86" y="35"/>
                    <a:pt x="53" y="84"/>
                  </a:cubicBezTo>
                  <a:cubicBezTo>
                    <a:pt x="23" y="137"/>
                    <a:pt x="1" y="181"/>
                    <a:pt x="15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30" y="191"/>
                    <a:pt x="61" y="157"/>
                    <a:pt x="93" y="110"/>
                  </a:cubicBezTo>
                  <a:cubicBezTo>
                    <a:pt x="128" y="58"/>
                    <a:pt x="146" y="11"/>
                    <a:pt x="136" y="1"/>
                  </a:cubicBez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401;p48"/>
            <p:cNvSpPr/>
            <p:nvPr/>
          </p:nvSpPr>
          <p:spPr>
            <a:xfrm>
              <a:off x="7726107" y="2805009"/>
              <a:ext cx="2851" cy="3736"/>
            </a:xfrm>
            <a:custGeom>
              <a:avLst/>
              <a:gdLst/>
              <a:ahLst/>
              <a:cxnLst/>
              <a:rect l="l" t="t" r="r" b="b"/>
              <a:pathLst>
                <a:path w="58" h="76" extrusionOk="0">
                  <a:moveTo>
                    <a:pt x="36" y="0"/>
                  </a:moveTo>
                  <a:cubicBezTo>
                    <a:pt x="26" y="0"/>
                    <a:pt x="13" y="13"/>
                    <a:pt x="5" y="32"/>
                  </a:cubicBezTo>
                  <a:cubicBezTo>
                    <a:pt x="1" y="54"/>
                    <a:pt x="5" y="70"/>
                    <a:pt x="19" y="75"/>
                  </a:cubicBezTo>
                  <a:cubicBezTo>
                    <a:pt x="20" y="75"/>
                    <a:pt x="22" y="76"/>
                    <a:pt x="24" y="76"/>
                  </a:cubicBezTo>
                  <a:cubicBezTo>
                    <a:pt x="35" y="76"/>
                    <a:pt x="46" y="63"/>
                    <a:pt x="53" y="44"/>
                  </a:cubicBezTo>
                  <a:cubicBezTo>
                    <a:pt x="57" y="27"/>
                    <a:pt x="53" y="5"/>
                    <a:pt x="41" y="1"/>
                  </a:cubicBezTo>
                  <a:cubicBezTo>
                    <a:pt x="39" y="1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402;p48"/>
            <p:cNvSpPr/>
            <p:nvPr/>
          </p:nvSpPr>
          <p:spPr>
            <a:xfrm>
              <a:off x="7659294" y="2889275"/>
              <a:ext cx="2606" cy="10963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31" y="0"/>
                  </a:moveTo>
                  <a:cubicBezTo>
                    <a:pt x="18" y="0"/>
                    <a:pt x="5" y="48"/>
                    <a:pt x="0" y="109"/>
                  </a:cubicBezTo>
                  <a:cubicBezTo>
                    <a:pt x="0" y="170"/>
                    <a:pt x="10" y="222"/>
                    <a:pt x="22" y="222"/>
                  </a:cubicBezTo>
                  <a:cubicBezTo>
                    <a:pt x="36" y="222"/>
                    <a:pt x="49" y="175"/>
                    <a:pt x="49" y="109"/>
                  </a:cubicBezTo>
                  <a:cubicBezTo>
                    <a:pt x="53" y="48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403;p48"/>
            <p:cNvSpPr/>
            <p:nvPr/>
          </p:nvSpPr>
          <p:spPr>
            <a:xfrm>
              <a:off x="7658655" y="2911152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3"/>
                    <a:pt x="18" y="223"/>
                  </a:cubicBezTo>
                  <a:cubicBezTo>
                    <a:pt x="18" y="223"/>
                    <a:pt x="19" y="223"/>
                    <a:pt x="20" y="223"/>
                  </a:cubicBezTo>
                  <a:cubicBezTo>
                    <a:pt x="32" y="223"/>
                    <a:pt x="44" y="173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404;p48"/>
            <p:cNvSpPr/>
            <p:nvPr/>
          </p:nvSpPr>
          <p:spPr>
            <a:xfrm>
              <a:off x="7657819" y="293327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0" y="1"/>
                  </a:moveTo>
                  <a:cubicBezTo>
                    <a:pt x="18" y="1"/>
                    <a:pt x="4" y="49"/>
                    <a:pt x="4" y="110"/>
                  </a:cubicBezTo>
                  <a:cubicBezTo>
                    <a:pt x="0" y="172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4"/>
                  </a:cubicBezTo>
                  <a:cubicBezTo>
                    <a:pt x="52" y="49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405;p48"/>
            <p:cNvSpPr/>
            <p:nvPr/>
          </p:nvSpPr>
          <p:spPr>
            <a:xfrm>
              <a:off x="7657180" y="2955202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0"/>
                  </a:moveTo>
                  <a:cubicBezTo>
                    <a:pt x="17" y="0"/>
                    <a:pt x="5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8" y="176"/>
                    <a:pt x="48" y="114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406;p48"/>
            <p:cNvSpPr/>
            <p:nvPr/>
          </p:nvSpPr>
          <p:spPr>
            <a:xfrm>
              <a:off x="7656492" y="297732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5" y="49"/>
                    <a:pt x="1" y="110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5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407;p48"/>
            <p:cNvSpPr/>
            <p:nvPr/>
          </p:nvSpPr>
          <p:spPr>
            <a:xfrm>
              <a:off x="7655902" y="2999449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5" y="0"/>
                  </a:moveTo>
                  <a:cubicBezTo>
                    <a:pt x="12" y="0"/>
                    <a:pt x="0" y="51"/>
                    <a:pt x="0" y="111"/>
                  </a:cubicBezTo>
                  <a:cubicBezTo>
                    <a:pt x="0" y="171"/>
                    <a:pt x="9" y="224"/>
                    <a:pt x="21" y="224"/>
                  </a:cubicBezTo>
                  <a:cubicBezTo>
                    <a:pt x="31" y="224"/>
                    <a:pt x="43" y="176"/>
                    <a:pt x="47" y="111"/>
                  </a:cubicBezTo>
                  <a:cubicBezTo>
                    <a:pt x="47" y="49"/>
                    <a:pt x="39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408;p48"/>
            <p:cNvSpPr/>
            <p:nvPr/>
          </p:nvSpPr>
          <p:spPr>
            <a:xfrm>
              <a:off x="7655017" y="3021376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8" y="0"/>
                    <a:pt x="5" y="48"/>
                    <a:pt x="5" y="114"/>
                  </a:cubicBezTo>
                  <a:cubicBezTo>
                    <a:pt x="0" y="175"/>
                    <a:pt x="13" y="224"/>
                    <a:pt x="22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53" y="114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409;p48"/>
            <p:cNvSpPr/>
            <p:nvPr/>
          </p:nvSpPr>
          <p:spPr>
            <a:xfrm>
              <a:off x="7654329" y="3043549"/>
              <a:ext cx="2655" cy="10963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32" y="0"/>
                  </a:moveTo>
                  <a:cubicBezTo>
                    <a:pt x="19" y="0"/>
                    <a:pt x="6" y="47"/>
                    <a:pt x="6" y="109"/>
                  </a:cubicBezTo>
                  <a:cubicBezTo>
                    <a:pt x="1" y="170"/>
                    <a:pt x="14" y="222"/>
                    <a:pt x="23" y="222"/>
                  </a:cubicBezTo>
                  <a:cubicBezTo>
                    <a:pt x="36" y="222"/>
                    <a:pt x="49" y="174"/>
                    <a:pt x="53" y="113"/>
                  </a:cubicBezTo>
                  <a:cubicBezTo>
                    <a:pt x="53" y="47"/>
                    <a:pt x="45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410;p48"/>
            <p:cNvSpPr/>
            <p:nvPr/>
          </p:nvSpPr>
          <p:spPr>
            <a:xfrm>
              <a:off x="7653936" y="3065426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0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4" y="175"/>
                    <a:pt x="49" y="114"/>
                  </a:cubicBezTo>
                  <a:cubicBezTo>
                    <a:pt x="49" y="53"/>
                    <a:pt x="40" y="5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411;p48"/>
            <p:cNvSpPr/>
            <p:nvPr/>
          </p:nvSpPr>
          <p:spPr>
            <a:xfrm>
              <a:off x="7653296" y="308755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5"/>
                    <a:pt x="9" y="223"/>
                    <a:pt x="22" y="227"/>
                  </a:cubicBezTo>
                  <a:cubicBezTo>
                    <a:pt x="35" y="227"/>
                    <a:pt x="44" y="175"/>
                    <a:pt x="48" y="114"/>
                  </a:cubicBezTo>
                  <a:cubicBezTo>
                    <a:pt x="48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412;p48"/>
            <p:cNvSpPr/>
            <p:nvPr/>
          </p:nvSpPr>
          <p:spPr>
            <a:xfrm>
              <a:off x="7652657" y="310967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8" y="176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413;p48"/>
            <p:cNvSpPr/>
            <p:nvPr/>
          </p:nvSpPr>
          <p:spPr>
            <a:xfrm>
              <a:off x="7652018" y="313179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1" y="1"/>
                  </a:moveTo>
                  <a:cubicBezTo>
                    <a:pt x="17" y="1"/>
                    <a:pt x="5" y="49"/>
                    <a:pt x="5" y="110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8" y="176"/>
                    <a:pt x="48" y="110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414;p48"/>
            <p:cNvSpPr/>
            <p:nvPr/>
          </p:nvSpPr>
          <p:spPr>
            <a:xfrm>
              <a:off x="7651330" y="3153723"/>
              <a:ext cx="2655" cy="11258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31" y="0"/>
                  </a:moveTo>
                  <a:cubicBezTo>
                    <a:pt x="19" y="0"/>
                    <a:pt x="5" y="53"/>
                    <a:pt x="5" y="114"/>
                  </a:cubicBezTo>
                  <a:cubicBezTo>
                    <a:pt x="1" y="176"/>
                    <a:pt x="15" y="228"/>
                    <a:pt x="27" y="228"/>
                  </a:cubicBezTo>
                  <a:cubicBezTo>
                    <a:pt x="36" y="228"/>
                    <a:pt x="49" y="176"/>
                    <a:pt x="53" y="114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415;p48"/>
            <p:cNvSpPr/>
            <p:nvPr/>
          </p:nvSpPr>
          <p:spPr>
            <a:xfrm>
              <a:off x="7650937" y="3175847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7" y="0"/>
                  </a:moveTo>
                  <a:cubicBezTo>
                    <a:pt x="13" y="0"/>
                    <a:pt x="5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49" y="115"/>
                  </a:cubicBezTo>
                  <a:cubicBezTo>
                    <a:pt x="49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416;p48"/>
            <p:cNvSpPr/>
            <p:nvPr/>
          </p:nvSpPr>
          <p:spPr>
            <a:xfrm>
              <a:off x="7650248" y="3197970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0"/>
                  </a:moveTo>
                  <a:cubicBezTo>
                    <a:pt x="19" y="0"/>
                    <a:pt x="5" y="49"/>
                    <a:pt x="5" y="111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417;p48"/>
            <p:cNvSpPr/>
            <p:nvPr/>
          </p:nvSpPr>
          <p:spPr>
            <a:xfrm>
              <a:off x="7649855" y="322014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0"/>
                    <a:pt x="9" y="223"/>
                    <a:pt x="23" y="223"/>
                  </a:cubicBezTo>
                  <a:cubicBezTo>
                    <a:pt x="35" y="223"/>
                    <a:pt x="45" y="175"/>
                    <a:pt x="49" y="109"/>
                  </a:cubicBezTo>
                  <a:cubicBezTo>
                    <a:pt x="49" y="48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418;p48"/>
            <p:cNvSpPr/>
            <p:nvPr/>
          </p:nvSpPr>
          <p:spPr>
            <a:xfrm>
              <a:off x="7649167" y="3242069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2" y="0"/>
                  </a:moveTo>
                  <a:cubicBezTo>
                    <a:pt x="19" y="0"/>
                    <a:pt x="6" y="53"/>
                    <a:pt x="6" y="113"/>
                  </a:cubicBezTo>
                  <a:cubicBezTo>
                    <a:pt x="1" y="174"/>
                    <a:pt x="10" y="227"/>
                    <a:pt x="23" y="227"/>
                  </a:cubicBezTo>
                  <a:cubicBezTo>
                    <a:pt x="37" y="227"/>
                    <a:pt x="49" y="174"/>
                    <a:pt x="49" y="113"/>
                  </a:cubicBezTo>
                  <a:cubicBezTo>
                    <a:pt x="53" y="53"/>
                    <a:pt x="45" y="4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419;p48"/>
            <p:cNvSpPr/>
            <p:nvPr/>
          </p:nvSpPr>
          <p:spPr>
            <a:xfrm>
              <a:off x="7648773" y="3264193"/>
              <a:ext cx="2409" cy="11160"/>
            </a:xfrm>
            <a:custGeom>
              <a:avLst/>
              <a:gdLst/>
              <a:ahLst/>
              <a:cxnLst/>
              <a:rect l="l" t="t" r="r" b="b"/>
              <a:pathLst>
                <a:path w="49" h="227" extrusionOk="0">
                  <a:moveTo>
                    <a:pt x="27" y="0"/>
                  </a:moveTo>
                  <a:cubicBezTo>
                    <a:pt x="14" y="0"/>
                    <a:pt x="5" y="53"/>
                    <a:pt x="0" y="113"/>
                  </a:cubicBezTo>
                  <a:cubicBezTo>
                    <a:pt x="0" y="174"/>
                    <a:pt x="9" y="227"/>
                    <a:pt x="22" y="227"/>
                  </a:cubicBezTo>
                  <a:cubicBezTo>
                    <a:pt x="35" y="227"/>
                    <a:pt x="49" y="174"/>
                    <a:pt x="49" y="113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420;p48"/>
            <p:cNvSpPr/>
            <p:nvPr/>
          </p:nvSpPr>
          <p:spPr>
            <a:xfrm>
              <a:off x="7648134" y="3286316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8" y="0"/>
                    <a:pt x="5" y="48"/>
                    <a:pt x="5" y="113"/>
                  </a:cubicBezTo>
                  <a:cubicBezTo>
                    <a:pt x="1" y="175"/>
                    <a:pt x="13" y="222"/>
                    <a:pt x="27" y="228"/>
                  </a:cubicBezTo>
                  <a:cubicBezTo>
                    <a:pt x="40" y="228"/>
                    <a:pt x="48" y="175"/>
                    <a:pt x="53" y="113"/>
                  </a:cubicBezTo>
                  <a:cubicBezTo>
                    <a:pt x="53" y="52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421;p48"/>
            <p:cNvSpPr/>
            <p:nvPr/>
          </p:nvSpPr>
          <p:spPr>
            <a:xfrm>
              <a:off x="7647692" y="3308440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5" y="48"/>
                    <a:pt x="0" y="113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9" y="175"/>
                    <a:pt x="49" y="113"/>
                  </a:cubicBezTo>
                  <a:cubicBezTo>
                    <a:pt x="49" y="52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422;p48"/>
            <p:cNvSpPr/>
            <p:nvPr/>
          </p:nvSpPr>
          <p:spPr>
            <a:xfrm>
              <a:off x="7647299" y="3330514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6" y="1"/>
                  </a:moveTo>
                  <a:cubicBezTo>
                    <a:pt x="13" y="1"/>
                    <a:pt x="0" y="49"/>
                    <a:pt x="0" y="110"/>
                  </a:cubicBezTo>
                  <a:cubicBezTo>
                    <a:pt x="0" y="176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5"/>
                  </a:cubicBezTo>
                  <a:cubicBezTo>
                    <a:pt x="48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423;p48"/>
            <p:cNvSpPr/>
            <p:nvPr/>
          </p:nvSpPr>
          <p:spPr>
            <a:xfrm>
              <a:off x="7646856" y="3352637"/>
              <a:ext cx="2360" cy="11062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27" y="1"/>
                  </a:moveTo>
                  <a:cubicBezTo>
                    <a:pt x="13" y="1"/>
                    <a:pt x="1" y="49"/>
                    <a:pt x="1" y="111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4" y="176"/>
                    <a:pt x="48" y="111"/>
                  </a:cubicBezTo>
                  <a:cubicBezTo>
                    <a:pt x="48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424;p48"/>
            <p:cNvSpPr/>
            <p:nvPr/>
          </p:nvSpPr>
          <p:spPr>
            <a:xfrm>
              <a:off x="7646217" y="337481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9" y="1"/>
                  </a:moveTo>
                  <a:cubicBezTo>
                    <a:pt x="17" y="1"/>
                    <a:pt x="4" y="51"/>
                    <a:pt x="4" y="110"/>
                  </a:cubicBezTo>
                  <a:cubicBezTo>
                    <a:pt x="0" y="171"/>
                    <a:pt x="14" y="223"/>
                    <a:pt x="26" y="223"/>
                  </a:cubicBezTo>
                  <a:cubicBezTo>
                    <a:pt x="35" y="223"/>
                    <a:pt x="48" y="175"/>
                    <a:pt x="48" y="110"/>
                  </a:cubicBezTo>
                  <a:cubicBezTo>
                    <a:pt x="52" y="48"/>
                    <a:pt x="44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425;p48"/>
            <p:cNvSpPr/>
            <p:nvPr/>
          </p:nvSpPr>
          <p:spPr>
            <a:xfrm>
              <a:off x="7645775" y="339673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3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426;p48"/>
            <p:cNvSpPr/>
            <p:nvPr/>
          </p:nvSpPr>
          <p:spPr>
            <a:xfrm>
              <a:off x="7645332" y="3418860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1"/>
                  </a:moveTo>
                  <a:cubicBezTo>
                    <a:pt x="14" y="1"/>
                    <a:pt x="5" y="53"/>
                    <a:pt x="0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8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427;p48"/>
            <p:cNvSpPr/>
            <p:nvPr/>
          </p:nvSpPr>
          <p:spPr>
            <a:xfrm>
              <a:off x="7644890" y="3440983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4" y="1"/>
                    <a:pt x="5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428;p48"/>
            <p:cNvSpPr/>
            <p:nvPr/>
          </p:nvSpPr>
          <p:spPr>
            <a:xfrm>
              <a:off x="7644496" y="3463107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0" y="49"/>
                    <a:pt x="0" y="114"/>
                  </a:cubicBezTo>
                  <a:cubicBezTo>
                    <a:pt x="0" y="176"/>
                    <a:pt x="9" y="224"/>
                    <a:pt x="22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429;p48"/>
            <p:cNvSpPr/>
            <p:nvPr/>
          </p:nvSpPr>
          <p:spPr>
            <a:xfrm>
              <a:off x="7644005" y="348523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5" y="0"/>
                    <a:pt x="1" y="49"/>
                    <a:pt x="1" y="115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430;p48"/>
            <p:cNvSpPr/>
            <p:nvPr/>
          </p:nvSpPr>
          <p:spPr>
            <a:xfrm>
              <a:off x="7643611" y="350735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1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431;p48"/>
            <p:cNvSpPr/>
            <p:nvPr/>
          </p:nvSpPr>
          <p:spPr>
            <a:xfrm>
              <a:off x="7643218" y="3529526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8" y="175"/>
                    <a:pt x="48" y="114"/>
                  </a:cubicBezTo>
                  <a:cubicBezTo>
                    <a:pt x="48" y="4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432;p48"/>
            <p:cNvSpPr/>
            <p:nvPr/>
          </p:nvSpPr>
          <p:spPr>
            <a:xfrm>
              <a:off x="7642726" y="355165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4"/>
                    <a:pt x="10" y="223"/>
                    <a:pt x="23" y="223"/>
                  </a:cubicBezTo>
                  <a:cubicBezTo>
                    <a:pt x="36" y="223"/>
                    <a:pt x="49" y="174"/>
                    <a:pt x="49" y="114"/>
                  </a:cubicBezTo>
                  <a:cubicBezTo>
                    <a:pt x="49" y="49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433;p48"/>
            <p:cNvSpPr/>
            <p:nvPr/>
          </p:nvSpPr>
          <p:spPr>
            <a:xfrm>
              <a:off x="7642333" y="357377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0" y="49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9" y="175"/>
                    <a:pt x="49" y="114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434;p48"/>
            <p:cNvSpPr/>
            <p:nvPr/>
          </p:nvSpPr>
          <p:spPr>
            <a:xfrm>
              <a:off x="7641891" y="359589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5"/>
                    <a:pt x="49" y="109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435;p48"/>
            <p:cNvSpPr/>
            <p:nvPr/>
          </p:nvSpPr>
          <p:spPr>
            <a:xfrm>
              <a:off x="7641448" y="3617971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5" y="1"/>
                  </a:moveTo>
                  <a:cubicBezTo>
                    <a:pt x="14" y="1"/>
                    <a:pt x="6" y="52"/>
                    <a:pt x="1" y="110"/>
                  </a:cubicBezTo>
                  <a:cubicBezTo>
                    <a:pt x="1" y="172"/>
                    <a:pt x="10" y="225"/>
                    <a:pt x="23" y="225"/>
                  </a:cubicBezTo>
                  <a:cubicBezTo>
                    <a:pt x="36" y="225"/>
                    <a:pt x="49" y="176"/>
                    <a:pt x="49" y="110"/>
                  </a:cubicBezTo>
                  <a:cubicBezTo>
                    <a:pt x="49" y="49"/>
                    <a:pt x="40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436;p48"/>
            <p:cNvSpPr/>
            <p:nvPr/>
          </p:nvSpPr>
          <p:spPr>
            <a:xfrm>
              <a:off x="7641055" y="3639898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6" y="1"/>
                  </a:moveTo>
                  <a:cubicBezTo>
                    <a:pt x="14" y="1"/>
                    <a:pt x="4" y="53"/>
                    <a:pt x="0" y="115"/>
                  </a:cubicBezTo>
                  <a:cubicBezTo>
                    <a:pt x="0" y="176"/>
                    <a:pt x="9" y="229"/>
                    <a:pt x="22" y="229"/>
                  </a:cubicBezTo>
                  <a:cubicBezTo>
                    <a:pt x="35" y="229"/>
                    <a:pt x="48" y="180"/>
                    <a:pt x="48" y="115"/>
                  </a:cubicBezTo>
                  <a:cubicBezTo>
                    <a:pt x="48" y="53"/>
                    <a:pt x="40" y="5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437;p48"/>
            <p:cNvSpPr/>
            <p:nvPr/>
          </p:nvSpPr>
          <p:spPr>
            <a:xfrm>
              <a:off x="7640612" y="366202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5" y="53"/>
                    <a:pt x="1" y="115"/>
                  </a:cubicBezTo>
                  <a:cubicBezTo>
                    <a:pt x="1" y="176"/>
                    <a:pt x="9" y="229"/>
                    <a:pt x="23" y="229"/>
                  </a:cubicBezTo>
                  <a:cubicBezTo>
                    <a:pt x="35" y="229"/>
                    <a:pt x="49" y="176"/>
                    <a:pt x="49" y="115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438;p48"/>
            <p:cNvSpPr/>
            <p:nvPr/>
          </p:nvSpPr>
          <p:spPr>
            <a:xfrm>
              <a:off x="7640170" y="3684193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6" y="53"/>
                    <a:pt x="6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439;p48"/>
            <p:cNvSpPr/>
            <p:nvPr/>
          </p:nvSpPr>
          <p:spPr>
            <a:xfrm>
              <a:off x="7639727" y="370631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9" y="1"/>
                    <a:pt x="5" y="53"/>
                    <a:pt x="5" y="114"/>
                  </a:cubicBezTo>
                  <a:cubicBezTo>
                    <a:pt x="1" y="175"/>
                    <a:pt x="15" y="227"/>
                    <a:pt x="27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53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440;p48"/>
            <p:cNvSpPr/>
            <p:nvPr/>
          </p:nvSpPr>
          <p:spPr>
            <a:xfrm>
              <a:off x="7639531" y="3728440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5" y="176"/>
                    <a:pt x="45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441;p48"/>
            <p:cNvSpPr/>
            <p:nvPr/>
          </p:nvSpPr>
          <p:spPr>
            <a:xfrm>
              <a:off x="7639138" y="375056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8" y="114"/>
                  </a:cubicBezTo>
                  <a:cubicBezTo>
                    <a:pt x="48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442;p48"/>
            <p:cNvSpPr/>
            <p:nvPr/>
          </p:nvSpPr>
          <p:spPr>
            <a:xfrm>
              <a:off x="7638646" y="3772687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5" y="1"/>
                    <a:pt x="1" y="53"/>
                    <a:pt x="1" y="115"/>
                  </a:cubicBezTo>
                  <a:cubicBezTo>
                    <a:pt x="1" y="176"/>
                    <a:pt x="10" y="228"/>
                    <a:pt x="23" y="228"/>
                  </a:cubicBezTo>
                  <a:cubicBezTo>
                    <a:pt x="37" y="228"/>
                    <a:pt x="45" y="176"/>
                    <a:pt x="49" y="115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443;p48"/>
            <p:cNvSpPr/>
            <p:nvPr/>
          </p:nvSpPr>
          <p:spPr>
            <a:xfrm>
              <a:off x="7638253" y="379481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49"/>
                    <a:pt x="1" y="115"/>
                  </a:cubicBezTo>
                  <a:cubicBezTo>
                    <a:pt x="1" y="176"/>
                    <a:pt x="9" y="224"/>
                    <a:pt x="23" y="228"/>
                  </a:cubicBezTo>
                  <a:cubicBezTo>
                    <a:pt x="35" y="228"/>
                    <a:pt x="49" y="176"/>
                    <a:pt x="49" y="115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444;p48"/>
            <p:cNvSpPr/>
            <p:nvPr/>
          </p:nvSpPr>
          <p:spPr>
            <a:xfrm>
              <a:off x="7637859" y="3816983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6" y="1"/>
                  </a:moveTo>
                  <a:cubicBezTo>
                    <a:pt x="13" y="1"/>
                    <a:pt x="0" y="48"/>
                    <a:pt x="0" y="114"/>
                  </a:cubicBezTo>
                  <a:cubicBezTo>
                    <a:pt x="0" y="175"/>
                    <a:pt x="9" y="223"/>
                    <a:pt x="21" y="223"/>
                  </a:cubicBezTo>
                  <a:cubicBezTo>
                    <a:pt x="22" y="223"/>
                    <a:pt x="22" y="223"/>
                    <a:pt x="23" y="223"/>
                  </a:cubicBezTo>
                  <a:cubicBezTo>
                    <a:pt x="36" y="223"/>
                    <a:pt x="47" y="172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445;p48"/>
            <p:cNvSpPr/>
            <p:nvPr/>
          </p:nvSpPr>
          <p:spPr>
            <a:xfrm>
              <a:off x="7637368" y="3839107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5" y="49"/>
                    <a:pt x="1" y="114"/>
                  </a:cubicBezTo>
                  <a:cubicBezTo>
                    <a:pt x="1" y="175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446;p48"/>
            <p:cNvSpPr/>
            <p:nvPr/>
          </p:nvSpPr>
          <p:spPr>
            <a:xfrm>
              <a:off x="7636974" y="386123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3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447;p48"/>
            <p:cNvSpPr/>
            <p:nvPr/>
          </p:nvSpPr>
          <p:spPr>
            <a:xfrm>
              <a:off x="7636532" y="388335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3" y="1"/>
                    <a:pt x="5" y="49"/>
                    <a:pt x="5" y="110"/>
                  </a:cubicBezTo>
                  <a:cubicBezTo>
                    <a:pt x="1" y="176"/>
                    <a:pt x="9" y="224"/>
                    <a:pt x="22" y="224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8" y="49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448;p48"/>
            <p:cNvSpPr/>
            <p:nvPr/>
          </p:nvSpPr>
          <p:spPr>
            <a:xfrm>
              <a:off x="7636089" y="3905477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7" y="0"/>
                  </a:moveTo>
                  <a:cubicBezTo>
                    <a:pt x="14" y="0"/>
                    <a:pt x="5" y="49"/>
                    <a:pt x="5" y="110"/>
                  </a:cubicBezTo>
                  <a:cubicBezTo>
                    <a:pt x="0" y="176"/>
                    <a:pt x="14" y="224"/>
                    <a:pt x="22" y="224"/>
                  </a:cubicBezTo>
                  <a:cubicBezTo>
                    <a:pt x="36" y="224"/>
                    <a:pt x="49" y="176"/>
                    <a:pt x="49" y="110"/>
                  </a:cubicBezTo>
                  <a:cubicBezTo>
                    <a:pt x="53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449;p48"/>
            <p:cNvSpPr/>
            <p:nvPr/>
          </p:nvSpPr>
          <p:spPr>
            <a:xfrm>
              <a:off x="7635696" y="392760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9"/>
                    <a:pt x="4" y="111"/>
                  </a:cubicBezTo>
                  <a:cubicBezTo>
                    <a:pt x="0" y="171"/>
                    <a:pt x="13" y="224"/>
                    <a:pt x="26" y="224"/>
                  </a:cubicBezTo>
                  <a:cubicBezTo>
                    <a:pt x="35" y="224"/>
                    <a:pt x="48" y="176"/>
                    <a:pt x="48" y="111"/>
                  </a:cubicBezTo>
                  <a:cubicBezTo>
                    <a:pt x="53" y="49"/>
                    <a:pt x="39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450;p48"/>
            <p:cNvSpPr/>
            <p:nvPr/>
          </p:nvSpPr>
          <p:spPr>
            <a:xfrm>
              <a:off x="7635254" y="394952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7" y="0"/>
                    <a:pt x="5" y="53"/>
                    <a:pt x="5" y="114"/>
                  </a:cubicBezTo>
                  <a:cubicBezTo>
                    <a:pt x="1" y="175"/>
                    <a:pt x="13" y="228"/>
                    <a:pt x="27" y="228"/>
                  </a:cubicBezTo>
                  <a:cubicBezTo>
                    <a:pt x="39" y="228"/>
                    <a:pt x="48" y="175"/>
                    <a:pt x="48" y="114"/>
                  </a:cubicBezTo>
                  <a:cubicBezTo>
                    <a:pt x="53" y="53"/>
                    <a:pt x="44" y="5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451;p48"/>
            <p:cNvSpPr/>
            <p:nvPr/>
          </p:nvSpPr>
          <p:spPr>
            <a:xfrm>
              <a:off x="7634811" y="3971700"/>
              <a:ext cx="2606" cy="11160"/>
            </a:xfrm>
            <a:custGeom>
              <a:avLst/>
              <a:gdLst/>
              <a:ahLst/>
              <a:cxnLst/>
              <a:rect l="l" t="t" r="r" b="b"/>
              <a:pathLst>
                <a:path w="53" h="227" extrusionOk="0">
                  <a:moveTo>
                    <a:pt x="31" y="0"/>
                  </a:moveTo>
                  <a:cubicBezTo>
                    <a:pt x="18" y="0"/>
                    <a:pt x="4" y="53"/>
                    <a:pt x="4" y="113"/>
                  </a:cubicBezTo>
                  <a:cubicBezTo>
                    <a:pt x="0" y="174"/>
                    <a:pt x="14" y="227"/>
                    <a:pt x="26" y="227"/>
                  </a:cubicBezTo>
                  <a:cubicBezTo>
                    <a:pt x="40" y="227"/>
                    <a:pt x="48" y="174"/>
                    <a:pt x="48" y="113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452;p48"/>
            <p:cNvSpPr/>
            <p:nvPr/>
          </p:nvSpPr>
          <p:spPr>
            <a:xfrm>
              <a:off x="7634369" y="3993823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1" y="0"/>
                  </a:moveTo>
                  <a:cubicBezTo>
                    <a:pt x="19" y="0"/>
                    <a:pt x="5" y="53"/>
                    <a:pt x="5" y="113"/>
                  </a:cubicBezTo>
                  <a:cubicBezTo>
                    <a:pt x="1" y="174"/>
                    <a:pt x="13" y="227"/>
                    <a:pt x="27" y="227"/>
                  </a:cubicBezTo>
                  <a:cubicBezTo>
                    <a:pt x="40" y="227"/>
                    <a:pt x="49" y="174"/>
                    <a:pt x="49" y="113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453;p48"/>
            <p:cNvSpPr/>
            <p:nvPr/>
          </p:nvSpPr>
          <p:spPr>
            <a:xfrm>
              <a:off x="7633975" y="4015946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0"/>
                  </a:moveTo>
                  <a:cubicBezTo>
                    <a:pt x="17" y="0"/>
                    <a:pt x="5" y="53"/>
                    <a:pt x="5" y="113"/>
                  </a:cubicBezTo>
                  <a:cubicBezTo>
                    <a:pt x="0" y="175"/>
                    <a:pt x="13" y="222"/>
                    <a:pt x="27" y="228"/>
                  </a:cubicBezTo>
                  <a:cubicBezTo>
                    <a:pt x="39" y="228"/>
                    <a:pt x="48" y="175"/>
                    <a:pt x="48" y="113"/>
                  </a:cubicBezTo>
                  <a:cubicBezTo>
                    <a:pt x="53" y="53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454;p48"/>
            <p:cNvSpPr/>
            <p:nvPr/>
          </p:nvSpPr>
          <p:spPr>
            <a:xfrm>
              <a:off x="7633533" y="403807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8"/>
                    <a:pt x="4" y="113"/>
                  </a:cubicBezTo>
                  <a:cubicBezTo>
                    <a:pt x="0" y="175"/>
                    <a:pt x="14" y="223"/>
                    <a:pt x="26" y="223"/>
                  </a:cubicBezTo>
                  <a:cubicBezTo>
                    <a:pt x="40" y="223"/>
                    <a:pt x="48" y="175"/>
                    <a:pt x="48" y="113"/>
                  </a:cubicBezTo>
                  <a:cubicBezTo>
                    <a:pt x="52" y="52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455;p48"/>
            <p:cNvSpPr/>
            <p:nvPr/>
          </p:nvSpPr>
          <p:spPr>
            <a:xfrm>
              <a:off x="7633090" y="4060144"/>
              <a:ext cx="2655" cy="11062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456;p48"/>
            <p:cNvSpPr/>
            <p:nvPr/>
          </p:nvSpPr>
          <p:spPr>
            <a:xfrm>
              <a:off x="7632697" y="4082267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6" y="1"/>
                  </a:moveTo>
                  <a:cubicBezTo>
                    <a:pt x="17" y="1"/>
                    <a:pt x="4" y="49"/>
                    <a:pt x="4" y="111"/>
                  </a:cubicBezTo>
                  <a:cubicBezTo>
                    <a:pt x="0" y="172"/>
                    <a:pt x="9" y="224"/>
                    <a:pt x="21" y="224"/>
                  </a:cubicBezTo>
                  <a:cubicBezTo>
                    <a:pt x="35" y="224"/>
                    <a:pt x="47" y="176"/>
                    <a:pt x="47" y="111"/>
                  </a:cubicBezTo>
                  <a:cubicBezTo>
                    <a:pt x="53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457;p48"/>
            <p:cNvSpPr/>
            <p:nvPr/>
          </p:nvSpPr>
          <p:spPr>
            <a:xfrm>
              <a:off x="7632206" y="410444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5" y="1"/>
                  </a:moveTo>
                  <a:cubicBezTo>
                    <a:pt x="14" y="1"/>
                    <a:pt x="5" y="51"/>
                    <a:pt x="1" y="110"/>
                  </a:cubicBezTo>
                  <a:cubicBezTo>
                    <a:pt x="1" y="171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0"/>
                  </a:cubicBezTo>
                  <a:cubicBezTo>
                    <a:pt x="49" y="48"/>
                    <a:pt x="41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458;p48"/>
            <p:cNvSpPr/>
            <p:nvPr/>
          </p:nvSpPr>
          <p:spPr>
            <a:xfrm>
              <a:off x="7631812" y="412636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3" y="1"/>
                    <a:pt x="5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459;p48"/>
            <p:cNvSpPr/>
            <p:nvPr/>
          </p:nvSpPr>
          <p:spPr>
            <a:xfrm>
              <a:off x="7631419" y="414849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5"/>
                    <a:pt x="8" y="223"/>
                    <a:pt x="21" y="227"/>
                  </a:cubicBezTo>
                  <a:cubicBezTo>
                    <a:pt x="35" y="227"/>
                    <a:pt x="47" y="175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460;p48"/>
            <p:cNvSpPr/>
            <p:nvPr/>
          </p:nvSpPr>
          <p:spPr>
            <a:xfrm>
              <a:off x="7630927" y="4170614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1" y="49"/>
                    <a:pt x="1" y="114"/>
                  </a:cubicBezTo>
                  <a:cubicBezTo>
                    <a:pt x="1" y="176"/>
                    <a:pt x="10" y="223"/>
                    <a:pt x="23" y="223"/>
                  </a:cubicBezTo>
                  <a:cubicBezTo>
                    <a:pt x="36" y="223"/>
                    <a:pt x="45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461;p48"/>
            <p:cNvSpPr/>
            <p:nvPr/>
          </p:nvSpPr>
          <p:spPr>
            <a:xfrm>
              <a:off x="7630288" y="4192737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6"/>
                    <a:pt x="49" y="114"/>
                  </a:cubicBezTo>
                  <a:cubicBezTo>
                    <a:pt x="53" y="49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462;p48"/>
            <p:cNvSpPr/>
            <p:nvPr/>
          </p:nvSpPr>
          <p:spPr>
            <a:xfrm>
              <a:off x="7629846" y="4214664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0"/>
                  </a:moveTo>
                  <a:cubicBezTo>
                    <a:pt x="14" y="0"/>
                    <a:pt x="6" y="53"/>
                    <a:pt x="1" y="114"/>
                  </a:cubicBezTo>
                  <a:cubicBezTo>
                    <a:pt x="1" y="175"/>
                    <a:pt x="10" y="228"/>
                    <a:pt x="23" y="228"/>
                  </a:cubicBezTo>
                  <a:cubicBezTo>
                    <a:pt x="36" y="228"/>
                    <a:pt x="49" y="175"/>
                    <a:pt x="49" y="114"/>
                  </a:cubicBezTo>
                  <a:cubicBezTo>
                    <a:pt x="49" y="53"/>
                    <a:pt x="40" y="4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463;p48"/>
            <p:cNvSpPr/>
            <p:nvPr/>
          </p:nvSpPr>
          <p:spPr>
            <a:xfrm>
              <a:off x="7629452" y="423678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0"/>
                  </a:moveTo>
                  <a:cubicBezTo>
                    <a:pt x="14" y="0"/>
                    <a:pt x="0" y="53"/>
                    <a:pt x="0" y="115"/>
                  </a:cubicBezTo>
                  <a:cubicBezTo>
                    <a:pt x="0" y="175"/>
                    <a:pt x="9" y="228"/>
                    <a:pt x="22" y="228"/>
                  </a:cubicBezTo>
                  <a:cubicBezTo>
                    <a:pt x="35" y="228"/>
                    <a:pt x="44" y="175"/>
                    <a:pt x="48" y="115"/>
                  </a:cubicBezTo>
                  <a:cubicBezTo>
                    <a:pt x="48" y="53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464;p48"/>
            <p:cNvSpPr/>
            <p:nvPr/>
          </p:nvSpPr>
          <p:spPr>
            <a:xfrm>
              <a:off x="7628813" y="4258911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7" y="0"/>
                    <a:pt x="5" y="48"/>
                    <a:pt x="5" y="110"/>
                  </a:cubicBezTo>
                  <a:cubicBezTo>
                    <a:pt x="1" y="175"/>
                    <a:pt x="9" y="224"/>
                    <a:pt x="22" y="224"/>
                  </a:cubicBezTo>
                  <a:cubicBezTo>
                    <a:pt x="35" y="224"/>
                    <a:pt x="48" y="175"/>
                    <a:pt x="48" y="115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465;p48"/>
            <p:cNvSpPr/>
            <p:nvPr/>
          </p:nvSpPr>
          <p:spPr>
            <a:xfrm>
              <a:off x="7628371" y="428108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4" y="0"/>
                    <a:pt x="4" y="47"/>
                    <a:pt x="0" y="109"/>
                  </a:cubicBezTo>
                  <a:cubicBezTo>
                    <a:pt x="0" y="170"/>
                    <a:pt x="10" y="223"/>
                    <a:pt x="22" y="223"/>
                  </a:cubicBezTo>
                  <a:cubicBezTo>
                    <a:pt x="36" y="223"/>
                    <a:pt x="48" y="174"/>
                    <a:pt x="48" y="109"/>
                  </a:cubicBezTo>
                  <a:cubicBezTo>
                    <a:pt x="48" y="47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466;p48"/>
            <p:cNvSpPr/>
            <p:nvPr/>
          </p:nvSpPr>
          <p:spPr>
            <a:xfrm>
              <a:off x="7627732" y="4302961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1"/>
                  </a:moveTo>
                  <a:cubicBezTo>
                    <a:pt x="17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467;p48"/>
            <p:cNvSpPr/>
            <p:nvPr/>
          </p:nvSpPr>
          <p:spPr>
            <a:xfrm>
              <a:off x="7627289" y="432508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5" y="49"/>
                    <a:pt x="0" y="114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4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468;p48"/>
            <p:cNvSpPr/>
            <p:nvPr/>
          </p:nvSpPr>
          <p:spPr>
            <a:xfrm>
              <a:off x="7626650" y="4347208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0"/>
                  </a:cubicBezTo>
                  <a:cubicBezTo>
                    <a:pt x="53" y="49"/>
                    <a:pt x="45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469;p48"/>
            <p:cNvSpPr/>
            <p:nvPr/>
          </p:nvSpPr>
          <p:spPr>
            <a:xfrm>
              <a:off x="7626257" y="436913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470;p48"/>
            <p:cNvSpPr/>
            <p:nvPr/>
          </p:nvSpPr>
          <p:spPr>
            <a:xfrm>
              <a:off x="7625569" y="4391258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4" y="1"/>
                    <a:pt x="5" y="49"/>
                    <a:pt x="0" y="110"/>
                  </a:cubicBezTo>
                  <a:cubicBezTo>
                    <a:pt x="0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471;p48"/>
            <p:cNvSpPr/>
            <p:nvPr/>
          </p:nvSpPr>
          <p:spPr>
            <a:xfrm>
              <a:off x="7624929" y="4413381"/>
              <a:ext cx="2655" cy="9931"/>
            </a:xfrm>
            <a:custGeom>
              <a:avLst/>
              <a:gdLst/>
              <a:ahLst/>
              <a:cxnLst/>
              <a:rect l="l" t="t" r="r" b="b"/>
              <a:pathLst>
                <a:path w="54" h="202" extrusionOk="0">
                  <a:moveTo>
                    <a:pt x="30" y="0"/>
                  </a:moveTo>
                  <a:cubicBezTo>
                    <a:pt x="17" y="0"/>
                    <a:pt x="5" y="47"/>
                    <a:pt x="5" y="101"/>
                  </a:cubicBezTo>
                  <a:cubicBezTo>
                    <a:pt x="1" y="154"/>
                    <a:pt x="9" y="202"/>
                    <a:pt x="22" y="202"/>
                  </a:cubicBezTo>
                  <a:cubicBezTo>
                    <a:pt x="36" y="202"/>
                    <a:pt x="48" y="158"/>
                    <a:pt x="48" y="101"/>
                  </a:cubicBezTo>
                  <a:cubicBezTo>
                    <a:pt x="53" y="45"/>
                    <a:pt x="40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472;p48"/>
            <p:cNvSpPr/>
            <p:nvPr/>
          </p:nvSpPr>
          <p:spPr>
            <a:xfrm>
              <a:off x="7514706" y="1446484"/>
              <a:ext cx="260020" cy="446740"/>
            </a:xfrm>
            <a:custGeom>
              <a:avLst/>
              <a:gdLst/>
              <a:ahLst/>
              <a:cxnLst/>
              <a:rect l="l" t="t" r="r" b="b"/>
              <a:pathLst>
                <a:path w="5289" h="9087" extrusionOk="0">
                  <a:moveTo>
                    <a:pt x="2334" y="1"/>
                  </a:moveTo>
                  <a:cubicBezTo>
                    <a:pt x="1532" y="1"/>
                    <a:pt x="729" y="198"/>
                    <a:pt x="1" y="595"/>
                  </a:cubicBezTo>
                  <a:cubicBezTo>
                    <a:pt x="1" y="595"/>
                    <a:pt x="57" y="3794"/>
                    <a:pt x="202" y="5176"/>
                  </a:cubicBezTo>
                  <a:cubicBezTo>
                    <a:pt x="350" y="6561"/>
                    <a:pt x="1753" y="6644"/>
                    <a:pt x="1753" y="6644"/>
                  </a:cubicBezTo>
                  <a:cubicBezTo>
                    <a:pt x="1753" y="6644"/>
                    <a:pt x="1876" y="8628"/>
                    <a:pt x="1902" y="9082"/>
                  </a:cubicBezTo>
                  <a:cubicBezTo>
                    <a:pt x="1902" y="9087"/>
                    <a:pt x="1906" y="9087"/>
                    <a:pt x="1910" y="9087"/>
                  </a:cubicBezTo>
                  <a:lnTo>
                    <a:pt x="5148" y="8012"/>
                  </a:lnTo>
                  <a:lnTo>
                    <a:pt x="5210" y="4035"/>
                  </a:lnTo>
                  <a:lnTo>
                    <a:pt x="5289" y="2575"/>
                  </a:lnTo>
                  <a:lnTo>
                    <a:pt x="5249" y="950"/>
                  </a:lnTo>
                  <a:lnTo>
                    <a:pt x="4904" y="732"/>
                  </a:lnTo>
                  <a:cubicBezTo>
                    <a:pt x="4119" y="245"/>
                    <a:pt x="3227" y="1"/>
                    <a:pt x="233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473;p48"/>
            <p:cNvSpPr/>
            <p:nvPr/>
          </p:nvSpPr>
          <p:spPr>
            <a:xfrm>
              <a:off x="7525030" y="1575636"/>
              <a:ext cx="17895" cy="17699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183" y="1"/>
                  </a:moveTo>
                  <a:cubicBezTo>
                    <a:pt x="180" y="1"/>
                    <a:pt x="178" y="1"/>
                    <a:pt x="175" y="1"/>
                  </a:cubicBezTo>
                  <a:cubicBezTo>
                    <a:pt x="75" y="5"/>
                    <a:pt x="0" y="88"/>
                    <a:pt x="4" y="189"/>
                  </a:cubicBezTo>
                  <a:cubicBezTo>
                    <a:pt x="9" y="283"/>
                    <a:pt x="88" y="360"/>
                    <a:pt x="181" y="360"/>
                  </a:cubicBezTo>
                  <a:cubicBezTo>
                    <a:pt x="183" y="360"/>
                    <a:pt x="186" y="360"/>
                    <a:pt x="188" y="360"/>
                  </a:cubicBezTo>
                  <a:cubicBezTo>
                    <a:pt x="289" y="354"/>
                    <a:pt x="363" y="272"/>
                    <a:pt x="359" y="171"/>
                  </a:cubicBezTo>
                  <a:cubicBezTo>
                    <a:pt x="355" y="78"/>
                    <a:pt x="27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474;p48"/>
            <p:cNvSpPr/>
            <p:nvPr/>
          </p:nvSpPr>
          <p:spPr>
            <a:xfrm>
              <a:off x="7523949" y="1570375"/>
              <a:ext cx="35495" cy="11701"/>
            </a:xfrm>
            <a:custGeom>
              <a:avLst/>
              <a:gdLst/>
              <a:ahLst/>
              <a:cxnLst/>
              <a:rect l="l" t="t" r="r" b="b"/>
              <a:pathLst>
                <a:path w="722" h="238" extrusionOk="0">
                  <a:moveTo>
                    <a:pt x="393" y="0"/>
                  </a:moveTo>
                  <a:cubicBezTo>
                    <a:pt x="376" y="0"/>
                    <a:pt x="359" y="1"/>
                    <a:pt x="341" y="3"/>
                  </a:cubicBezTo>
                  <a:cubicBezTo>
                    <a:pt x="224" y="16"/>
                    <a:pt x="127" y="73"/>
                    <a:pt x="75" y="126"/>
                  </a:cubicBezTo>
                  <a:cubicBezTo>
                    <a:pt x="18" y="178"/>
                    <a:pt x="0" y="221"/>
                    <a:pt x="14" y="235"/>
                  </a:cubicBezTo>
                  <a:cubicBezTo>
                    <a:pt x="16" y="237"/>
                    <a:pt x="18" y="238"/>
                    <a:pt x="22" y="238"/>
                  </a:cubicBezTo>
                  <a:cubicBezTo>
                    <a:pt x="58" y="238"/>
                    <a:pt x="178" y="137"/>
                    <a:pt x="355" y="121"/>
                  </a:cubicBezTo>
                  <a:cubicBezTo>
                    <a:pt x="375" y="118"/>
                    <a:pt x="395" y="117"/>
                    <a:pt x="415" y="117"/>
                  </a:cubicBezTo>
                  <a:cubicBezTo>
                    <a:pt x="550" y="117"/>
                    <a:pt x="657" y="165"/>
                    <a:pt x="695" y="165"/>
                  </a:cubicBezTo>
                  <a:cubicBezTo>
                    <a:pt x="701" y="165"/>
                    <a:pt x="706" y="164"/>
                    <a:pt x="708" y="160"/>
                  </a:cubicBezTo>
                  <a:cubicBezTo>
                    <a:pt x="722" y="147"/>
                    <a:pt x="696" y="108"/>
                    <a:pt x="630" y="64"/>
                  </a:cubicBezTo>
                  <a:cubicBezTo>
                    <a:pt x="574" y="31"/>
                    <a:pt x="490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475;p48"/>
            <p:cNvSpPr/>
            <p:nvPr/>
          </p:nvSpPr>
          <p:spPr>
            <a:xfrm>
              <a:off x="7627535" y="1571703"/>
              <a:ext cx="19812" cy="17404"/>
            </a:xfrm>
            <a:custGeom>
              <a:avLst/>
              <a:gdLst/>
              <a:ahLst/>
              <a:cxnLst/>
              <a:rect l="l" t="t" r="r" b="b"/>
              <a:pathLst>
                <a:path w="403" h="354" extrusionOk="0">
                  <a:moveTo>
                    <a:pt x="201" y="0"/>
                  </a:moveTo>
                  <a:cubicBezTo>
                    <a:pt x="165" y="0"/>
                    <a:pt x="128" y="12"/>
                    <a:pt x="96" y="37"/>
                  </a:cubicBezTo>
                  <a:cubicBezTo>
                    <a:pt x="17" y="94"/>
                    <a:pt x="0" y="204"/>
                    <a:pt x="61" y="282"/>
                  </a:cubicBezTo>
                  <a:cubicBezTo>
                    <a:pt x="95" y="329"/>
                    <a:pt x="148" y="354"/>
                    <a:pt x="202" y="354"/>
                  </a:cubicBezTo>
                  <a:cubicBezTo>
                    <a:pt x="240" y="354"/>
                    <a:pt x="278" y="342"/>
                    <a:pt x="310" y="317"/>
                  </a:cubicBezTo>
                  <a:cubicBezTo>
                    <a:pt x="388" y="260"/>
                    <a:pt x="402" y="151"/>
                    <a:pt x="345" y="73"/>
                  </a:cubicBezTo>
                  <a:cubicBezTo>
                    <a:pt x="309" y="26"/>
                    <a:pt x="255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476;p48"/>
            <p:cNvSpPr/>
            <p:nvPr/>
          </p:nvSpPr>
          <p:spPr>
            <a:xfrm>
              <a:off x="7628125" y="1565852"/>
              <a:ext cx="35299" cy="11504"/>
            </a:xfrm>
            <a:custGeom>
              <a:avLst/>
              <a:gdLst/>
              <a:ahLst/>
              <a:cxnLst/>
              <a:rect l="l" t="t" r="r" b="b"/>
              <a:pathLst>
                <a:path w="718" h="234" extrusionOk="0">
                  <a:moveTo>
                    <a:pt x="389" y="0"/>
                  </a:moveTo>
                  <a:cubicBezTo>
                    <a:pt x="372" y="0"/>
                    <a:pt x="355" y="1"/>
                    <a:pt x="338" y="3"/>
                  </a:cubicBezTo>
                  <a:cubicBezTo>
                    <a:pt x="219" y="16"/>
                    <a:pt x="124" y="69"/>
                    <a:pt x="71" y="121"/>
                  </a:cubicBezTo>
                  <a:cubicBezTo>
                    <a:pt x="15" y="178"/>
                    <a:pt x="1" y="222"/>
                    <a:pt x="9" y="230"/>
                  </a:cubicBezTo>
                  <a:cubicBezTo>
                    <a:pt x="12" y="232"/>
                    <a:pt x="14" y="233"/>
                    <a:pt x="18" y="233"/>
                  </a:cubicBezTo>
                  <a:cubicBezTo>
                    <a:pt x="57" y="233"/>
                    <a:pt x="178" y="132"/>
                    <a:pt x="350" y="117"/>
                  </a:cubicBezTo>
                  <a:cubicBezTo>
                    <a:pt x="372" y="115"/>
                    <a:pt x="394" y="113"/>
                    <a:pt x="414" y="113"/>
                  </a:cubicBezTo>
                  <a:cubicBezTo>
                    <a:pt x="551" y="113"/>
                    <a:pt x="657" y="161"/>
                    <a:pt x="695" y="161"/>
                  </a:cubicBezTo>
                  <a:cubicBezTo>
                    <a:pt x="702" y="161"/>
                    <a:pt x="707" y="159"/>
                    <a:pt x="709" y="156"/>
                  </a:cubicBezTo>
                  <a:cubicBezTo>
                    <a:pt x="717" y="147"/>
                    <a:pt x="691" y="103"/>
                    <a:pt x="626" y="65"/>
                  </a:cubicBezTo>
                  <a:cubicBezTo>
                    <a:pt x="574" y="30"/>
                    <a:pt x="489" y="0"/>
                    <a:pt x="3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477;p48"/>
            <p:cNvSpPr/>
            <p:nvPr/>
          </p:nvSpPr>
          <p:spPr>
            <a:xfrm>
              <a:off x="7572522" y="1576078"/>
              <a:ext cx="25810" cy="83970"/>
            </a:xfrm>
            <a:custGeom>
              <a:avLst/>
              <a:gdLst/>
              <a:ahLst/>
              <a:cxnLst/>
              <a:rect l="l" t="t" r="r" b="b"/>
              <a:pathLst>
                <a:path w="525" h="1708" extrusionOk="0">
                  <a:moveTo>
                    <a:pt x="480" y="0"/>
                  </a:moveTo>
                  <a:cubicBezTo>
                    <a:pt x="452" y="0"/>
                    <a:pt x="305" y="455"/>
                    <a:pt x="149" y="1019"/>
                  </a:cubicBezTo>
                  <a:cubicBezTo>
                    <a:pt x="114" y="1154"/>
                    <a:pt x="79" y="1285"/>
                    <a:pt x="44" y="1426"/>
                  </a:cubicBezTo>
                  <a:cubicBezTo>
                    <a:pt x="31" y="1482"/>
                    <a:pt x="0" y="1552"/>
                    <a:pt x="35" y="1630"/>
                  </a:cubicBezTo>
                  <a:cubicBezTo>
                    <a:pt x="67" y="1695"/>
                    <a:pt x="126" y="1707"/>
                    <a:pt x="170" y="1707"/>
                  </a:cubicBezTo>
                  <a:cubicBezTo>
                    <a:pt x="186" y="1707"/>
                    <a:pt x="200" y="1706"/>
                    <a:pt x="210" y="1705"/>
                  </a:cubicBezTo>
                  <a:cubicBezTo>
                    <a:pt x="406" y="1696"/>
                    <a:pt x="525" y="1683"/>
                    <a:pt x="525" y="1666"/>
                  </a:cubicBezTo>
                  <a:cubicBezTo>
                    <a:pt x="525" y="1652"/>
                    <a:pt x="402" y="1640"/>
                    <a:pt x="210" y="1635"/>
                  </a:cubicBezTo>
                  <a:cubicBezTo>
                    <a:pt x="162" y="1630"/>
                    <a:pt x="118" y="1626"/>
                    <a:pt x="109" y="1596"/>
                  </a:cubicBezTo>
                  <a:cubicBezTo>
                    <a:pt x="97" y="1565"/>
                    <a:pt x="114" y="1509"/>
                    <a:pt x="131" y="1447"/>
                  </a:cubicBezTo>
                  <a:cubicBezTo>
                    <a:pt x="170" y="1311"/>
                    <a:pt x="210" y="1180"/>
                    <a:pt x="245" y="1049"/>
                  </a:cubicBezTo>
                  <a:cubicBezTo>
                    <a:pt x="402" y="476"/>
                    <a:pt x="507" y="10"/>
                    <a:pt x="481" y="0"/>
                  </a:cubicBezTo>
                  <a:cubicBezTo>
                    <a:pt x="480" y="0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478;p48"/>
            <p:cNvSpPr/>
            <p:nvPr/>
          </p:nvSpPr>
          <p:spPr>
            <a:xfrm>
              <a:off x="7585009" y="1664277"/>
              <a:ext cx="51129" cy="29055"/>
            </a:xfrm>
            <a:custGeom>
              <a:avLst/>
              <a:gdLst/>
              <a:ahLst/>
              <a:cxnLst/>
              <a:rect l="l" t="t" r="r" b="b"/>
              <a:pathLst>
                <a:path w="1040" h="591" extrusionOk="0">
                  <a:moveTo>
                    <a:pt x="939" y="1"/>
                  </a:moveTo>
                  <a:cubicBezTo>
                    <a:pt x="924" y="1"/>
                    <a:pt x="340" y="368"/>
                    <a:pt x="0" y="383"/>
                  </a:cubicBezTo>
                  <a:cubicBezTo>
                    <a:pt x="0" y="383"/>
                    <a:pt x="159" y="591"/>
                    <a:pt x="413" y="591"/>
                  </a:cubicBezTo>
                  <a:cubicBezTo>
                    <a:pt x="483" y="591"/>
                    <a:pt x="560" y="575"/>
                    <a:pt x="642" y="536"/>
                  </a:cubicBezTo>
                  <a:cubicBezTo>
                    <a:pt x="1039" y="348"/>
                    <a:pt x="908" y="25"/>
                    <a:pt x="908" y="25"/>
                  </a:cubicBezTo>
                  <a:cubicBezTo>
                    <a:pt x="932" y="8"/>
                    <a:pt x="941" y="1"/>
                    <a:pt x="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479;p48"/>
            <p:cNvSpPr/>
            <p:nvPr/>
          </p:nvSpPr>
          <p:spPr>
            <a:xfrm>
              <a:off x="7600889" y="1739988"/>
              <a:ext cx="88984" cy="51227"/>
            </a:xfrm>
            <a:custGeom>
              <a:avLst/>
              <a:gdLst/>
              <a:ahLst/>
              <a:cxnLst/>
              <a:rect l="l" t="t" r="r" b="b"/>
              <a:pathLst>
                <a:path w="1810" h="1042" extrusionOk="0">
                  <a:moveTo>
                    <a:pt x="1809" y="1"/>
                  </a:moveTo>
                  <a:cubicBezTo>
                    <a:pt x="936" y="670"/>
                    <a:pt x="0" y="700"/>
                    <a:pt x="0" y="700"/>
                  </a:cubicBezTo>
                  <a:lnTo>
                    <a:pt x="44" y="1041"/>
                  </a:lnTo>
                  <a:cubicBezTo>
                    <a:pt x="1438" y="1037"/>
                    <a:pt x="1809" y="1"/>
                    <a:pt x="1809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480;p48"/>
            <p:cNvSpPr/>
            <p:nvPr/>
          </p:nvSpPr>
          <p:spPr>
            <a:xfrm>
              <a:off x="7480980" y="1388275"/>
              <a:ext cx="320343" cy="244387"/>
            </a:xfrm>
            <a:custGeom>
              <a:avLst/>
              <a:gdLst/>
              <a:ahLst/>
              <a:cxnLst/>
              <a:rect l="l" t="t" r="r" b="b"/>
              <a:pathLst>
                <a:path w="6516" h="4971" extrusionOk="0">
                  <a:moveTo>
                    <a:pt x="3129" y="0"/>
                  </a:moveTo>
                  <a:cubicBezTo>
                    <a:pt x="2898" y="0"/>
                    <a:pt x="2671" y="43"/>
                    <a:pt x="2461" y="141"/>
                  </a:cubicBezTo>
                  <a:cubicBezTo>
                    <a:pt x="2251" y="242"/>
                    <a:pt x="2068" y="390"/>
                    <a:pt x="1854" y="473"/>
                  </a:cubicBezTo>
                  <a:cubicBezTo>
                    <a:pt x="1399" y="652"/>
                    <a:pt x="840" y="521"/>
                    <a:pt x="442" y="801"/>
                  </a:cubicBezTo>
                  <a:cubicBezTo>
                    <a:pt x="79" y="1063"/>
                    <a:pt x="1" y="1614"/>
                    <a:pt x="210" y="2007"/>
                  </a:cubicBezTo>
                  <a:cubicBezTo>
                    <a:pt x="424" y="2400"/>
                    <a:pt x="862" y="2636"/>
                    <a:pt x="1303" y="2693"/>
                  </a:cubicBezTo>
                  <a:cubicBezTo>
                    <a:pt x="1389" y="2704"/>
                    <a:pt x="1475" y="2709"/>
                    <a:pt x="1561" y="2709"/>
                  </a:cubicBezTo>
                  <a:cubicBezTo>
                    <a:pt x="1918" y="2709"/>
                    <a:pt x="2276" y="2621"/>
                    <a:pt x="2614" y="2501"/>
                  </a:cubicBezTo>
                  <a:cubicBezTo>
                    <a:pt x="2791" y="2439"/>
                    <a:pt x="2980" y="2370"/>
                    <a:pt x="3162" y="2370"/>
                  </a:cubicBezTo>
                  <a:cubicBezTo>
                    <a:pt x="3236" y="2370"/>
                    <a:pt x="3308" y="2381"/>
                    <a:pt x="3379" y="2409"/>
                  </a:cubicBezTo>
                  <a:cubicBezTo>
                    <a:pt x="3611" y="2497"/>
                    <a:pt x="3772" y="2755"/>
                    <a:pt x="4021" y="2776"/>
                  </a:cubicBezTo>
                  <a:cubicBezTo>
                    <a:pt x="4033" y="2777"/>
                    <a:pt x="4045" y="2777"/>
                    <a:pt x="4057" y="2777"/>
                  </a:cubicBezTo>
                  <a:cubicBezTo>
                    <a:pt x="4195" y="2777"/>
                    <a:pt x="4344" y="2720"/>
                    <a:pt x="4472" y="2720"/>
                  </a:cubicBezTo>
                  <a:cubicBezTo>
                    <a:pt x="4541" y="2720"/>
                    <a:pt x="4603" y="2736"/>
                    <a:pt x="4654" y="2785"/>
                  </a:cubicBezTo>
                  <a:cubicBezTo>
                    <a:pt x="4720" y="2846"/>
                    <a:pt x="4738" y="2938"/>
                    <a:pt x="4755" y="3025"/>
                  </a:cubicBezTo>
                  <a:cubicBezTo>
                    <a:pt x="4838" y="3506"/>
                    <a:pt x="5122" y="4467"/>
                    <a:pt x="5205" y="4944"/>
                  </a:cubicBezTo>
                  <a:cubicBezTo>
                    <a:pt x="5249" y="4962"/>
                    <a:pt x="5289" y="4970"/>
                    <a:pt x="5327" y="4970"/>
                  </a:cubicBezTo>
                  <a:cubicBezTo>
                    <a:pt x="5565" y="4970"/>
                    <a:pt x="5716" y="4658"/>
                    <a:pt x="6009" y="4651"/>
                  </a:cubicBezTo>
                  <a:cubicBezTo>
                    <a:pt x="6062" y="3598"/>
                    <a:pt x="6516" y="2540"/>
                    <a:pt x="6250" y="1517"/>
                  </a:cubicBezTo>
                  <a:cubicBezTo>
                    <a:pt x="6189" y="1264"/>
                    <a:pt x="6066" y="1010"/>
                    <a:pt x="5848" y="867"/>
                  </a:cubicBezTo>
                  <a:cubicBezTo>
                    <a:pt x="5755" y="804"/>
                    <a:pt x="5639" y="771"/>
                    <a:pt x="5525" y="771"/>
                  </a:cubicBezTo>
                  <a:cubicBezTo>
                    <a:pt x="5384" y="771"/>
                    <a:pt x="5246" y="821"/>
                    <a:pt x="5158" y="927"/>
                  </a:cubicBezTo>
                  <a:lnTo>
                    <a:pt x="5158" y="927"/>
                  </a:lnTo>
                  <a:cubicBezTo>
                    <a:pt x="4772" y="635"/>
                    <a:pt x="4381" y="343"/>
                    <a:pt x="3934" y="163"/>
                  </a:cubicBezTo>
                  <a:cubicBezTo>
                    <a:pt x="3680" y="61"/>
                    <a:pt x="3402" y="0"/>
                    <a:pt x="3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481;p48"/>
            <p:cNvSpPr/>
            <p:nvPr/>
          </p:nvSpPr>
          <p:spPr>
            <a:xfrm>
              <a:off x="7747640" y="1559805"/>
              <a:ext cx="59044" cy="85641"/>
            </a:xfrm>
            <a:custGeom>
              <a:avLst/>
              <a:gdLst/>
              <a:ahLst/>
              <a:cxnLst/>
              <a:rect l="l" t="t" r="r" b="b"/>
              <a:pathLst>
                <a:path w="1201" h="1742" extrusionOk="0">
                  <a:moveTo>
                    <a:pt x="321" y="0"/>
                  </a:moveTo>
                  <a:cubicBezTo>
                    <a:pt x="147" y="0"/>
                    <a:pt x="10" y="51"/>
                    <a:pt x="0" y="57"/>
                  </a:cubicBezTo>
                  <a:cubicBezTo>
                    <a:pt x="0" y="57"/>
                    <a:pt x="53" y="1673"/>
                    <a:pt x="61" y="1704"/>
                  </a:cubicBezTo>
                  <a:cubicBezTo>
                    <a:pt x="62" y="1715"/>
                    <a:pt x="173" y="1741"/>
                    <a:pt x="322" y="1741"/>
                  </a:cubicBezTo>
                  <a:cubicBezTo>
                    <a:pt x="662" y="1741"/>
                    <a:pt x="1200" y="1604"/>
                    <a:pt x="1088" y="825"/>
                  </a:cubicBezTo>
                  <a:cubicBezTo>
                    <a:pt x="988" y="136"/>
                    <a:pt x="605" y="0"/>
                    <a:pt x="32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482;p48"/>
            <p:cNvSpPr/>
            <p:nvPr/>
          </p:nvSpPr>
          <p:spPr>
            <a:xfrm>
              <a:off x="7762635" y="1576914"/>
              <a:ext cx="24975" cy="48671"/>
            </a:xfrm>
            <a:custGeom>
              <a:avLst/>
              <a:gdLst/>
              <a:ahLst/>
              <a:cxnLst/>
              <a:rect l="l" t="t" r="r" b="b"/>
              <a:pathLst>
                <a:path w="508" h="990" extrusionOk="0">
                  <a:moveTo>
                    <a:pt x="155" y="0"/>
                  </a:moveTo>
                  <a:cubicBezTo>
                    <a:pt x="150" y="0"/>
                    <a:pt x="146" y="1"/>
                    <a:pt x="141" y="1"/>
                  </a:cubicBezTo>
                  <a:cubicBezTo>
                    <a:pt x="101" y="1"/>
                    <a:pt x="62" y="19"/>
                    <a:pt x="36" y="45"/>
                  </a:cubicBezTo>
                  <a:cubicBezTo>
                    <a:pt x="14" y="71"/>
                    <a:pt x="6" y="98"/>
                    <a:pt x="6" y="119"/>
                  </a:cubicBezTo>
                  <a:cubicBezTo>
                    <a:pt x="1" y="163"/>
                    <a:pt x="23" y="185"/>
                    <a:pt x="26" y="185"/>
                  </a:cubicBezTo>
                  <a:cubicBezTo>
                    <a:pt x="26" y="185"/>
                    <a:pt x="27" y="185"/>
                    <a:pt x="27" y="185"/>
                  </a:cubicBezTo>
                  <a:cubicBezTo>
                    <a:pt x="36" y="181"/>
                    <a:pt x="22" y="158"/>
                    <a:pt x="36" y="128"/>
                  </a:cubicBezTo>
                  <a:cubicBezTo>
                    <a:pt x="44" y="95"/>
                    <a:pt x="73" y="57"/>
                    <a:pt x="126" y="57"/>
                  </a:cubicBezTo>
                  <a:cubicBezTo>
                    <a:pt x="130" y="57"/>
                    <a:pt x="136" y="57"/>
                    <a:pt x="141" y="58"/>
                  </a:cubicBezTo>
                  <a:cubicBezTo>
                    <a:pt x="202" y="58"/>
                    <a:pt x="262" y="106"/>
                    <a:pt x="311" y="185"/>
                  </a:cubicBezTo>
                  <a:cubicBezTo>
                    <a:pt x="355" y="259"/>
                    <a:pt x="394" y="355"/>
                    <a:pt x="403" y="455"/>
                  </a:cubicBezTo>
                  <a:cubicBezTo>
                    <a:pt x="429" y="657"/>
                    <a:pt x="355" y="858"/>
                    <a:pt x="246" y="919"/>
                  </a:cubicBezTo>
                  <a:cubicBezTo>
                    <a:pt x="211" y="937"/>
                    <a:pt x="176" y="945"/>
                    <a:pt x="147" y="945"/>
                  </a:cubicBezTo>
                  <a:cubicBezTo>
                    <a:pt x="127" y="945"/>
                    <a:pt x="110" y="942"/>
                    <a:pt x="97" y="937"/>
                  </a:cubicBezTo>
                  <a:cubicBezTo>
                    <a:pt x="66" y="928"/>
                    <a:pt x="48" y="914"/>
                    <a:pt x="42" y="914"/>
                  </a:cubicBezTo>
                  <a:cubicBezTo>
                    <a:pt x="41" y="914"/>
                    <a:pt x="41" y="914"/>
                    <a:pt x="40" y="915"/>
                  </a:cubicBezTo>
                  <a:cubicBezTo>
                    <a:pt x="36" y="919"/>
                    <a:pt x="49" y="945"/>
                    <a:pt x="84" y="967"/>
                  </a:cubicBezTo>
                  <a:cubicBezTo>
                    <a:pt x="107" y="980"/>
                    <a:pt x="139" y="989"/>
                    <a:pt x="177" y="989"/>
                  </a:cubicBezTo>
                  <a:cubicBezTo>
                    <a:pt x="205" y="989"/>
                    <a:pt x="236" y="984"/>
                    <a:pt x="268" y="971"/>
                  </a:cubicBezTo>
                  <a:cubicBezTo>
                    <a:pt x="425" y="901"/>
                    <a:pt x="508" y="675"/>
                    <a:pt x="482" y="447"/>
                  </a:cubicBezTo>
                  <a:cubicBezTo>
                    <a:pt x="468" y="334"/>
                    <a:pt x="425" y="229"/>
                    <a:pt x="367" y="145"/>
                  </a:cubicBezTo>
                  <a:cubicBezTo>
                    <a:pt x="318" y="67"/>
                    <a:pt x="237" y="0"/>
                    <a:pt x="155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483;p48"/>
            <p:cNvSpPr/>
            <p:nvPr/>
          </p:nvSpPr>
          <p:spPr>
            <a:xfrm>
              <a:off x="7723747" y="1399042"/>
              <a:ext cx="12340" cy="40215"/>
            </a:xfrm>
            <a:custGeom>
              <a:avLst/>
              <a:gdLst/>
              <a:ahLst/>
              <a:cxnLst/>
              <a:rect l="l" t="t" r="r" b="b"/>
              <a:pathLst>
                <a:path w="251" h="818" extrusionOk="0">
                  <a:moveTo>
                    <a:pt x="33" y="0"/>
                  </a:moveTo>
                  <a:cubicBezTo>
                    <a:pt x="32" y="0"/>
                    <a:pt x="32" y="0"/>
                    <a:pt x="31" y="1"/>
                  </a:cubicBezTo>
                  <a:cubicBezTo>
                    <a:pt x="0" y="5"/>
                    <a:pt x="18" y="197"/>
                    <a:pt x="71" y="420"/>
                  </a:cubicBezTo>
                  <a:cubicBezTo>
                    <a:pt x="123" y="645"/>
                    <a:pt x="187" y="818"/>
                    <a:pt x="219" y="818"/>
                  </a:cubicBezTo>
                  <a:cubicBezTo>
                    <a:pt x="219" y="818"/>
                    <a:pt x="219" y="818"/>
                    <a:pt x="220" y="818"/>
                  </a:cubicBezTo>
                  <a:cubicBezTo>
                    <a:pt x="250" y="809"/>
                    <a:pt x="236" y="622"/>
                    <a:pt x="184" y="394"/>
                  </a:cubicBezTo>
                  <a:cubicBezTo>
                    <a:pt x="133" y="176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484;p48"/>
            <p:cNvSpPr/>
            <p:nvPr/>
          </p:nvSpPr>
          <p:spPr>
            <a:xfrm>
              <a:off x="7731662" y="1401598"/>
              <a:ext cx="19223" cy="37708"/>
            </a:xfrm>
            <a:custGeom>
              <a:avLst/>
              <a:gdLst/>
              <a:ahLst/>
              <a:cxnLst/>
              <a:rect l="l" t="t" r="r" b="b"/>
              <a:pathLst>
                <a:path w="391" h="767" extrusionOk="0">
                  <a:moveTo>
                    <a:pt x="360" y="0"/>
                  </a:moveTo>
                  <a:cubicBezTo>
                    <a:pt x="326" y="0"/>
                    <a:pt x="229" y="158"/>
                    <a:pt x="146" y="360"/>
                  </a:cubicBezTo>
                  <a:cubicBezTo>
                    <a:pt x="53" y="570"/>
                    <a:pt x="1" y="753"/>
                    <a:pt x="32" y="766"/>
                  </a:cubicBezTo>
                  <a:cubicBezTo>
                    <a:pt x="34" y="766"/>
                    <a:pt x="35" y="767"/>
                    <a:pt x="36" y="767"/>
                  </a:cubicBezTo>
                  <a:cubicBezTo>
                    <a:pt x="70" y="767"/>
                    <a:pt x="162" y="609"/>
                    <a:pt x="251" y="407"/>
                  </a:cubicBezTo>
                  <a:cubicBezTo>
                    <a:pt x="342" y="197"/>
                    <a:pt x="390" y="14"/>
                    <a:pt x="364" y="1"/>
                  </a:cubicBezTo>
                  <a:cubicBezTo>
                    <a:pt x="363" y="1"/>
                    <a:pt x="361" y="0"/>
                    <a:pt x="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485;p48"/>
            <p:cNvSpPr/>
            <p:nvPr/>
          </p:nvSpPr>
          <p:spPr>
            <a:xfrm>
              <a:off x="7042300" y="1906897"/>
              <a:ext cx="773228" cy="635032"/>
            </a:xfrm>
            <a:custGeom>
              <a:avLst/>
              <a:gdLst/>
              <a:ahLst/>
              <a:cxnLst/>
              <a:rect l="l" t="t" r="r" b="b"/>
              <a:pathLst>
                <a:path w="15728" h="12917" extrusionOk="0">
                  <a:moveTo>
                    <a:pt x="1989" y="1"/>
                  </a:moveTo>
                  <a:cubicBezTo>
                    <a:pt x="1760" y="1"/>
                    <a:pt x="1743" y="302"/>
                    <a:pt x="1988" y="653"/>
                  </a:cubicBezTo>
                  <a:cubicBezTo>
                    <a:pt x="2241" y="1024"/>
                    <a:pt x="2958" y="2095"/>
                    <a:pt x="2867" y="2170"/>
                  </a:cubicBezTo>
                  <a:cubicBezTo>
                    <a:pt x="2860" y="2175"/>
                    <a:pt x="2852" y="2177"/>
                    <a:pt x="2843" y="2177"/>
                  </a:cubicBezTo>
                  <a:cubicBezTo>
                    <a:pt x="2592" y="2177"/>
                    <a:pt x="1390" y="425"/>
                    <a:pt x="1390" y="425"/>
                  </a:cubicBezTo>
                  <a:cubicBezTo>
                    <a:pt x="1390" y="425"/>
                    <a:pt x="1244" y="138"/>
                    <a:pt x="1051" y="138"/>
                  </a:cubicBezTo>
                  <a:cubicBezTo>
                    <a:pt x="1019" y="138"/>
                    <a:pt x="986" y="145"/>
                    <a:pt x="952" y="163"/>
                  </a:cubicBezTo>
                  <a:cubicBezTo>
                    <a:pt x="525" y="399"/>
                    <a:pt x="1961" y="2313"/>
                    <a:pt x="2102" y="2493"/>
                  </a:cubicBezTo>
                  <a:cubicBezTo>
                    <a:pt x="2157" y="2566"/>
                    <a:pt x="2134" y="2613"/>
                    <a:pt x="2086" y="2613"/>
                  </a:cubicBezTo>
                  <a:cubicBezTo>
                    <a:pt x="2051" y="2613"/>
                    <a:pt x="2002" y="2587"/>
                    <a:pt x="1961" y="2527"/>
                  </a:cubicBezTo>
                  <a:cubicBezTo>
                    <a:pt x="1868" y="2392"/>
                    <a:pt x="847" y="949"/>
                    <a:pt x="474" y="949"/>
                  </a:cubicBezTo>
                  <a:cubicBezTo>
                    <a:pt x="450" y="949"/>
                    <a:pt x="428" y="955"/>
                    <a:pt x="410" y="968"/>
                  </a:cubicBezTo>
                  <a:cubicBezTo>
                    <a:pt x="96" y="1186"/>
                    <a:pt x="1372" y="2523"/>
                    <a:pt x="1542" y="2925"/>
                  </a:cubicBezTo>
                  <a:cubicBezTo>
                    <a:pt x="1565" y="2980"/>
                    <a:pt x="1568" y="3004"/>
                    <a:pt x="1554" y="3004"/>
                  </a:cubicBezTo>
                  <a:cubicBezTo>
                    <a:pt x="1457" y="3004"/>
                    <a:pt x="588" y="1906"/>
                    <a:pt x="254" y="1906"/>
                  </a:cubicBezTo>
                  <a:cubicBezTo>
                    <a:pt x="232" y="1906"/>
                    <a:pt x="213" y="1910"/>
                    <a:pt x="196" y="1920"/>
                  </a:cubicBezTo>
                  <a:cubicBezTo>
                    <a:pt x="79" y="1990"/>
                    <a:pt x="0" y="2055"/>
                    <a:pt x="743" y="2934"/>
                  </a:cubicBezTo>
                  <a:cubicBezTo>
                    <a:pt x="1210" y="3493"/>
                    <a:pt x="2334" y="4512"/>
                    <a:pt x="3115" y="5206"/>
                  </a:cubicBezTo>
                  <a:cubicBezTo>
                    <a:pt x="4637" y="7013"/>
                    <a:pt x="9797" y="12917"/>
                    <a:pt x="12403" y="12917"/>
                  </a:cubicBezTo>
                  <a:cubicBezTo>
                    <a:pt x="12476" y="12917"/>
                    <a:pt x="12547" y="12912"/>
                    <a:pt x="12617" y="12902"/>
                  </a:cubicBezTo>
                  <a:cubicBezTo>
                    <a:pt x="13171" y="12828"/>
                    <a:pt x="13687" y="12562"/>
                    <a:pt x="14006" y="12037"/>
                  </a:cubicBezTo>
                  <a:cubicBezTo>
                    <a:pt x="14736" y="10839"/>
                    <a:pt x="15287" y="9873"/>
                    <a:pt x="15727" y="8715"/>
                  </a:cubicBezTo>
                  <a:lnTo>
                    <a:pt x="11677" y="7339"/>
                  </a:lnTo>
                  <a:cubicBezTo>
                    <a:pt x="11537" y="7785"/>
                    <a:pt x="11419" y="8069"/>
                    <a:pt x="11279" y="8221"/>
                  </a:cubicBezTo>
                  <a:cubicBezTo>
                    <a:pt x="11244" y="8260"/>
                    <a:pt x="11195" y="8278"/>
                    <a:pt x="11132" y="8278"/>
                  </a:cubicBezTo>
                  <a:cubicBezTo>
                    <a:pt x="10057" y="8278"/>
                    <a:pt x="5139" y="2934"/>
                    <a:pt x="5139" y="2934"/>
                  </a:cubicBezTo>
                  <a:cubicBezTo>
                    <a:pt x="5108" y="2724"/>
                    <a:pt x="5051" y="1972"/>
                    <a:pt x="5095" y="1767"/>
                  </a:cubicBezTo>
                  <a:cubicBezTo>
                    <a:pt x="5148" y="1518"/>
                    <a:pt x="5231" y="1190"/>
                    <a:pt x="5331" y="1024"/>
                  </a:cubicBezTo>
                  <a:cubicBezTo>
                    <a:pt x="5441" y="850"/>
                    <a:pt x="5315" y="637"/>
                    <a:pt x="5148" y="637"/>
                  </a:cubicBezTo>
                  <a:cubicBezTo>
                    <a:pt x="5123" y="637"/>
                    <a:pt x="5096" y="642"/>
                    <a:pt x="5069" y="653"/>
                  </a:cubicBezTo>
                  <a:cubicBezTo>
                    <a:pt x="4868" y="736"/>
                    <a:pt x="4510" y="1291"/>
                    <a:pt x="4418" y="2055"/>
                  </a:cubicBezTo>
                  <a:cubicBezTo>
                    <a:pt x="4393" y="2264"/>
                    <a:pt x="4314" y="2345"/>
                    <a:pt x="4208" y="2345"/>
                  </a:cubicBezTo>
                  <a:cubicBezTo>
                    <a:pt x="3925" y="2345"/>
                    <a:pt x="3448" y="1770"/>
                    <a:pt x="3272" y="1500"/>
                  </a:cubicBezTo>
                  <a:cubicBezTo>
                    <a:pt x="3028" y="1133"/>
                    <a:pt x="2189" y="20"/>
                    <a:pt x="2014" y="2"/>
                  </a:cubicBezTo>
                  <a:cubicBezTo>
                    <a:pt x="2005" y="1"/>
                    <a:pt x="1997" y="1"/>
                    <a:pt x="1989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515;p29"/>
          <p:cNvSpPr txBox="1">
            <a:spLocks/>
          </p:cNvSpPr>
          <p:nvPr/>
        </p:nvSpPr>
        <p:spPr>
          <a:xfrm>
            <a:off x="3867615" y="3221064"/>
            <a:ext cx="3666473" cy="35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r"/>
            <a:r>
              <a:rPr lang="id-ID" sz="1400" dirty="0" smtClean="0"/>
              <a:t>Pembimbing : </a:t>
            </a:r>
            <a:r>
              <a:rPr lang="id-ID" sz="1400" dirty="0"/>
              <a:t>Painem, S.Kom., M.Kom.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430;p28"/>
          <p:cNvSpPr/>
          <p:nvPr/>
        </p:nvSpPr>
        <p:spPr>
          <a:xfrm>
            <a:off x="761998" y="2682302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0;p28"/>
          <p:cNvSpPr/>
          <p:nvPr/>
        </p:nvSpPr>
        <p:spPr>
          <a:xfrm>
            <a:off x="761998" y="3286574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0;p28"/>
          <p:cNvSpPr/>
          <p:nvPr/>
        </p:nvSpPr>
        <p:spPr>
          <a:xfrm>
            <a:off x="762000" y="1820401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Latar Belakang</a:t>
            </a:r>
            <a:endParaRPr sz="2000" dirty="0"/>
          </a:p>
        </p:txBody>
      </p:sp>
      <p:sp>
        <p:nvSpPr>
          <p:cNvPr id="6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729342" y="1117136"/>
            <a:ext cx="7646007" cy="2884500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228600" indent="-228600">
              <a:buSzPct val="90000"/>
            </a:pPr>
            <a:endParaRPr sz="1600" dirty="0" smtClean="0"/>
          </a:p>
          <a:p>
            <a:pPr marL="361950" indent="-361950">
              <a:buSzPct val="90000"/>
            </a:pPr>
            <a:r>
              <a:rPr lang="id-ID" sz="1600" dirty="0" smtClean="0"/>
              <a:t>Munculnya</a:t>
            </a:r>
            <a:r>
              <a:rPr sz="1600" dirty="0" smtClean="0"/>
              <a:t> </a:t>
            </a:r>
            <a:r>
              <a:rPr sz="1600" dirty="0" err="1" smtClean="0"/>
              <a:t>pandemi</a:t>
            </a:r>
            <a:r>
              <a:rPr lang="id-ID" sz="1600" dirty="0" smtClean="0"/>
              <a:t> Covid-19 yang </a:t>
            </a:r>
            <a:r>
              <a:rPr sz="1600" dirty="0" err="1" smtClean="0"/>
              <a:t>memicu</a:t>
            </a:r>
            <a:r>
              <a:rPr sz="1600" dirty="0" smtClean="0"/>
              <a:t> </a:t>
            </a:r>
            <a:r>
              <a:rPr sz="1600" dirty="0" err="1" smtClean="0"/>
              <a:t>pelaksanaan</a:t>
            </a:r>
            <a:r>
              <a:rPr sz="1600" dirty="0" smtClean="0"/>
              <a:t> </a:t>
            </a:r>
            <a:r>
              <a:rPr sz="1600" dirty="0" err="1" smtClean="0"/>
              <a:t>pendidikan</a:t>
            </a:r>
            <a:r>
              <a:rPr sz="1600" dirty="0" smtClean="0"/>
              <a:t> </a:t>
            </a:r>
            <a:r>
              <a:rPr sz="1600" dirty="0" err="1" smtClean="0"/>
              <a:t>secara</a:t>
            </a:r>
            <a:r>
              <a:rPr sz="1600" dirty="0" smtClean="0"/>
              <a:t> daring di </a:t>
            </a:r>
            <a:r>
              <a:rPr sz="1600" dirty="0" err="1" smtClean="0"/>
              <a:t>seluruh</a:t>
            </a:r>
            <a:r>
              <a:rPr sz="1600" dirty="0" smtClean="0"/>
              <a:t> </a:t>
            </a:r>
            <a:r>
              <a:rPr sz="1600" dirty="0" err="1" smtClean="0"/>
              <a:t>institusi</a:t>
            </a:r>
            <a:r>
              <a:rPr sz="1600" dirty="0" smtClean="0"/>
              <a:t> </a:t>
            </a:r>
            <a:r>
              <a:rPr sz="1600" dirty="0" err="1" smtClean="0"/>
              <a:t>pendidikan</a:t>
            </a:r>
            <a:r>
              <a:rPr sz="1600" dirty="0" smtClean="0"/>
              <a:t>, </a:t>
            </a:r>
            <a:r>
              <a:rPr sz="1600" dirty="0" err="1" smtClean="0"/>
              <a:t>menggantikan</a:t>
            </a:r>
            <a:r>
              <a:rPr sz="1600" dirty="0" smtClean="0"/>
              <a:t> </a:t>
            </a:r>
            <a:r>
              <a:rPr lang="id-ID" sz="1600" dirty="0"/>
              <a:t>sistem pembelajaran </a:t>
            </a:r>
            <a:r>
              <a:rPr lang="id-ID" sz="1600" dirty="0" smtClean="0"/>
              <a:t>konvensional.</a:t>
            </a:r>
          </a:p>
          <a:p>
            <a:pPr marL="361950" indent="-361950">
              <a:buSzPct val="90000"/>
            </a:pPr>
            <a:endParaRPr sz="800" i="1" dirty="0" smtClean="0"/>
          </a:p>
          <a:p>
            <a:pPr marL="361950" indent="-361950">
              <a:buSzPct val="90000"/>
            </a:pPr>
            <a:r>
              <a:rPr lang="x-none" sz="1600" dirty="0" smtClean="0"/>
              <a:t>Beragamnya </a:t>
            </a:r>
            <a:r>
              <a:rPr lang="x-none" sz="1600" dirty="0" smtClean="0"/>
              <a:t>pendapat masyarakat terkait </a:t>
            </a:r>
            <a:r>
              <a:rPr lang="id-ID" sz="1600" dirty="0"/>
              <a:t>pelaksanaan pendidikan secara </a:t>
            </a:r>
            <a:r>
              <a:rPr lang="id-ID" sz="1600" dirty="0" smtClean="0"/>
              <a:t>daring </a:t>
            </a:r>
            <a:r>
              <a:rPr lang="x-none" sz="1600" dirty="0" smtClean="0"/>
              <a:t>pada media sosial Twitter.</a:t>
            </a:r>
          </a:p>
          <a:p>
            <a:pPr marL="361950" indent="-361950">
              <a:buSzPct val="90000"/>
            </a:pPr>
            <a:endParaRPr lang="x-none" sz="800" dirty="0"/>
          </a:p>
          <a:p>
            <a:pPr marL="361950" indent="-361950">
              <a:buSzPct val="90000"/>
            </a:pPr>
            <a:r>
              <a:rPr lang="x-none" sz="1600" dirty="0" smtClean="0"/>
              <a:t>Melakukan analisis </a:t>
            </a:r>
            <a:r>
              <a:rPr lang="x-none" sz="1600" dirty="0"/>
              <a:t>dengan </a:t>
            </a:r>
            <a:r>
              <a:rPr lang="x-none" sz="1600" dirty="0" smtClean="0"/>
              <a:t>memanfaatkan </a:t>
            </a:r>
            <a:r>
              <a:rPr lang="x-none" sz="1600" dirty="0" smtClean="0"/>
              <a:t>data </a:t>
            </a:r>
            <a:r>
              <a:rPr lang="x-none" sz="1600" i="1" dirty="0" smtClean="0"/>
              <a:t>tweet </a:t>
            </a:r>
            <a:r>
              <a:rPr lang="x-none" sz="1600" dirty="0" smtClean="0"/>
              <a:t>Twitter, </a:t>
            </a:r>
            <a:r>
              <a:rPr lang="x-none" sz="1600" dirty="0" smtClean="0"/>
              <a:t>sehingga menghasilkan informasi </a:t>
            </a:r>
            <a:r>
              <a:rPr lang="x-none" sz="1600" dirty="0" smtClean="0"/>
              <a:t>berupa arah pandangan (sentimen) masyarakat.</a:t>
            </a:r>
            <a:endParaRPr sz="16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430;p28"/>
          <p:cNvSpPr/>
          <p:nvPr/>
        </p:nvSpPr>
        <p:spPr>
          <a:xfrm>
            <a:off x="761998" y="2406986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0;p28"/>
          <p:cNvSpPr/>
          <p:nvPr/>
        </p:nvSpPr>
        <p:spPr>
          <a:xfrm>
            <a:off x="761998" y="3017667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0;p28"/>
          <p:cNvSpPr/>
          <p:nvPr/>
        </p:nvSpPr>
        <p:spPr>
          <a:xfrm>
            <a:off x="761998" y="1809005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Rumusan Masalah</a:t>
            </a:r>
            <a:endParaRPr sz="2000" dirty="0"/>
          </a:p>
        </p:txBody>
      </p:sp>
      <p:sp>
        <p:nvSpPr>
          <p:cNvPr id="6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729342" y="1117136"/>
            <a:ext cx="7646007" cy="2884500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358775" indent="-358775">
              <a:buSzPct val="90000"/>
            </a:pPr>
            <a:r>
              <a:rPr lang="id-ID" sz="1600" dirty="0"/>
              <a:t>Bagaimana </a:t>
            </a:r>
            <a:r>
              <a:rPr lang="id-ID" sz="1600" dirty="0" smtClean="0"/>
              <a:t>persentase pendapat (sentimen) </a:t>
            </a:r>
            <a:r>
              <a:rPr lang="id-ID" sz="1600" dirty="0"/>
              <a:t>masyarakat Indonesia terhadap </a:t>
            </a:r>
            <a:r>
              <a:rPr lang="id-ID" sz="1600" dirty="0" smtClean="0"/>
              <a:t>pembelajaran daring?</a:t>
            </a:r>
          </a:p>
          <a:p>
            <a:pPr marL="358775" indent="-358775">
              <a:buSzPct val="90000"/>
            </a:pPr>
            <a:endParaRPr lang="id-ID" sz="800" dirty="0" smtClean="0"/>
          </a:p>
          <a:p>
            <a:pPr marL="358775" indent="-358775">
              <a:buSzPct val="90000"/>
            </a:pPr>
            <a:r>
              <a:rPr lang="nn-NO" sz="1600" dirty="0"/>
              <a:t>Bagaimana cara menganalisis sentimen berdasarkan pendapat masyarakat Indonesia melalui media sosial Twitter</a:t>
            </a:r>
            <a:r>
              <a:rPr lang="nn-NO" sz="1600" dirty="0" smtClean="0"/>
              <a:t>?</a:t>
            </a:r>
            <a:endParaRPr lang="id-ID" sz="1600" dirty="0" smtClean="0"/>
          </a:p>
          <a:p>
            <a:pPr marL="358775" indent="-358775">
              <a:buSzPct val="90000"/>
            </a:pPr>
            <a:endParaRPr lang="id-ID" sz="800" dirty="0" smtClean="0"/>
          </a:p>
          <a:p>
            <a:pPr marL="358775" indent="-358775">
              <a:buSzPct val="90000"/>
            </a:pPr>
            <a:r>
              <a:rPr lang="id-ID" sz="1600" dirty="0"/>
              <a:t>Berapa nilai akurasi yang diperoleh algoritme </a:t>
            </a:r>
            <a:r>
              <a:rPr lang="id-ID" sz="1600" i="1" dirty="0"/>
              <a:t>K-Nearest Neighbor </a:t>
            </a:r>
            <a:r>
              <a:rPr lang="id-ID" sz="1600" dirty="0"/>
              <a:t>dalam melakukan </a:t>
            </a:r>
            <a:r>
              <a:rPr lang="id-ID" sz="1600" dirty="0" smtClean="0"/>
              <a:t>klasifikasi sentimen</a:t>
            </a:r>
            <a:r>
              <a:rPr lang="id-ID" sz="1600" dirty="0"/>
              <a:t>?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556616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30;p28"/>
          <p:cNvSpPr/>
          <p:nvPr/>
        </p:nvSpPr>
        <p:spPr>
          <a:xfrm>
            <a:off x="751115" y="3450756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28"/>
          <p:cNvSpPr/>
          <p:nvPr/>
        </p:nvSpPr>
        <p:spPr>
          <a:xfrm>
            <a:off x="762001" y="2856333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0;p28"/>
          <p:cNvSpPr/>
          <p:nvPr/>
        </p:nvSpPr>
        <p:spPr>
          <a:xfrm>
            <a:off x="762001" y="1754576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30;p28"/>
          <p:cNvSpPr/>
          <p:nvPr/>
        </p:nvSpPr>
        <p:spPr>
          <a:xfrm>
            <a:off x="762001" y="1395609"/>
            <a:ext cx="235462" cy="304800"/>
          </a:xfrm>
          <a:prstGeom prst="roundRect">
            <a:avLst>
              <a:gd name="adj" fmla="val 152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4" name="Google Shape;422;p27"/>
          <p:cNvSpPr txBox="1">
            <a:spLocks/>
          </p:cNvSpPr>
          <p:nvPr/>
        </p:nvSpPr>
        <p:spPr>
          <a:xfrm flipH="1">
            <a:off x="723898" y="1182451"/>
            <a:ext cx="7651451" cy="28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34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Josefin Slab Thin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358775" indent="-358775">
              <a:buSzPct val="90000"/>
            </a:pPr>
            <a:r>
              <a:rPr lang="id-ID" sz="1600" i="1" dirty="0" smtClean="0"/>
              <a:t>Platform</a:t>
            </a:r>
            <a:r>
              <a:rPr lang="id-ID" sz="1600" dirty="0" smtClean="0"/>
              <a:t> </a:t>
            </a:r>
            <a:r>
              <a:rPr lang="id-ID" sz="1600" dirty="0"/>
              <a:t>yang digunakan hanya berbasis </a:t>
            </a:r>
            <a:r>
              <a:rPr lang="id-ID" sz="1600" i="1" dirty="0" smtClean="0"/>
              <a:t>web</a:t>
            </a:r>
          </a:p>
          <a:p>
            <a:pPr marL="358775" indent="-358775">
              <a:buSzPct val="90000"/>
            </a:pPr>
            <a:endParaRPr lang="id-ID" sz="800" dirty="0"/>
          </a:p>
          <a:p>
            <a:pPr marL="358775" indent="-358775">
              <a:buSzPct val="90000"/>
            </a:pPr>
            <a:r>
              <a:rPr lang="id-ID" sz="1600" i="1" dirty="0" smtClean="0"/>
              <a:t>Dataset</a:t>
            </a:r>
            <a:r>
              <a:rPr lang="id-ID" sz="1600" dirty="0" smtClean="0"/>
              <a:t> </a:t>
            </a:r>
            <a:r>
              <a:rPr lang="id-ID" sz="1600" dirty="0"/>
              <a:t>bersumber pada Twitter, terbatas pada </a:t>
            </a:r>
            <a:r>
              <a:rPr lang="id-ID" sz="1600" i="1" dirty="0"/>
              <a:t>tweet</a:t>
            </a:r>
            <a:r>
              <a:rPr lang="id-ID" sz="1600" dirty="0"/>
              <a:t> </a:t>
            </a:r>
            <a:r>
              <a:rPr lang="id-ID" sz="1600" dirty="0" smtClean="0"/>
              <a:t>berbahasa Indonesia </a:t>
            </a:r>
            <a:r>
              <a:rPr lang="id-ID" sz="1600" dirty="0"/>
              <a:t>kata kunci ‘pembelajaran jarak jauh’, ‘belajar dari rumah</a:t>
            </a:r>
            <a:r>
              <a:rPr lang="id-ID" sz="1600" dirty="0" smtClean="0"/>
              <a:t>’, ‘#</a:t>
            </a:r>
            <a:r>
              <a:rPr lang="id-ID" sz="1600" dirty="0"/>
              <a:t>belajaronline’, ‘#belajardarirumah’, ‘#belajardirumah’, dan  ‘#kuliahonline’ pada rentang tanggal 1 Desember 2020 sampai </a:t>
            </a:r>
            <a:r>
              <a:rPr lang="id-ID" sz="1600" dirty="0" smtClean="0"/>
              <a:t>dengan 31 </a:t>
            </a:r>
            <a:r>
              <a:rPr lang="id-ID" sz="1600" dirty="0"/>
              <a:t>Desember </a:t>
            </a:r>
            <a:r>
              <a:rPr lang="id-ID" sz="1600" dirty="0" smtClean="0"/>
              <a:t>2020</a:t>
            </a:r>
          </a:p>
          <a:p>
            <a:pPr marL="358775" indent="-358775">
              <a:buSzPct val="90000"/>
            </a:pPr>
            <a:endParaRPr lang="id-ID" sz="800" dirty="0" smtClean="0"/>
          </a:p>
          <a:p>
            <a:pPr marL="358775" indent="-358775">
              <a:buSzPct val="90000"/>
            </a:pPr>
            <a:r>
              <a:rPr lang="id-ID" sz="1600" dirty="0"/>
              <a:t>Fitur </a:t>
            </a:r>
            <a:r>
              <a:rPr lang="id-ID" sz="1600" i="1" dirty="0"/>
              <a:t>import</a:t>
            </a:r>
            <a:r>
              <a:rPr lang="id-ID" sz="1600" dirty="0"/>
              <a:t> hanya dapat mengenali file masukan berupa excel dengan ekstensi .</a:t>
            </a:r>
            <a:r>
              <a:rPr lang="id-ID" sz="1600" i="1" dirty="0"/>
              <a:t>xls</a:t>
            </a:r>
            <a:r>
              <a:rPr lang="id-ID" sz="1600" dirty="0"/>
              <a:t> atau .</a:t>
            </a:r>
            <a:r>
              <a:rPr lang="id-ID" sz="1600" i="1" dirty="0" smtClean="0"/>
              <a:t>xlsx</a:t>
            </a:r>
            <a:endParaRPr lang="id-ID" sz="1600" dirty="0" smtClean="0"/>
          </a:p>
          <a:p>
            <a:pPr marL="358775" indent="-358775">
              <a:buSzPct val="90000"/>
            </a:pPr>
            <a:endParaRPr lang="id-ID" sz="800" dirty="0" smtClean="0"/>
          </a:p>
          <a:p>
            <a:pPr marL="358775" indent="-358775">
              <a:buSzPct val="90000"/>
            </a:pPr>
            <a:r>
              <a:rPr lang="id-ID" sz="1600" dirty="0" smtClean="0"/>
              <a:t>A</a:t>
            </a:r>
            <a:r>
              <a:rPr lang="sv-SE" sz="1600" dirty="0" smtClean="0"/>
              <a:t>plikasi </a:t>
            </a:r>
            <a:r>
              <a:rPr lang="sv-SE" sz="1600" dirty="0"/>
              <a:t>hanya mengklasifikasikan tweet menjadi dua buah kategori sentimen, yaitu: “positif” dan “negatif</a:t>
            </a:r>
            <a:r>
              <a:rPr lang="sv-SE" sz="1600" dirty="0" smtClean="0"/>
              <a:t>”</a:t>
            </a:r>
            <a:endParaRPr lang="id-ID" sz="1600" dirty="0" smtClean="0"/>
          </a:p>
          <a:p>
            <a:pPr marL="358775" indent="-358775">
              <a:buSzPct val="90000"/>
            </a:pPr>
            <a:endParaRPr lang="id-ID" sz="800" dirty="0" smtClean="0"/>
          </a:p>
        </p:txBody>
      </p:sp>
    </p:spTree>
    <p:extLst>
      <p:ext uri="{BB962C8B-B14F-4D97-AF65-F5344CB8AC3E}">
        <p14:creationId xmlns:p14="http://schemas.microsoft.com/office/powerpoint/2010/main" val="4286919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441;p28"/>
          <p:cNvSpPr/>
          <p:nvPr/>
        </p:nvSpPr>
        <p:spPr>
          <a:xfrm>
            <a:off x="4284902" y="561557"/>
            <a:ext cx="3019414" cy="584495"/>
          </a:xfrm>
          <a:prstGeom prst="roundRect">
            <a:avLst>
              <a:gd name="adj" fmla="val 1213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2441;p41"/>
          <p:cNvSpPr/>
          <p:nvPr/>
        </p:nvSpPr>
        <p:spPr>
          <a:xfrm>
            <a:off x="4234545" y="604486"/>
            <a:ext cx="3023994" cy="582386"/>
          </a:xfrm>
          <a:prstGeom prst="roundRect">
            <a:avLst>
              <a:gd name="adj" fmla="val 1347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1983" y="680902"/>
            <a:ext cx="2891396" cy="429554"/>
          </a:xfrm>
        </p:spPr>
        <p:txBody>
          <a:bodyPr/>
          <a:lstStyle/>
          <a:p>
            <a:pPr algn="ctr"/>
            <a:r>
              <a:rPr lang="id-ID" sz="1800" dirty="0" smtClean="0"/>
              <a:t>Analisis Sentimen</a:t>
            </a:r>
            <a:endParaRPr lang="id-ID" sz="1800" dirty="0"/>
          </a:p>
        </p:txBody>
      </p:sp>
      <p:grpSp>
        <p:nvGrpSpPr>
          <p:cNvPr id="12" name="Google Shape;3486;p48"/>
          <p:cNvGrpSpPr/>
          <p:nvPr/>
        </p:nvGrpSpPr>
        <p:grpSpPr>
          <a:xfrm>
            <a:off x="471859" y="1392927"/>
            <a:ext cx="1939999" cy="1867008"/>
            <a:chOff x="411603" y="2906997"/>
            <a:chExt cx="1735458" cy="1808566"/>
          </a:xfrm>
        </p:grpSpPr>
        <p:grpSp>
          <p:nvGrpSpPr>
            <p:cNvPr id="15" name="Google Shape;3487;p48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18" name="Google Shape;3488;p48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489;p48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490;p48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491;p48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492;p48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493;p48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494;p48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495;p48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496;p48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497;p48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498;p48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499;p48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500;p48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501;p48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502;p48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503;p48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3504;p48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99" name="Google Shape;3505;p48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506;p48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507;p48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508;p48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509;p48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510;p48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511;p48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512;p48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513;p48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514;p48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515;p48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516;p48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517;p48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518;p48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519;p48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520;p48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521;p48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522;p48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523;p48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75" name="Google Shape;3524;p4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525;p4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526;p4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527;p4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528;p4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529;p4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530;p4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531;p4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532;p4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533;p4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534;p4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535;p4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536;p4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537;p4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538;p4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539;p4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540;p4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541;p4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542;p4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43;p4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3544;p48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64" name="Google Shape;3545;p4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546;p4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547;p4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548;p4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549;p4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550;p4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551;p4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552;p4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53;p4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54;p4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55;p4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3556;p48"/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57;p48"/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3558;p48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43" name="Google Shape;3559;p4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60;p4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61;p4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62;p4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63;p4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64;p4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65;p4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66;p4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67;p4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68;p4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69;p4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570;p4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571;p4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572;p4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573;p4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574;p4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575;p4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576;p4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577;p4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578;p4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579;p4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3580;p48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39" name="Google Shape;3581;p4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82;p4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83;p4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84;p4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3585;p48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29" name="Google Shape;3586;p4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587;p4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588;p4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589;p4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590;p4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591;p4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92;p4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593;p4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594;p4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595;p4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3596;p48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25" name="Google Shape;3597;p4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598;p4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599;p4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600;p4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527;p29"/>
          <p:cNvGrpSpPr/>
          <p:nvPr/>
        </p:nvGrpSpPr>
        <p:grpSpPr>
          <a:xfrm flipH="1">
            <a:off x="-113516" y="3209182"/>
            <a:ext cx="2704315" cy="272165"/>
            <a:chOff x="0" y="4340513"/>
            <a:chExt cx="2726577" cy="152467"/>
          </a:xfrm>
        </p:grpSpPr>
        <p:sp>
          <p:nvSpPr>
            <p:cNvPr id="135" name="Google Shape;528;p29"/>
            <p:cNvSpPr/>
            <p:nvPr/>
          </p:nvSpPr>
          <p:spPr>
            <a:xfrm>
              <a:off x="0" y="4340513"/>
              <a:ext cx="2726577" cy="28449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29;p29"/>
            <p:cNvSpPr/>
            <p:nvPr/>
          </p:nvSpPr>
          <p:spPr>
            <a:xfrm>
              <a:off x="755793" y="4490704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30;p29"/>
            <p:cNvSpPr/>
            <p:nvPr/>
          </p:nvSpPr>
          <p:spPr>
            <a:xfrm>
              <a:off x="1619552" y="4481530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31;p29"/>
            <p:cNvSpPr/>
            <p:nvPr/>
          </p:nvSpPr>
          <p:spPr>
            <a:xfrm>
              <a:off x="1070481" y="4405237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2939827" y="1263288"/>
            <a:ext cx="5540144" cy="2491057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87313" indent="0">
              <a:buSzPct val="90000"/>
            </a:pPr>
            <a:r>
              <a:rPr lang="id-ID" sz="1400" dirty="0"/>
              <a:t>Analisis sentimen merupakan bidang penelitian </a:t>
            </a:r>
            <a:r>
              <a:rPr lang="id-ID" sz="1400" dirty="0" smtClean="0"/>
              <a:t>dalam bidang </a:t>
            </a:r>
            <a:r>
              <a:rPr lang="id-ID" sz="1400" i="1" dirty="0"/>
              <a:t>text </a:t>
            </a:r>
            <a:r>
              <a:rPr lang="id-ID" sz="1400" i="1" dirty="0" smtClean="0"/>
              <a:t>mining</a:t>
            </a:r>
            <a:r>
              <a:rPr lang="id-ID" sz="1400" dirty="0"/>
              <a:t> </a:t>
            </a:r>
            <a:r>
              <a:rPr lang="id-ID" sz="1400" dirty="0" smtClean="0"/>
              <a:t>yang bertujuan untuk </a:t>
            </a:r>
            <a:r>
              <a:rPr lang="id-ID" sz="1400" dirty="0"/>
              <a:t>menganalisis opini, sentimen, dan </a:t>
            </a:r>
            <a:r>
              <a:rPr lang="id-ID" sz="1400" dirty="0" smtClean="0"/>
              <a:t>subjektivitas teks</a:t>
            </a:r>
            <a:r>
              <a:rPr lang="id-ID" sz="1400" i="1" baseline="30000" dirty="0"/>
              <a:t> 1</a:t>
            </a:r>
            <a:r>
              <a:rPr lang="id-ID" sz="1400" dirty="0" smtClean="0"/>
              <a:t>. </a:t>
            </a:r>
          </a:p>
          <a:p>
            <a:pPr marL="87313" indent="0">
              <a:buSzPct val="90000"/>
            </a:pPr>
            <a:endParaRPr lang="id-ID" sz="1400" dirty="0"/>
          </a:p>
          <a:p>
            <a:pPr marL="87313" indent="0">
              <a:buSzPct val="90000"/>
            </a:pPr>
            <a:r>
              <a:rPr lang="id-ID" sz="1400" dirty="0" smtClean="0"/>
              <a:t>Analisis </a:t>
            </a:r>
            <a:r>
              <a:rPr lang="id-ID" sz="1400" dirty="0"/>
              <a:t>sentimen juga dapat disamakan dengan </a:t>
            </a:r>
            <a:r>
              <a:rPr lang="id-ID" sz="1400" i="1" dirty="0"/>
              <a:t>opinion mining </a:t>
            </a:r>
            <a:r>
              <a:rPr lang="id-ID" sz="1400" dirty="0"/>
              <a:t>karena berfokus kepada pendapat, sikap, emosi yang mewakili pandangan individu terkait peristiwa atau topik </a:t>
            </a:r>
            <a:r>
              <a:rPr lang="id-ID" sz="1400" dirty="0" smtClean="0"/>
              <a:t>tertentu</a:t>
            </a:r>
            <a:r>
              <a:rPr lang="id-ID" sz="1400" i="1" baseline="30000" dirty="0"/>
              <a:t> </a:t>
            </a:r>
            <a:r>
              <a:rPr lang="id-ID" sz="1400" i="1" baseline="30000" dirty="0" smtClean="0"/>
              <a:t>2</a:t>
            </a:r>
            <a:r>
              <a:rPr lang="id-ID" sz="1400" dirty="0" smtClean="0"/>
              <a:t>.</a:t>
            </a:r>
          </a:p>
          <a:p>
            <a:pPr marL="87313" indent="0">
              <a:buSzPct val="90000"/>
            </a:pPr>
            <a:endParaRPr lang="id-ID" sz="1400" i="1" dirty="0"/>
          </a:p>
          <a:p>
            <a:pPr marL="87313" indent="0">
              <a:buSzPct val="90000"/>
            </a:pPr>
            <a:endParaRPr sz="1600" i="1" dirty="0"/>
          </a:p>
        </p:txBody>
      </p:sp>
      <p:sp>
        <p:nvSpPr>
          <p:cNvPr id="140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521688" y="3746982"/>
            <a:ext cx="7983360" cy="620207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358775" indent="-271463">
              <a:buSzPct val="90000"/>
            </a:pPr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1	</a:t>
            </a:r>
            <a:r>
              <a:rPr lang="id-ID" sz="1100" dirty="0" smtClean="0"/>
              <a:t>Afrizal</a:t>
            </a:r>
            <a:r>
              <a:rPr lang="id-ID" sz="1100" dirty="0"/>
              <a:t>, S. et al. (2019) ‘Implementasi Metode Naïve Bayes untuk Analisis Sentimen Warga Jakarta Terhadap Kehadiran Mass Rapid Transit’, Jurnal Informatik, 4221, pp. 157–168</a:t>
            </a:r>
            <a:r>
              <a:rPr lang="id-ID" sz="1100" dirty="0" smtClean="0"/>
              <a:t>.</a:t>
            </a:r>
          </a:p>
          <a:p>
            <a:pPr marL="358775" indent="-271463">
              <a:buSzPct val="90000"/>
            </a:pPr>
            <a:endParaRPr sz="11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1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521688" y="4162914"/>
            <a:ext cx="7983360" cy="629269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358775" indent="-271463">
              <a:buSzPct val="90000"/>
            </a:pPr>
            <a:r>
              <a:rPr lang="id-ID" sz="11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id-ID" sz="1100" dirty="0"/>
              <a:t>Medhat, W., Hassan, A. and Korashy, H. (2014) ‘Sentiment analysis algorithms and applications: A survey’, Ain Shams Engineering Journal, 5(4), pp. 1093– 1113. doi: 10.1016/j.asej.2014.04.011.</a:t>
            </a:r>
            <a:endParaRPr sz="11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70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03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7"/>
          <p:cNvSpPr txBox="1"/>
          <p:nvPr/>
        </p:nvSpPr>
        <p:spPr>
          <a:xfrm>
            <a:off x="157392" y="1707240"/>
            <a:ext cx="1969229" cy="74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Pengambilan data, bersumber pada media sosial Twitter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3" name="Google Shape;1143;p37"/>
          <p:cNvSpPr/>
          <p:nvPr/>
        </p:nvSpPr>
        <p:spPr>
          <a:xfrm>
            <a:off x="78260" y="3515399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7"/>
          <p:cNvSpPr txBox="1"/>
          <p:nvPr/>
        </p:nvSpPr>
        <p:spPr>
          <a:xfrm>
            <a:off x="352856" y="1406309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C</a:t>
            </a:r>
            <a:r>
              <a:rPr lang="id-ID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rawling</a:t>
            </a:r>
            <a:endParaRPr sz="1600"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1" name="Google Shape;1151;p37"/>
          <p:cNvSpPr/>
          <p:nvPr/>
        </p:nvSpPr>
        <p:spPr>
          <a:xfrm>
            <a:off x="618323" y="2674009"/>
            <a:ext cx="881700" cy="827700"/>
          </a:xfrm>
          <a:prstGeom prst="roundRect">
            <a:avLst>
              <a:gd name="adj" fmla="val 4313"/>
            </a:avLst>
          </a:prstGeom>
          <a:solidFill>
            <a:srgbClr val="FBFC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7"/>
          <p:cNvSpPr/>
          <p:nvPr/>
        </p:nvSpPr>
        <p:spPr>
          <a:xfrm>
            <a:off x="677090" y="2616434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>
            <a:off x="1948111" y="2674013"/>
            <a:ext cx="881700" cy="827700"/>
          </a:xfrm>
          <a:prstGeom prst="roundRect">
            <a:avLst>
              <a:gd name="adj" fmla="val 4313"/>
            </a:avLst>
          </a:prstGeom>
          <a:solidFill>
            <a:srgbClr val="C5F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7"/>
          <p:cNvSpPr/>
          <p:nvPr/>
        </p:nvSpPr>
        <p:spPr>
          <a:xfrm>
            <a:off x="2006878" y="2616438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0" name="Google Shape;1160;p37"/>
          <p:cNvCxnSpPr>
            <a:stCxn id="1152" idx="3"/>
            <a:endCxn id="1158" idx="1"/>
          </p:cNvCxnSpPr>
          <p:nvPr/>
        </p:nvCxnSpPr>
        <p:spPr>
          <a:xfrm>
            <a:off x="1558790" y="3030284"/>
            <a:ext cx="448088" cy="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3" name="Google Shape;1213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Metodologi Penelitian</a:t>
            </a:r>
            <a:endParaRPr dirty="0"/>
          </a:p>
        </p:txBody>
      </p:sp>
      <p:sp>
        <p:nvSpPr>
          <p:cNvPr id="95" name="Google Shape;1151;p37"/>
          <p:cNvSpPr/>
          <p:nvPr/>
        </p:nvSpPr>
        <p:spPr>
          <a:xfrm>
            <a:off x="3338912" y="2675038"/>
            <a:ext cx="881700" cy="827700"/>
          </a:xfrm>
          <a:prstGeom prst="roundRect">
            <a:avLst>
              <a:gd name="adj" fmla="val 4313"/>
            </a:avLst>
          </a:prstGeom>
          <a:solidFill>
            <a:srgbClr val="C7BE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152;p37"/>
          <p:cNvSpPr/>
          <p:nvPr/>
        </p:nvSpPr>
        <p:spPr>
          <a:xfrm>
            <a:off x="3397679" y="2617463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157;p37"/>
          <p:cNvSpPr/>
          <p:nvPr/>
        </p:nvSpPr>
        <p:spPr>
          <a:xfrm>
            <a:off x="4716817" y="2669974"/>
            <a:ext cx="881700" cy="827700"/>
          </a:xfrm>
          <a:prstGeom prst="roundRect">
            <a:avLst>
              <a:gd name="adj" fmla="val 4313"/>
            </a:avLst>
          </a:prstGeom>
          <a:solidFill>
            <a:srgbClr val="F7C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158;p37"/>
          <p:cNvSpPr/>
          <p:nvPr/>
        </p:nvSpPr>
        <p:spPr>
          <a:xfrm>
            <a:off x="4775584" y="2612399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1160;p37"/>
          <p:cNvCxnSpPr>
            <a:stCxn id="96" idx="3"/>
            <a:endCxn id="98" idx="1"/>
          </p:cNvCxnSpPr>
          <p:nvPr/>
        </p:nvCxnSpPr>
        <p:spPr>
          <a:xfrm flipV="1">
            <a:off x="4279379" y="3026249"/>
            <a:ext cx="496205" cy="506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151;p37"/>
          <p:cNvSpPr/>
          <p:nvPr/>
        </p:nvSpPr>
        <p:spPr>
          <a:xfrm>
            <a:off x="6076690" y="2669868"/>
            <a:ext cx="881700" cy="827700"/>
          </a:xfrm>
          <a:prstGeom prst="roundRect">
            <a:avLst>
              <a:gd name="adj" fmla="val 4313"/>
            </a:avLst>
          </a:prstGeom>
          <a:solidFill>
            <a:srgbClr val="FAC0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152;p37"/>
          <p:cNvSpPr/>
          <p:nvPr/>
        </p:nvSpPr>
        <p:spPr>
          <a:xfrm>
            <a:off x="6135457" y="2612293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157;p37"/>
          <p:cNvSpPr/>
          <p:nvPr/>
        </p:nvSpPr>
        <p:spPr>
          <a:xfrm>
            <a:off x="7448295" y="2669868"/>
            <a:ext cx="881700" cy="827700"/>
          </a:xfrm>
          <a:prstGeom prst="roundRect">
            <a:avLst>
              <a:gd name="adj" fmla="val 4313"/>
            </a:avLst>
          </a:prstGeom>
          <a:solidFill>
            <a:srgbClr val="DAD6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158;p37"/>
          <p:cNvSpPr/>
          <p:nvPr/>
        </p:nvSpPr>
        <p:spPr>
          <a:xfrm>
            <a:off x="7507062" y="2612293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160;p37"/>
          <p:cNvCxnSpPr>
            <a:stCxn id="135" idx="3"/>
            <a:endCxn id="137" idx="1"/>
          </p:cNvCxnSpPr>
          <p:nvPr/>
        </p:nvCxnSpPr>
        <p:spPr>
          <a:xfrm>
            <a:off x="7017157" y="3026143"/>
            <a:ext cx="489905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160;p37"/>
          <p:cNvCxnSpPr>
            <a:stCxn id="1158" idx="3"/>
            <a:endCxn id="96" idx="1"/>
          </p:cNvCxnSpPr>
          <p:nvPr/>
        </p:nvCxnSpPr>
        <p:spPr>
          <a:xfrm>
            <a:off x="2888578" y="3030288"/>
            <a:ext cx="509101" cy="102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160;p37"/>
          <p:cNvCxnSpPr>
            <a:stCxn id="98" idx="3"/>
            <a:endCxn id="135" idx="1"/>
          </p:cNvCxnSpPr>
          <p:nvPr/>
        </p:nvCxnSpPr>
        <p:spPr>
          <a:xfrm flipV="1">
            <a:off x="5657284" y="3026143"/>
            <a:ext cx="478173" cy="10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142;p37"/>
          <p:cNvSpPr txBox="1"/>
          <p:nvPr/>
        </p:nvSpPr>
        <p:spPr>
          <a:xfrm>
            <a:off x="1478009" y="3964882"/>
            <a:ext cx="1969229" cy="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Penyetaraan teks, sehingga lebih terstruktur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0" name="Google Shape;1146;p37"/>
          <p:cNvSpPr txBox="1"/>
          <p:nvPr/>
        </p:nvSpPr>
        <p:spPr>
          <a:xfrm>
            <a:off x="1500023" y="3639082"/>
            <a:ext cx="189765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id-ID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Preprocessing</a:t>
            </a:r>
            <a:endParaRPr sz="1600"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1" name="Google Shape;1142;p37"/>
          <p:cNvSpPr txBox="1"/>
          <p:nvPr/>
        </p:nvSpPr>
        <p:spPr>
          <a:xfrm>
            <a:off x="2813800" y="1804681"/>
            <a:ext cx="2048676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Pemberian </a:t>
            </a:r>
            <a:r>
              <a:rPr lang="id-ID" sz="1200" i="1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label</a:t>
            </a: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untuk mengkategorikan data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2" name="Google Shape;1146;p37"/>
          <p:cNvSpPr txBox="1"/>
          <p:nvPr/>
        </p:nvSpPr>
        <p:spPr>
          <a:xfrm>
            <a:off x="3048988" y="1478881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L</a:t>
            </a:r>
            <a:r>
              <a:rPr lang="id-ID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abeling</a:t>
            </a:r>
            <a:endParaRPr sz="1600"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3" name="Google Shape;1142;p37"/>
          <p:cNvSpPr txBox="1"/>
          <p:nvPr/>
        </p:nvSpPr>
        <p:spPr>
          <a:xfrm>
            <a:off x="5655880" y="1716841"/>
            <a:ext cx="1969229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Ekstraksi fitur menggunakan </a:t>
            </a:r>
            <a:r>
              <a:rPr lang="id-ID" sz="1200" i="1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CountVectorizer</a:t>
            </a:r>
            <a:endParaRPr sz="1200" i="1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4" name="Google Shape;1146;p37"/>
          <p:cNvSpPr txBox="1"/>
          <p:nvPr/>
        </p:nvSpPr>
        <p:spPr>
          <a:xfrm>
            <a:off x="5715855" y="1406309"/>
            <a:ext cx="1732439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600" b="1" i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Modeling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5" name="Google Shape;1142;p37"/>
          <p:cNvSpPr txBox="1"/>
          <p:nvPr/>
        </p:nvSpPr>
        <p:spPr>
          <a:xfrm>
            <a:off x="4144413" y="3988428"/>
            <a:ext cx="2149396" cy="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Membagi data menjadi dua macam: data latih &amp; data uji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6" name="Google Shape;1146;p37"/>
          <p:cNvSpPr txBox="1"/>
          <p:nvPr/>
        </p:nvSpPr>
        <p:spPr>
          <a:xfrm>
            <a:off x="4279380" y="3649928"/>
            <a:ext cx="1856078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600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Pembagian Data</a:t>
            </a:r>
            <a:endParaRPr sz="1600"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7" name="Google Shape;1142;p37"/>
          <p:cNvSpPr txBox="1"/>
          <p:nvPr/>
        </p:nvSpPr>
        <p:spPr>
          <a:xfrm>
            <a:off x="7011002" y="3943070"/>
            <a:ext cx="1969229" cy="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200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Pengujian &amp; evaluasi menggunakan </a:t>
            </a:r>
            <a:r>
              <a:rPr lang="id-ID" sz="1200" i="1" dirty="0" smtClean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K-Nearest Neighbor</a:t>
            </a:r>
            <a:endParaRPr sz="1200" i="1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8" name="Google Shape;1146;p37"/>
          <p:cNvSpPr txBox="1"/>
          <p:nvPr/>
        </p:nvSpPr>
        <p:spPr>
          <a:xfrm>
            <a:off x="7206466" y="361727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600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Klasifikasi</a:t>
            </a:r>
            <a:endParaRPr b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342" name="Google Shape;7909;p56"/>
          <p:cNvGrpSpPr/>
          <p:nvPr/>
        </p:nvGrpSpPr>
        <p:grpSpPr>
          <a:xfrm>
            <a:off x="3634132" y="2790179"/>
            <a:ext cx="404755" cy="461588"/>
            <a:chOff x="1333682" y="3344330"/>
            <a:chExt cx="271213" cy="383088"/>
          </a:xfrm>
        </p:grpSpPr>
        <p:sp>
          <p:nvSpPr>
            <p:cNvPr id="343" name="Google Shape;7910;p56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911;p56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912;p56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913;p56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914;p56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915;p56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916;p56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917;p56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918;p56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919;p56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920;p56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8931;p57"/>
          <p:cNvGrpSpPr/>
          <p:nvPr/>
        </p:nvGrpSpPr>
        <p:grpSpPr>
          <a:xfrm>
            <a:off x="2246853" y="2827506"/>
            <a:ext cx="408573" cy="406588"/>
            <a:chOff x="3095745" y="3805393"/>
            <a:chExt cx="352840" cy="354717"/>
          </a:xfrm>
        </p:grpSpPr>
        <p:sp>
          <p:nvSpPr>
            <p:cNvPr id="355" name="Google Shape;8932;p5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933;p5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934;p5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935;p5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936;p5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937;p5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10833;p61"/>
          <p:cNvGrpSpPr/>
          <p:nvPr/>
        </p:nvGrpSpPr>
        <p:grpSpPr>
          <a:xfrm>
            <a:off x="5042580" y="2855635"/>
            <a:ext cx="362183" cy="394803"/>
            <a:chOff x="4193490" y="3350084"/>
            <a:chExt cx="289939" cy="334661"/>
          </a:xfrm>
        </p:grpSpPr>
        <p:sp>
          <p:nvSpPr>
            <p:cNvPr id="362" name="Google Shape;10834;p61"/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0835;p61"/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0836;p61"/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0837;p61"/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0838;p61"/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0839;p61"/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0840;p61"/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0841;p61"/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0842;p61"/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0843;p61"/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11076;p61"/>
          <p:cNvGrpSpPr/>
          <p:nvPr/>
        </p:nvGrpSpPr>
        <p:grpSpPr>
          <a:xfrm>
            <a:off x="905585" y="2869501"/>
            <a:ext cx="421824" cy="370658"/>
            <a:chOff x="6099375" y="2456075"/>
            <a:chExt cx="337684" cy="314194"/>
          </a:xfrm>
        </p:grpSpPr>
        <p:sp>
          <p:nvSpPr>
            <p:cNvPr id="373" name="Google Shape;11077;p61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1078;p61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9277;p58"/>
          <p:cNvGrpSpPr/>
          <p:nvPr/>
        </p:nvGrpSpPr>
        <p:grpSpPr>
          <a:xfrm>
            <a:off x="7757343" y="2827506"/>
            <a:ext cx="434005" cy="407630"/>
            <a:chOff x="3527780" y="2885263"/>
            <a:chExt cx="347435" cy="345534"/>
          </a:xfrm>
        </p:grpSpPr>
        <p:sp>
          <p:nvSpPr>
            <p:cNvPr id="376" name="Google Shape;9278;p58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9279;p58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9280;p58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9281;p58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9282;p58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9283;p58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9284;p58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9285;p58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9286;p58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9287;p58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9288;p58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9289;p58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9290;p58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9291;p58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9292;p58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9293;p58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9294;p58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9295;p58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9296;p58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9297;p58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9298;p58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9299;p58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9300;p58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1179;p37"/>
          <p:cNvGrpSpPr/>
          <p:nvPr/>
        </p:nvGrpSpPr>
        <p:grpSpPr>
          <a:xfrm>
            <a:off x="6435870" y="2872281"/>
            <a:ext cx="295350" cy="368600"/>
            <a:chOff x="3841250" y="2071650"/>
            <a:chExt cx="295350" cy="368600"/>
          </a:xfrm>
        </p:grpSpPr>
        <p:sp>
          <p:nvSpPr>
            <p:cNvPr id="400" name="Google Shape;1180;p37"/>
            <p:cNvSpPr/>
            <p:nvPr/>
          </p:nvSpPr>
          <p:spPr>
            <a:xfrm>
              <a:off x="3841250" y="2071650"/>
              <a:ext cx="295350" cy="368600"/>
            </a:xfrm>
            <a:custGeom>
              <a:avLst/>
              <a:gdLst/>
              <a:ahLst/>
              <a:cxnLst/>
              <a:rect l="l" t="t" r="r" b="b"/>
              <a:pathLst>
                <a:path w="11814" h="14744" extrusionOk="0">
                  <a:moveTo>
                    <a:pt x="1418" y="1"/>
                  </a:moveTo>
                  <a:cubicBezTo>
                    <a:pt x="633" y="1"/>
                    <a:pt x="0" y="634"/>
                    <a:pt x="0" y="1418"/>
                  </a:cubicBezTo>
                  <a:lnTo>
                    <a:pt x="0" y="13326"/>
                  </a:lnTo>
                  <a:cubicBezTo>
                    <a:pt x="0" y="14101"/>
                    <a:pt x="633" y="14744"/>
                    <a:pt x="1418" y="14744"/>
                  </a:cubicBezTo>
                  <a:lnTo>
                    <a:pt x="10396" y="14744"/>
                  </a:lnTo>
                  <a:cubicBezTo>
                    <a:pt x="11171" y="14744"/>
                    <a:pt x="11814" y="14101"/>
                    <a:pt x="11814" y="13326"/>
                  </a:cubicBezTo>
                  <a:lnTo>
                    <a:pt x="11814" y="10671"/>
                  </a:lnTo>
                  <a:cubicBezTo>
                    <a:pt x="11814" y="10543"/>
                    <a:pt x="11717" y="10479"/>
                    <a:pt x="11620" y="10479"/>
                  </a:cubicBezTo>
                  <a:cubicBezTo>
                    <a:pt x="11523" y="10479"/>
                    <a:pt x="11426" y="10543"/>
                    <a:pt x="11426" y="10671"/>
                  </a:cubicBezTo>
                  <a:lnTo>
                    <a:pt x="11426" y="13326"/>
                  </a:lnTo>
                  <a:cubicBezTo>
                    <a:pt x="11426" y="13893"/>
                    <a:pt x="10963" y="14356"/>
                    <a:pt x="10396" y="14356"/>
                  </a:cubicBezTo>
                  <a:lnTo>
                    <a:pt x="1418" y="14356"/>
                  </a:lnTo>
                  <a:cubicBezTo>
                    <a:pt x="841" y="14356"/>
                    <a:pt x="378" y="13893"/>
                    <a:pt x="378" y="13326"/>
                  </a:cubicBezTo>
                  <a:lnTo>
                    <a:pt x="378" y="1418"/>
                  </a:lnTo>
                  <a:cubicBezTo>
                    <a:pt x="378" y="842"/>
                    <a:pt x="841" y="379"/>
                    <a:pt x="1418" y="379"/>
                  </a:cubicBezTo>
                  <a:lnTo>
                    <a:pt x="10396" y="379"/>
                  </a:lnTo>
                  <a:cubicBezTo>
                    <a:pt x="10963" y="379"/>
                    <a:pt x="11426" y="842"/>
                    <a:pt x="11426" y="1418"/>
                  </a:cubicBezTo>
                  <a:lnTo>
                    <a:pt x="11426" y="9943"/>
                  </a:lnTo>
                  <a:cubicBezTo>
                    <a:pt x="11426" y="10047"/>
                    <a:pt x="11511" y="10132"/>
                    <a:pt x="11625" y="10132"/>
                  </a:cubicBezTo>
                  <a:cubicBezTo>
                    <a:pt x="11729" y="10132"/>
                    <a:pt x="11814" y="10047"/>
                    <a:pt x="11814" y="9943"/>
                  </a:cubicBezTo>
                  <a:lnTo>
                    <a:pt x="11814" y="1418"/>
                  </a:lnTo>
                  <a:cubicBezTo>
                    <a:pt x="11814" y="634"/>
                    <a:pt x="11171" y="1"/>
                    <a:pt x="10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181;p37"/>
            <p:cNvSpPr/>
            <p:nvPr/>
          </p:nvSpPr>
          <p:spPr>
            <a:xfrm>
              <a:off x="3870300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9"/>
                  </a:moveTo>
                  <a:cubicBezTo>
                    <a:pt x="1636" y="379"/>
                    <a:pt x="1740" y="483"/>
                    <a:pt x="1740" y="606"/>
                  </a:cubicBezTo>
                  <a:lnTo>
                    <a:pt x="1740" y="1173"/>
                  </a:lnTo>
                  <a:cubicBezTo>
                    <a:pt x="1740" y="1286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86"/>
                    <a:pt x="388" y="1173"/>
                  </a:cubicBezTo>
                  <a:lnTo>
                    <a:pt x="388" y="606"/>
                  </a:lnTo>
                  <a:cubicBezTo>
                    <a:pt x="388" y="483"/>
                    <a:pt x="483" y="379"/>
                    <a:pt x="606" y="379"/>
                  </a:cubicBezTo>
                  <a:close/>
                  <a:moveTo>
                    <a:pt x="606" y="1"/>
                  </a:moveTo>
                  <a:cubicBezTo>
                    <a:pt x="275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75" y="1768"/>
                    <a:pt x="606" y="1768"/>
                  </a:cubicBezTo>
                  <a:lnTo>
                    <a:pt x="1513" y="1768"/>
                  </a:lnTo>
                  <a:cubicBezTo>
                    <a:pt x="1844" y="1768"/>
                    <a:pt x="2118" y="1503"/>
                    <a:pt x="2118" y="1173"/>
                  </a:cubicBezTo>
                  <a:lnTo>
                    <a:pt x="2118" y="606"/>
                  </a:lnTo>
                  <a:cubicBezTo>
                    <a:pt x="211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182;p37"/>
            <p:cNvSpPr/>
            <p:nvPr/>
          </p:nvSpPr>
          <p:spPr>
            <a:xfrm>
              <a:off x="3931725" y="2208450"/>
              <a:ext cx="52725" cy="44200"/>
            </a:xfrm>
            <a:custGeom>
              <a:avLst/>
              <a:gdLst/>
              <a:ahLst/>
              <a:cxnLst/>
              <a:rect l="l" t="t" r="r" b="b"/>
              <a:pathLst>
                <a:path w="2109" h="1768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7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86"/>
                    <a:pt x="379" y="117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596" y="379"/>
                  </a:cubicBezTo>
                  <a:close/>
                  <a:moveTo>
                    <a:pt x="596" y="1"/>
                  </a:moveTo>
                  <a:cubicBezTo>
                    <a:pt x="266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66" y="1768"/>
                    <a:pt x="596" y="1768"/>
                  </a:cubicBezTo>
                  <a:lnTo>
                    <a:pt x="1513" y="1768"/>
                  </a:lnTo>
                  <a:cubicBezTo>
                    <a:pt x="1844" y="1768"/>
                    <a:pt x="2108" y="1503"/>
                    <a:pt x="2108" y="1173"/>
                  </a:cubicBezTo>
                  <a:lnTo>
                    <a:pt x="2108" y="606"/>
                  </a:lnTo>
                  <a:cubicBezTo>
                    <a:pt x="210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183;p37"/>
            <p:cNvSpPr/>
            <p:nvPr/>
          </p:nvSpPr>
          <p:spPr>
            <a:xfrm>
              <a:off x="3992925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7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86"/>
                    <a:pt x="379" y="117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5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75" y="1768"/>
                    <a:pt x="605" y="1768"/>
                  </a:cubicBezTo>
                  <a:lnTo>
                    <a:pt x="1513" y="1768"/>
                  </a:lnTo>
                  <a:cubicBezTo>
                    <a:pt x="1843" y="1768"/>
                    <a:pt x="2118" y="1503"/>
                    <a:pt x="2118" y="1173"/>
                  </a:cubicBezTo>
                  <a:lnTo>
                    <a:pt x="2118" y="606"/>
                  </a:lnTo>
                  <a:cubicBezTo>
                    <a:pt x="2118" y="275"/>
                    <a:pt x="1843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184;p37"/>
            <p:cNvSpPr/>
            <p:nvPr/>
          </p:nvSpPr>
          <p:spPr>
            <a:xfrm>
              <a:off x="4054125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2" y="379"/>
                  </a:moveTo>
                  <a:cubicBezTo>
                    <a:pt x="1635" y="379"/>
                    <a:pt x="1739" y="483"/>
                    <a:pt x="1739" y="606"/>
                  </a:cubicBezTo>
                  <a:lnTo>
                    <a:pt x="1739" y="1173"/>
                  </a:lnTo>
                  <a:cubicBezTo>
                    <a:pt x="1739" y="1286"/>
                    <a:pt x="1635" y="1390"/>
                    <a:pt x="1512" y="1390"/>
                  </a:cubicBezTo>
                  <a:lnTo>
                    <a:pt x="605" y="1390"/>
                  </a:lnTo>
                  <a:cubicBezTo>
                    <a:pt x="482" y="1390"/>
                    <a:pt x="388" y="1286"/>
                    <a:pt x="388" y="1173"/>
                  </a:cubicBezTo>
                  <a:lnTo>
                    <a:pt x="388" y="606"/>
                  </a:lnTo>
                  <a:cubicBezTo>
                    <a:pt x="388" y="483"/>
                    <a:pt x="482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4" y="1"/>
                    <a:pt x="10" y="275"/>
                    <a:pt x="0" y="606"/>
                  </a:cubicBezTo>
                  <a:lnTo>
                    <a:pt x="0" y="1173"/>
                  </a:lnTo>
                  <a:cubicBezTo>
                    <a:pt x="0" y="1503"/>
                    <a:pt x="274" y="1768"/>
                    <a:pt x="605" y="1768"/>
                  </a:cubicBezTo>
                  <a:lnTo>
                    <a:pt x="1512" y="1768"/>
                  </a:lnTo>
                  <a:cubicBezTo>
                    <a:pt x="1853" y="1768"/>
                    <a:pt x="2117" y="1503"/>
                    <a:pt x="2117" y="1173"/>
                  </a:cubicBezTo>
                  <a:lnTo>
                    <a:pt x="2117" y="606"/>
                  </a:lnTo>
                  <a:cubicBezTo>
                    <a:pt x="2117" y="275"/>
                    <a:pt x="1853" y="1"/>
                    <a:pt x="1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185;p37"/>
            <p:cNvSpPr/>
            <p:nvPr/>
          </p:nvSpPr>
          <p:spPr>
            <a:xfrm>
              <a:off x="3870300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3" y="388"/>
                  </a:moveTo>
                  <a:cubicBezTo>
                    <a:pt x="1636" y="388"/>
                    <a:pt x="1740" y="483"/>
                    <a:pt x="1740" y="605"/>
                  </a:cubicBezTo>
                  <a:lnTo>
                    <a:pt x="1740" y="1172"/>
                  </a:lnTo>
                  <a:cubicBezTo>
                    <a:pt x="1740" y="1295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95"/>
                    <a:pt x="388" y="1172"/>
                  </a:cubicBezTo>
                  <a:lnTo>
                    <a:pt x="388" y="605"/>
                  </a:lnTo>
                  <a:cubicBezTo>
                    <a:pt x="388" y="483"/>
                    <a:pt x="483" y="388"/>
                    <a:pt x="606" y="388"/>
                  </a:cubicBezTo>
                  <a:close/>
                  <a:moveTo>
                    <a:pt x="606" y="1"/>
                  </a:moveTo>
                  <a:cubicBezTo>
                    <a:pt x="275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75" y="1777"/>
                    <a:pt x="606" y="1777"/>
                  </a:cubicBezTo>
                  <a:lnTo>
                    <a:pt x="1513" y="1777"/>
                  </a:lnTo>
                  <a:cubicBezTo>
                    <a:pt x="1844" y="1777"/>
                    <a:pt x="2118" y="1503"/>
                    <a:pt x="2118" y="1172"/>
                  </a:cubicBezTo>
                  <a:lnTo>
                    <a:pt x="2118" y="605"/>
                  </a:lnTo>
                  <a:cubicBezTo>
                    <a:pt x="211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186;p37"/>
            <p:cNvSpPr/>
            <p:nvPr/>
          </p:nvSpPr>
          <p:spPr>
            <a:xfrm>
              <a:off x="3931725" y="2261375"/>
              <a:ext cx="52725" cy="44450"/>
            </a:xfrm>
            <a:custGeom>
              <a:avLst/>
              <a:gdLst/>
              <a:ahLst/>
              <a:cxnLst/>
              <a:rect l="l" t="t" r="r" b="b"/>
              <a:pathLst>
                <a:path w="2109" h="1778" extrusionOk="0">
                  <a:moveTo>
                    <a:pt x="1513" y="388"/>
                  </a:moveTo>
                  <a:cubicBezTo>
                    <a:pt x="1636" y="388"/>
                    <a:pt x="1730" y="483"/>
                    <a:pt x="1730" y="605"/>
                  </a:cubicBezTo>
                  <a:lnTo>
                    <a:pt x="1730" y="1172"/>
                  </a:lnTo>
                  <a:cubicBezTo>
                    <a:pt x="1730" y="1295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95"/>
                    <a:pt x="379" y="1172"/>
                  </a:cubicBezTo>
                  <a:lnTo>
                    <a:pt x="379" y="605"/>
                  </a:lnTo>
                  <a:cubicBezTo>
                    <a:pt x="379" y="483"/>
                    <a:pt x="483" y="388"/>
                    <a:pt x="596" y="388"/>
                  </a:cubicBezTo>
                  <a:close/>
                  <a:moveTo>
                    <a:pt x="596" y="1"/>
                  </a:moveTo>
                  <a:cubicBezTo>
                    <a:pt x="266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66" y="1777"/>
                    <a:pt x="596" y="1777"/>
                  </a:cubicBezTo>
                  <a:lnTo>
                    <a:pt x="1513" y="1777"/>
                  </a:lnTo>
                  <a:cubicBezTo>
                    <a:pt x="1844" y="1777"/>
                    <a:pt x="2108" y="1503"/>
                    <a:pt x="2108" y="1172"/>
                  </a:cubicBezTo>
                  <a:lnTo>
                    <a:pt x="2108" y="605"/>
                  </a:lnTo>
                  <a:cubicBezTo>
                    <a:pt x="210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187;p37"/>
            <p:cNvSpPr/>
            <p:nvPr/>
          </p:nvSpPr>
          <p:spPr>
            <a:xfrm>
              <a:off x="3992925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3" y="388"/>
                  </a:moveTo>
                  <a:cubicBezTo>
                    <a:pt x="1636" y="388"/>
                    <a:pt x="1730" y="483"/>
                    <a:pt x="1730" y="605"/>
                  </a:cubicBezTo>
                  <a:lnTo>
                    <a:pt x="1730" y="1172"/>
                  </a:lnTo>
                  <a:cubicBezTo>
                    <a:pt x="1730" y="1295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95"/>
                    <a:pt x="379" y="1172"/>
                  </a:cubicBezTo>
                  <a:lnTo>
                    <a:pt x="379" y="605"/>
                  </a:lnTo>
                  <a:cubicBezTo>
                    <a:pt x="379" y="483"/>
                    <a:pt x="483" y="388"/>
                    <a:pt x="605" y="388"/>
                  </a:cubicBezTo>
                  <a:close/>
                  <a:moveTo>
                    <a:pt x="605" y="1"/>
                  </a:moveTo>
                  <a:cubicBezTo>
                    <a:pt x="275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75" y="1777"/>
                    <a:pt x="605" y="1777"/>
                  </a:cubicBezTo>
                  <a:lnTo>
                    <a:pt x="1513" y="1777"/>
                  </a:lnTo>
                  <a:cubicBezTo>
                    <a:pt x="1843" y="1777"/>
                    <a:pt x="2118" y="1503"/>
                    <a:pt x="2118" y="1172"/>
                  </a:cubicBezTo>
                  <a:lnTo>
                    <a:pt x="2118" y="605"/>
                  </a:lnTo>
                  <a:cubicBezTo>
                    <a:pt x="2118" y="275"/>
                    <a:pt x="1843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188;p37"/>
            <p:cNvSpPr/>
            <p:nvPr/>
          </p:nvSpPr>
          <p:spPr>
            <a:xfrm>
              <a:off x="4054125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2" y="388"/>
                  </a:moveTo>
                  <a:cubicBezTo>
                    <a:pt x="1635" y="388"/>
                    <a:pt x="1739" y="483"/>
                    <a:pt x="1739" y="605"/>
                  </a:cubicBezTo>
                  <a:lnTo>
                    <a:pt x="1739" y="1172"/>
                  </a:lnTo>
                  <a:cubicBezTo>
                    <a:pt x="1739" y="1295"/>
                    <a:pt x="1635" y="1390"/>
                    <a:pt x="1512" y="1390"/>
                  </a:cubicBezTo>
                  <a:lnTo>
                    <a:pt x="605" y="1390"/>
                  </a:lnTo>
                  <a:cubicBezTo>
                    <a:pt x="482" y="1390"/>
                    <a:pt x="388" y="1295"/>
                    <a:pt x="388" y="1172"/>
                  </a:cubicBezTo>
                  <a:lnTo>
                    <a:pt x="388" y="605"/>
                  </a:lnTo>
                  <a:cubicBezTo>
                    <a:pt x="388" y="483"/>
                    <a:pt x="482" y="388"/>
                    <a:pt x="605" y="388"/>
                  </a:cubicBezTo>
                  <a:close/>
                  <a:moveTo>
                    <a:pt x="605" y="1"/>
                  </a:moveTo>
                  <a:cubicBezTo>
                    <a:pt x="274" y="1"/>
                    <a:pt x="10" y="275"/>
                    <a:pt x="0" y="605"/>
                  </a:cubicBezTo>
                  <a:lnTo>
                    <a:pt x="0" y="1172"/>
                  </a:lnTo>
                  <a:cubicBezTo>
                    <a:pt x="0" y="1503"/>
                    <a:pt x="274" y="1777"/>
                    <a:pt x="605" y="1777"/>
                  </a:cubicBezTo>
                  <a:lnTo>
                    <a:pt x="1512" y="1777"/>
                  </a:lnTo>
                  <a:cubicBezTo>
                    <a:pt x="1853" y="1777"/>
                    <a:pt x="2117" y="1503"/>
                    <a:pt x="2117" y="1172"/>
                  </a:cubicBezTo>
                  <a:lnTo>
                    <a:pt x="2117" y="605"/>
                  </a:lnTo>
                  <a:cubicBezTo>
                    <a:pt x="2117" y="275"/>
                    <a:pt x="1853" y="1"/>
                    <a:pt x="1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189;p37"/>
            <p:cNvSpPr/>
            <p:nvPr/>
          </p:nvSpPr>
          <p:spPr>
            <a:xfrm>
              <a:off x="3870300" y="23145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8"/>
                  </a:moveTo>
                  <a:cubicBezTo>
                    <a:pt x="1636" y="378"/>
                    <a:pt x="1740" y="473"/>
                    <a:pt x="1740" y="595"/>
                  </a:cubicBezTo>
                  <a:lnTo>
                    <a:pt x="1740" y="1162"/>
                  </a:lnTo>
                  <a:cubicBezTo>
                    <a:pt x="1740" y="1285"/>
                    <a:pt x="1636" y="1380"/>
                    <a:pt x="1513" y="1380"/>
                  </a:cubicBezTo>
                  <a:lnTo>
                    <a:pt x="606" y="1380"/>
                  </a:lnTo>
                  <a:cubicBezTo>
                    <a:pt x="483" y="1380"/>
                    <a:pt x="388" y="1285"/>
                    <a:pt x="388" y="1162"/>
                  </a:cubicBezTo>
                  <a:lnTo>
                    <a:pt x="388" y="595"/>
                  </a:lnTo>
                  <a:cubicBezTo>
                    <a:pt x="388" y="473"/>
                    <a:pt x="483" y="378"/>
                    <a:pt x="606" y="378"/>
                  </a:cubicBezTo>
                  <a:close/>
                  <a:moveTo>
                    <a:pt x="606" y="0"/>
                  </a:moveTo>
                  <a:cubicBezTo>
                    <a:pt x="275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75" y="1767"/>
                    <a:pt x="606" y="1767"/>
                  </a:cubicBezTo>
                  <a:lnTo>
                    <a:pt x="1513" y="1767"/>
                  </a:lnTo>
                  <a:cubicBezTo>
                    <a:pt x="1844" y="1767"/>
                    <a:pt x="2118" y="1493"/>
                    <a:pt x="2118" y="1162"/>
                  </a:cubicBezTo>
                  <a:lnTo>
                    <a:pt x="2118" y="595"/>
                  </a:lnTo>
                  <a:cubicBezTo>
                    <a:pt x="2118" y="265"/>
                    <a:pt x="1844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190;p37"/>
            <p:cNvSpPr/>
            <p:nvPr/>
          </p:nvSpPr>
          <p:spPr>
            <a:xfrm>
              <a:off x="3931725" y="2314550"/>
              <a:ext cx="52725" cy="44200"/>
            </a:xfrm>
            <a:custGeom>
              <a:avLst/>
              <a:gdLst/>
              <a:ahLst/>
              <a:cxnLst/>
              <a:rect l="l" t="t" r="r" b="b"/>
              <a:pathLst>
                <a:path w="2109" h="1768" extrusionOk="0">
                  <a:moveTo>
                    <a:pt x="1513" y="378"/>
                  </a:moveTo>
                  <a:cubicBezTo>
                    <a:pt x="1636" y="378"/>
                    <a:pt x="1730" y="473"/>
                    <a:pt x="1730" y="595"/>
                  </a:cubicBezTo>
                  <a:lnTo>
                    <a:pt x="1730" y="1162"/>
                  </a:lnTo>
                  <a:cubicBezTo>
                    <a:pt x="1730" y="1285"/>
                    <a:pt x="1636" y="1380"/>
                    <a:pt x="1513" y="1380"/>
                  </a:cubicBezTo>
                  <a:lnTo>
                    <a:pt x="596" y="1380"/>
                  </a:lnTo>
                  <a:cubicBezTo>
                    <a:pt x="483" y="1380"/>
                    <a:pt x="379" y="1285"/>
                    <a:pt x="379" y="1162"/>
                  </a:cubicBezTo>
                  <a:lnTo>
                    <a:pt x="379" y="595"/>
                  </a:lnTo>
                  <a:cubicBezTo>
                    <a:pt x="379" y="473"/>
                    <a:pt x="483" y="378"/>
                    <a:pt x="596" y="378"/>
                  </a:cubicBezTo>
                  <a:close/>
                  <a:moveTo>
                    <a:pt x="596" y="0"/>
                  </a:moveTo>
                  <a:cubicBezTo>
                    <a:pt x="266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66" y="1767"/>
                    <a:pt x="596" y="1767"/>
                  </a:cubicBezTo>
                  <a:lnTo>
                    <a:pt x="1513" y="1767"/>
                  </a:lnTo>
                  <a:cubicBezTo>
                    <a:pt x="1844" y="1767"/>
                    <a:pt x="2108" y="1493"/>
                    <a:pt x="2108" y="1162"/>
                  </a:cubicBezTo>
                  <a:lnTo>
                    <a:pt x="2108" y="595"/>
                  </a:lnTo>
                  <a:cubicBezTo>
                    <a:pt x="2108" y="265"/>
                    <a:pt x="1844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191;p37"/>
            <p:cNvSpPr/>
            <p:nvPr/>
          </p:nvSpPr>
          <p:spPr>
            <a:xfrm>
              <a:off x="3992925" y="23145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8"/>
                  </a:moveTo>
                  <a:cubicBezTo>
                    <a:pt x="1636" y="378"/>
                    <a:pt x="1730" y="473"/>
                    <a:pt x="1730" y="595"/>
                  </a:cubicBezTo>
                  <a:lnTo>
                    <a:pt x="1730" y="1162"/>
                  </a:lnTo>
                  <a:cubicBezTo>
                    <a:pt x="1730" y="1285"/>
                    <a:pt x="1636" y="1380"/>
                    <a:pt x="1513" y="1380"/>
                  </a:cubicBezTo>
                  <a:lnTo>
                    <a:pt x="605" y="1380"/>
                  </a:lnTo>
                  <a:cubicBezTo>
                    <a:pt x="483" y="1380"/>
                    <a:pt x="379" y="1285"/>
                    <a:pt x="379" y="1162"/>
                  </a:cubicBezTo>
                  <a:lnTo>
                    <a:pt x="379" y="595"/>
                  </a:lnTo>
                  <a:cubicBezTo>
                    <a:pt x="379" y="473"/>
                    <a:pt x="483" y="378"/>
                    <a:pt x="605" y="378"/>
                  </a:cubicBezTo>
                  <a:close/>
                  <a:moveTo>
                    <a:pt x="605" y="0"/>
                  </a:moveTo>
                  <a:cubicBezTo>
                    <a:pt x="275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75" y="1767"/>
                    <a:pt x="605" y="1767"/>
                  </a:cubicBezTo>
                  <a:lnTo>
                    <a:pt x="1513" y="1767"/>
                  </a:lnTo>
                  <a:cubicBezTo>
                    <a:pt x="1843" y="1767"/>
                    <a:pt x="2118" y="1493"/>
                    <a:pt x="2118" y="1162"/>
                  </a:cubicBezTo>
                  <a:lnTo>
                    <a:pt x="2118" y="595"/>
                  </a:lnTo>
                  <a:cubicBezTo>
                    <a:pt x="2118" y="265"/>
                    <a:pt x="1843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192;p37"/>
            <p:cNvSpPr/>
            <p:nvPr/>
          </p:nvSpPr>
          <p:spPr>
            <a:xfrm>
              <a:off x="3870300" y="2367450"/>
              <a:ext cx="52950" cy="44225"/>
            </a:xfrm>
            <a:custGeom>
              <a:avLst/>
              <a:gdLst/>
              <a:ahLst/>
              <a:cxnLst/>
              <a:rect l="l" t="t" r="r" b="b"/>
              <a:pathLst>
                <a:path w="2118" h="1769" extrusionOk="0">
                  <a:moveTo>
                    <a:pt x="1513" y="379"/>
                  </a:moveTo>
                  <a:cubicBezTo>
                    <a:pt x="1636" y="379"/>
                    <a:pt x="1740" y="483"/>
                    <a:pt x="1740" y="606"/>
                  </a:cubicBezTo>
                  <a:lnTo>
                    <a:pt x="1740" y="1163"/>
                  </a:lnTo>
                  <a:cubicBezTo>
                    <a:pt x="1740" y="1286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86"/>
                    <a:pt x="388" y="1163"/>
                  </a:cubicBezTo>
                  <a:lnTo>
                    <a:pt x="388" y="606"/>
                  </a:lnTo>
                  <a:cubicBezTo>
                    <a:pt x="388" y="483"/>
                    <a:pt x="483" y="379"/>
                    <a:pt x="606" y="379"/>
                  </a:cubicBezTo>
                  <a:close/>
                  <a:moveTo>
                    <a:pt x="606" y="1"/>
                  </a:moveTo>
                  <a:cubicBezTo>
                    <a:pt x="275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75" y="1768"/>
                    <a:pt x="606" y="1768"/>
                  </a:cubicBezTo>
                  <a:lnTo>
                    <a:pt x="1513" y="1768"/>
                  </a:lnTo>
                  <a:cubicBezTo>
                    <a:pt x="1844" y="1768"/>
                    <a:pt x="2118" y="1504"/>
                    <a:pt x="2118" y="1163"/>
                  </a:cubicBezTo>
                  <a:lnTo>
                    <a:pt x="2118" y="606"/>
                  </a:lnTo>
                  <a:cubicBezTo>
                    <a:pt x="2118" y="266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193;p37"/>
            <p:cNvSpPr/>
            <p:nvPr/>
          </p:nvSpPr>
          <p:spPr>
            <a:xfrm>
              <a:off x="3931725" y="2367450"/>
              <a:ext cx="52725" cy="44225"/>
            </a:xfrm>
            <a:custGeom>
              <a:avLst/>
              <a:gdLst/>
              <a:ahLst/>
              <a:cxnLst/>
              <a:rect l="l" t="t" r="r" b="b"/>
              <a:pathLst>
                <a:path w="2109" h="1769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6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86"/>
                    <a:pt x="379" y="116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596" y="379"/>
                  </a:cubicBezTo>
                  <a:close/>
                  <a:moveTo>
                    <a:pt x="596" y="1"/>
                  </a:moveTo>
                  <a:cubicBezTo>
                    <a:pt x="266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66" y="1768"/>
                    <a:pt x="596" y="1768"/>
                  </a:cubicBezTo>
                  <a:lnTo>
                    <a:pt x="1513" y="1768"/>
                  </a:lnTo>
                  <a:cubicBezTo>
                    <a:pt x="1844" y="1768"/>
                    <a:pt x="2108" y="1504"/>
                    <a:pt x="2108" y="1163"/>
                  </a:cubicBezTo>
                  <a:lnTo>
                    <a:pt x="2108" y="606"/>
                  </a:lnTo>
                  <a:cubicBezTo>
                    <a:pt x="2108" y="266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194;p37"/>
            <p:cNvSpPr/>
            <p:nvPr/>
          </p:nvSpPr>
          <p:spPr>
            <a:xfrm>
              <a:off x="3992925" y="2367450"/>
              <a:ext cx="52950" cy="44225"/>
            </a:xfrm>
            <a:custGeom>
              <a:avLst/>
              <a:gdLst/>
              <a:ahLst/>
              <a:cxnLst/>
              <a:rect l="l" t="t" r="r" b="b"/>
              <a:pathLst>
                <a:path w="2118" h="1769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6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86"/>
                    <a:pt x="379" y="116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5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75" y="1768"/>
                    <a:pt x="605" y="1768"/>
                  </a:cubicBezTo>
                  <a:lnTo>
                    <a:pt x="1513" y="1768"/>
                  </a:lnTo>
                  <a:cubicBezTo>
                    <a:pt x="1843" y="1768"/>
                    <a:pt x="2118" y="1504"/>
                    <a:pt x="2118" y="1163"/>
                  </a:cubicBezTo>
                  <a:lnTo>
                    <a:pt x="2118" y="606"/>
                  </a:lnTo>
                  <a:cubicBezTo>
                    <a:pt x="2118" y="266"/>
                    <a:pt x="1843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195;p37"/>
            <p:cNvSpPr/>
            <p:nvPr/>
          </p:nvSpPr>
          <p:spPr>
            <a:xfrm>
              <a:off x="4054125" y="2314550"/>
              <a:ext cx="52950" cy="97125"/>
            </a:xfrm>
            <a:custGeom>
              <a:avLst/>
              <a:gdLst/>
              <a:ahLst/>
              <a:cxnLst/>
              <a:rect l="l" t="t" r="r" b="b"/>
              <a:pathLst>
                <a:path w="2118" h="3885" extrusionOk="0">
                  <a:moveTo>
                    <a:pt x="1512" y="378"/>
                  </a:moveTo>
                  <a:cubicBezTo>
                    <a:pt x="1635" y="378"/>
                    <a:pt x="1739" y="473"/>
                    <a:pt x="1739" y="595"/>
                  </a:cubicBezTo>
                  <a:lnTo>
                    <a:pt x="1739" y="3279"/>
                  </a:lnTo>
                  <a:cubicBezTo>
                    <a:pt x="1739" y="3402"/>
                    <a:pt x="1635" y="3506"/>
                    <a:pt x="1512" y="3506"/>
                  </a:cubicBezTo>
                  <a:lnTo>
                    <a:pt x="605" y="3506"/>
                  </a:lnTo>
                  <a:cubicBezTo>
                    <a:pt x="482" y="3506"/>
                    <a:pt x="388" y="3402"/>
                    <a:pt x="388" y="3279"/>
                  </a:cubicBezTo>
                  <a:lnTo>
                    <a:pt x="388" y="595"/>
                  </a:lnTo>
                  <a:cubicBezTo>
                    <a:pt x="388" y="473"/>
                    <a:pt x="482" y="378"/>
                    <a:pt x="605" y="378"/>
                  </a:cubicBezTo>
                  <a:close/>
                  <a:moveTo>
                    <a:pt x="605" y="0"/>
                  </a:moveTo>
                  <a:cubicBezTo>
                    <a:pt x="274" y="0"/>
                    <a:pt x="10" y="265"/>
                    <a:pt x="0" y="595"/>
                  </a:cubicBezTo>
                  <a:lnTo>
                    <a:pt x="0" y="3279"/>
                  </a:lnTo>
                  <a:cubicBezTo>
                    <a:pt x="0" y="3620"/>
                    <a:pt x="274" y="3884"/>
                    <a:pt x="605" y="3884"/>
                  </a:cubicBezTo>
                  <a:lnTo>
                    <a:pt x="1512" y="3884"/>
                  </a:lnTo>
                  <a:cubicBezTo>
                    <a:pt x="1853" y="3884"/>
                    <a:pt x="2117" y="3620"/>
                    <a:pt x="2117" y="3279"/>
                  </a:cubicBezTo>
                  <a:lnTo>
                    <a:pt x="2117" y="595"/>
                  </a:lnTo>
                  <a:cubicBezTo>
                    <a:pt x="2117" y="265"/>
                    <a:pt x="1853" y="0"/>
                    <a:pt x="1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196;p37"/>
            <p:cNvSpPr/>
            <p:nvPr/>
          </p:nvSpPr>
          <p:spPr>
            <a:xfrm>
              <a:off x="3870550" y="2100950"/>
              <a:ext cx="236525" cy="93600"/>
            </a:xfrm>
            <a:custGeom>
              <a:avLst/>
              <a:gdLst/>
              <a:ahLst/>
              <a:cxnLst/>
              <a:rect l="l" t="t" r="r" b="b"/>
              <a:pathLst>
                <a:path w="9461" h="3744" extrusionOk="0">
                  <a:moveTo>
                    <a:pt x="974" y="1"/>
                  </a:moveTo>
                  <a:cubicBezTo>
                    <a:pt x="435" y="1"/>
                    <a:pt x="0" y="435"/>
                    <a:pt x="0" y="974"/>
                  </a:cubicBezTo>
                  <a:lnTo>
                    <a:pt x="0" y="2770"/>
                  </a:lnTo>
                  <a:cubicBezTo>
                    <a:pt x="0" y="3308"/>
                    <a:pt x="435" y="3743"/>
                    <a:pt x="974" y="3743"/>
                  </a:cubicBezTo>
                  <a:lnTo>
                    <a:pt x="8487" y="3743"/>
                  </a:lnTo>
                  <a:cubicBezTo>
                    <a:pt x="9026" y="3743"/>
                    <a:pt x="9460" y="3308"/>
                    <a:pt x="9460" y="2770"/>
                  </a:cubicBezTo>
                  <a:lnTo>
                    <a:pt x="9460" y="974"/>
                  </a:lnTo>
                  <a:cubicBezTo>
                    <a:pt x="9460" y="435"/>
                    <a:pt x="9026" y="1"/>
                    <a:pt x="8487" y="1"/>
                  </a:cubicBezTo>
                  <a:lnTo>
                    <a:pt x="2429" y="1"/>
                  </a:lnTo>
                  <a:cubicBezTo>
                    <a:pt x="2174" y="1"/>
                    <a:pt x="2174" y="379"/>
                    <a:pt x="2429" y="379"/>
                  </a:cubicBezTo>
                  <a:lnTo>
                    <a:pt x="8487" y="379"/>
                  </a:lnTo>
                  <a:cubicBezTo>
                    <a:pt x="8818" y="379"/>
                    <a:pt x="9082" y="643"/>
                    <a:pt x="9082" y="974"/>
                  </a:cubicBezTo>
                  <a:lnTo>
                    <a:pt x="9082" y="2760"/>
                  </a:lnTo>
                  <a:cubicBezTo>
                    <a:pt x="9082" y="3091"/>
                    <a:pt x="8818" y="3356"/>
                    <a:pt x="8487" y="3356"/>
                  </a:cubicBezTo>
                  <a:lnTo>
                    <a:pt x="974" y="3356"/>
                  </a:lnTo>
                  <a:cubicBezTo>
                    <a:pt x="643" y="3356"/>
                    <a:pt x="378" y="3091"/>
                    <a:pt x="378" y="2760"/>
                  </a:cubicBezTo>
                  <a:lnTo>
                    <a:pt x="378" y="974"/>
                  </a:lnTo>
                  <a:cubicBezTo>
                    <a:pt x="378" y="643"/>
                    <a:pt x="643" y="379"/>
                    <a:pt x="974" y="379"/>
                  </a:cubicBezTo>
                  <a:lnTo>
                    <a:pt x="1692" y="379"/>
                  </a:lnTo>
                  <a:cubicBezTo>
                    <a:pt x="1947" y="379"/>
                    <a:pt x="1947" y="1"/>
                    <a:pt x="1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1146;p37"/>
          <p:cNvSpPr txBox="1"/>
          <p:nvPr/>
        </p:nvSpPr>
        <p:spPr>
          <a:xfrm>
            <a:off x="673548" y="3118092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1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18" name="Google Shape;1146;p37"/>
          <p:cNvSpPr txBox="1"/>
          <p:nvPr/>
        </p:nvSpPr>
        <p:spPr>
          <a:xfrm>
            <a:off x="2011625" y="3118092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2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19" name="Google Shape;1146;p37"/>
          <p:cNvSpPr txBox="1"/>
          <p:nvPr/>
        </p:nvSpPr>
        <p:spPr>
          <a:xfrm>
            <a:off x="3415698" y="3107663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3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20" name="Google Shape;1146;p37"/>
          <p:cNvSpPr txBox="1"/>
          <p:nvPr/>
        </p:nvSpPr>
        <p:spPr>
          <a:xfrm>
            <a:off x="4775667" y="3107663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4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21" name="Google Shape;1146;p37"/>
          <p:cNvSpPr txBox="1"/>
          <p:nvPr/>
        </p:nvSpPr>
        <p:spPr>
          <a:xfrm>
            <a:off x="6146343" y="3118405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5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22" name="Google Shape;1146;p37"/>
          <p:cNvSpPr txBox="1"/>
          <p:nvPr/>
        </p:nvSpPr>
        <p:spPr>
          <a:xfrm>
            <a:off x="7529920" y="3118092"/>
            <a:ext cx="223666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b="1" dirty="0" smtClean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6</a:t>
            </a:r>
            <a:endParaRPr b="1" i="1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4205150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" grpId="0"/>
      <p:bldP spid="1143" grpId="0" animBg="1"/>
      <p:bldP spid="1146" grpId="0"/>
      <p:bldP spid="1151" grpId="0" animBg="1"/>
      <p:bldP spid="1152" grpId="0" animBg="1"/>
      <p:bldP spid="1157" grpId="0" animBg="1"/>
      <p:bldP spid="1158" grpId="0" animBg="1"/>
      <p:bldP spid="95" grpId="0" animBg="1"/>
      <p:bldP spid="96" grpId="0" animBg="1"/>
      <p:bldP spid="97" grpId="0" animBg="1"/>
      <p:bldP spid="98" grpId="0" animBg="1"/>
      <p:bldP spid="134" grpId="0" animBg="1"/>
      <p:bldP spid="135" grpId="0" animBg="1"/>
      <p:bldP spid="136" grpId="0" animBg="1"/>
      <p:bldP spid="137" grpId="0" animBg="1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417" grpId="0"/>
      <p:bldP spid="418" grpId="0"/>
      <p:bldP spid="419" grpId="0"/>
      <p:bldP spid="420" grpId="0"/>
      <p:bldP spid="421" grpId="0"/>
      <p:bldP spid="4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521;p45"/>
          <p:cNvSpPr/>
          <p:nvPr/>
        </p:nvSpPr>
        <p:spPr>
          <a:xfrm>
            <a:off x="6065693" y="370116"/>
            <a:ext cx="2329452" cy="4296966"/>
          </a:xfrm>
          <a:prstGeom prst="roundRect">
            <a:avLst>
              <a:gd name="adj" fmla="val 165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523;p45"/>
          <p:cNvSpPr/>
          <p:nvPr/>
        </p:nvSpPr>
        <p:spPr>
          <a:xfrm>
            <a:off x="6106885" y="449486"/>
            <a:ext cx="2329543" cy="4296686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3" name="Google Shape;2469;p42"/>
          <p:cNvGrpSpPr/>
          <p:nvPr/>
        </p:nvGrpSpPr>
        <p:grpSpPr>
          <a:xfrm>
            <a:off x="1659032" y="402773"/>
            <a:ext cx="2710544" cy="630607"/>
            <a:chOff x="6974992" y="1394136"/>
            <a:chExt cx="596881" cy="630607"/>
          </a:xfrm>
        </p:grpSpPr>
        <p:sp>
          <p:nvSpPr>
            <p:cNvPr id="64" name="Google Shape;2470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71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2476;p42"/>
          <p:cNvSpPr txBox="1">
            <a:spLocks noGrp="1"/>
          </p:cNvSpPr>
          <p:nvPr>
            <p:ph type="title"/>
          </p:nvPr>
        </p:nvSpPr>
        <p:spPr>
          <a:xfrm>
            <a:off x="1713462" y="358413"/>
            <a:ext cx="2678388" cy="570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smtClean="0"/>
              <a:t>Kicauan Twitter</a:t>
            </a:r>
            <a:endParaRPr sz="1800" dirty="0"/>
          </a:p>
        </p:txBody>
      </p:sp>
      <p:sp>
        <p:nvSpPr>
          <p:cNvPr id="67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624468" y="1027405"/>
            <a:ext cx="5344420" cy="2765919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87313" indent="0" algn="l">
              <a:buSzPct val="90000"/>
            </a:pPr>
            <a:endParaRPr lang="id-ID" sz="1600" dirty="0" smtClean="0"/>
          </a:p>
          <a:p>
            <a:pPr marL="87313" indent="0" algn="l">
              <a:buSzPct val="90000"/>
            </a:pPr>
            <a:r>
              <a:rPr lang="nn-NO" sz="1400" dirty="0" smtClean="0"/>
              <a:t>K</a:t>
            </a:r>
            <a:r>
              <a:rPr lang="id-ID" sz="1400" dirty="0" smtClean="0"/>
              <a:t>icauan </a:t>
            </a:r>
            <a:r>
              <a:rPr lang="id-ID" sz="1400" i="1" dirty="0" smtClean="0"/>
              <a:t>(tweet) </a:t>
            </a:r>
            <a:r>
              <a:rPr lang="id-ID" sz="1400" dirty="0" smtClean="0"/>
              <a:t>merupakan teks pendek berisi 280 karakter </a:t>
            </a:r>
            <a:r>
              <a:rPr lang="en-US" sz="1400" dirty="0" smtClean="0"/>
              <a:t>yang </a:t>
            </a:r>
            <a:r>
              <a:rPr lang="id-ID" sz="1400" dirty="0" smtClean="0"/>
              <a:t>dapat </a:t>
            </a:r>
            <a:r>
              <a:rPr lang="en-US" sz="1400" dirty="0" err="1" smtClean="0"/>
              <a:t>dibuat</a:t>
            </a:r>
            <a:r>
              <a:rPr lang="en-US" sz="1400" dirty="0" smtClean="0"/>
              <a:t> </a:t>
            </a:r>
            <a:r>
              <a:rPr lang="id-ID" sz="1400" dirty="0" smtClean="0"/>
              <a:t>oleh </a:t>
            </a:r>
            <a:r>
              <a:rPr lang="en-US" sz="1400" dirty="0" smtClean="0"/>
              <a:t>para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id-ID" sz="1400" dirty="0" smtClean="0"/>
              <a:t>T</a:t>
            </a:r>
            <a:r>
              <a:rPr lang="en-US" sz="1400" dirty="0" err="1" smtClean="0"/>
              <a:t>witte</a:t>
            </a:r>
            <a:r>
              <a:rPr lang="id-ID" sz="1400" dirty="0" smtClean="0"/>
              <a:t>r.</a:t>
            </a:r>
          </a:p>
          <a:p>
            <a:pPr marL="87313" indent="0" algn="l">
              <a:buSzPct val="90000"/>
            </a:pPr>
            <a:endParaRPr lang="id-ID" sz="1400" dirty="0" smtClean="0"/>
          </a:p>
          <a:p>
            <a:pPr marL="87313" indent="0" algn="l">
              <a:buSzPct val="90000"/>
            </a:pPr>
            <a:r>
              <a:rPr lang="id-ID" sz="1400" dirty="0" smtClean="0"/>
              <a:t>Dengan 13.2 </a:t>
            </a:r>
            <a:r>
              <a:rPr lang="id-ID" sz="1400" dirty="0" smtClean="0"/>
              <a:t>miliar pengguna (masyarakat Indonesia) yang tercatat pada Oktober 2020 </a:t>
            </a:r>
            <a:r>
              <a:rPr lang="id-ID" sz="1400" i="1" baseline="30000" dirty="0"/>
              <a:t>3</a:t>
            </a:r>
            <a:r>
              <a:rPr lang="id-ID" sz="1400" dirty="0" smtClean="0"/>
              <a:t>, setiap hari terdapat beragam macam </a:t>
            </a:r>
            <a:r>
              <a:rPr lang="id-ID" sz="1400" i="1" dirty="0" smtClean="0"/>
              <a:t>tweet</a:t>
            </a:r>
            <a:r>
              <a:rPr lang="id-ID" sz="1400" dirty="0" smtClean="0"/>
              <a:t> yang diposting atau diunggah.</a:t>
            </a:r>
          </a:p>
          <a:p>
            <a:pPr marL="87313" indent="0" algn="l">
              <a:buSzPct val="90000"/>
            </a:pPr>
            <a:endParaRPr lang="id-ID" sz="1400" dirty="0" smtClean="0"/>
          </a:p>
          <a:p>
            <a:pPr marL="87313" indent="0" algn="l">
              <a:buSzPct val="90000"/>
            </a:pPr>
            <a:r>
              <a:rPr lang="id-ID" sz="1400" dirty="0" smtClean="0"/>
              <a:t>Umumnya </a:t>
            </a:r>
            <a:r>
              <a:rPr lang="id-ID" sz="1400" i="1" dirty="0"/>
              <a:t>tweet</a:t>
            </a:r>
            <a:r>
              <a:rPr lang="id-ID" sz="1400" dirty="0"/>
              <a:t> diunggah untuk menyampaikan sebuah berita atau informasi terkait peristiwa tertentu, isi tweet juga dapat mengekspresikan sebuah pendapat dari </a:t>
            </a:r>
            <a:r>
              <a:rPr lang="id-ID" sz="1400" dirty="0" smtClean="0"/>
              <a:t>penggunanya, sehingga dapat dimanfaatkan sebagai </a:t>
            </a:r>
            <a:r>
              <a:rPr lang="id-ID" sz="1400" dirty="0"/>
              <a:t>objek </a:t>
            </a:r>
            <a:r>
              <a:rPr lang="id-ID" sz="1400" dirty="0" smtClean="0"/>
              <a:t>penelitian</a:t>
            </a:r>
            <a:r>
              <a:rPr lang="id-ID" sz="1400" i="1" baseline="30000" dirty="0"/>
              <a:t> 4</a:t>
            </a:r>
            <a:r>
              <a:rPr lang="id-ID" sz="1400" dirty="0" smtClean="0"/>
              <a:t>.</a:t>
            </a:r>
            <a:endParaRPr lang="en-US" sz="1400" dirty="0"/>
          </a:p>
          <a:p>
            <a:pPr marL="87313" indent="0" algn="l">
              <a:buSzPct val="90000"/>
            </a:pPr>
            <a:endParaRPr lang="en-US" sz="1600" dirty="0"/>
          </a:p>
          <a:p>
            <a:pPr marL="87313" indent="0" algn="l">
              <a:buSzPct val="90000"/>
            </a:pPr>
            <a:r>
              <a:rPr lang="id-ID" sz="1600" dirty="0" smtClean="0"/>
              <a:t> </a:t>
            </a:r>
            <a:endParaRPr sz="1600" i="1" dirty="0"/>
          </a:p>
        </p:txBody>
      </p:sp>
      <p:sp>
        <p:nvSpPr>
          <p:cNvPr id="70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725912" y="3626267"/>
            <a:ext cx="4963887" cy="676936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357188" indent="-357188" algn="l">
              <a:buSzPct val="90000"/>
            </a:pPr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3	Statista Research Department, 2020 (</a:t>
            </a:r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https://www.statista.com/statistics/242606/number-of-active-twitter-users-in-selected-countries/</a:t>
            </a:r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5912" y="4393673"/>
            <a:ext cx="48496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buSzPct val="90000"/>
            </a:pPr>
            <a:r>
              <a:rPr lang="id-ID" sz="1100" dirty="0" smtClean="0">
                <a:solidFill>
                  <a:schemeClr val="accent3"/>
                </a:solidFill>
              </a:rPr>
              <a:t>4	</a:t>
            </a:r>
            <a:r>
              <a:rPr lang="it-IT" sz="1100" dirty="0" smtClean="0">
                <a:solidFill>
                  <a:schemeClr val="accent3"/>
                </a:solidFill>
              </a:rPr>
              <a:t>Ferdiana, </a:t>
            </a:r>
            <a:r>
              <a:rPr lang="it-IT" sz="1100" dirty="0">
                <a:solidFill>
                  <a:schemeClr val="accent3"/>
                </a:solidFill>
              </a:rPr>
              <a:t>R. et al. (2019) ‘Dataset Indonesia untuk Analisis Sentimen’, JNTETI, 8(4), pp. </a:t>
            </a:r>
            <a:r>
              <a:rPr lang="it-IT" sz="1100" dirty="0" smtClean="0">
                <a:solidFill>
                  <a:schemeClr val="accent3"/>
                </a:solidFill>
              </a:rPr>
              <a:t>334–339</a:t>
            </a:r>
            <a:endParaRPr lang="it-IT" sz="1100" i="1" dirty="0">
              <a:solidFill>
                <a:schemeClr val="accent3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79882" y="2727364"/>
            <a:ext cx="2184710" cy="1666309"/>
          </a:xfrm>
          <a:prstGeom prst="rect">
            <a:avLst/>
          </a:prstGeom>
          <a:solidFill>
            <a:srgbClr val="F1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TextBox 58"/>
          <p:cNvSpPr txBox="1"/>
          <p:nvPr/>
        </p:nvSpPr>
        <p:spPr>
          <a:xfrm>
            <a:off x="6299137" y="2737152"/>
            <a:ext cx="1910598" cy="26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chemeClr val="tx2"/>
                </a:solidFill>
              </a:rPr>
              <a:t>@PriandiMus   45s</a:t>
            </a:r>
            <a:endParaRPr lang="id-ID" sz="11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9355" y="3549521"/>
            <a:ext cx="1910598" cy="26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chemeClr val="tx2"/>
                </a:solidFill>
              </a:rPr>
              <a:t>@PriandiMus   1h</a:t>
            </a:r>
            <a:endParaRPr lang="id-ID" sz="11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07794" y="2918357"/>
            <a:ext cx="1910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Walau di rumah tetep SEMANGAT belajarnya!</a:t>
            </a:r>
          </a:p>
          <a:p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#belajardirumah</a:t>
            </a:r>
            <a:endParaRPr lang="id-ID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14375" y="3729352"/>
            <a:ext cx="1910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Bangun tidur jangan lupa isi presensi !!</a:t>
            </a:r>
          </a:p>
          <a:p>
            <a:r>
              <a:rPr lang="id-ID" sz="1100" dirty="0" smtClean="0">
                <a:solidFill>
                  <a:schemeClr val="accent4">
                    <a:lumMod val="75000"/>
                  </a:schemeClr>
                </a:solidFill>
              </a:rPr>
              <a:t>#kuliahonline #pjj</a:t>
            </a:r>
            <a:endParaRPr lang="id-ID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71900" y="2727364"/>
            <a:ext cx="2195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69044" y="3535666"/>
            <a:ext cx="2195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69044" y="798696"/>
            <a:ext cx="2195548" cy="1938455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Google Shape;442;p28"/>
          <p:cNvSpPr/>
          <p:nvPr/>
        </p:nvSpPr>
        <p:spPr>
          <a:xfrm>
            <a:off x="6299137" y="1237319"/>
            <a:ext cx="1930160" cy="994910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6317575" y="1303069"/>
            <a:ext cx="1910598" cy="31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>
                    <a:lumMod val="75000"/>
                  </a:schemeClr>
                </a:solidFill>
              </a:rPr>
              <a:t>What’s happening?</a:t>
            </a:r>
            <a:endParaRPr lang="id-ID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31607" y="2306217"/>
            <a:ext cx="778127" cy="277997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dirty="0" smtClean="0">
                <a:solidFill>
                  <a:schemeClr val="tx1"/>
                </a:solidFill>
              </a:rPr>
              <a:t>POST</a:t>
            </a:r>
            <a:endParaRPr lang="id-ID" sz="1050" dirty="0">
              <a:solidFill>
                <a:schemeClr val="tx1"/>
              </a:solidFill>
            </a:endParaRPr>
          </a:p>
        </p:txBody>
      </p:sp>
      <p:pic>
        <p:nvPicPr>
          <p:cNvPr id="1028" name="Picture 4" descr="Hasil gambar untuk twit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22" y="929410"/>
            <a:ext cx="1132471" cy="22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66" grpId="0"/>
      <p:bldP spid="2" grpId="0"/>
      <p:bldP spid="24" grpId="0" animBg="1"/>
      <p:bldP spid="59" grpId="0"/>
      <p:bldP spid="60" grpId="0"/>
      <p:bldP spid="61" grpId="0"/>
      <p:bldP spid="62" grpId="0"/>
      <p:bldP spid="26" grpId="0" animBg="1"/>
      <p:bldP spid="53" grpId="0" animBg="1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1125</Words>
  <Application>Microsoft Office PowerPoint</Application>
  <PresentationFormat>On-screen Show (16:9)</PresentationFormat>
  <Paragraphs>297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Abel</vt:lpstr>
      <vt:lpstr>Anaheim</vt:lpstr>
      <vt:lpstr>Anton</vt:lpstr>
      <vt:lpstr>Arial</vt:lpstr>
      <vt:lpstr>Calibri</vt:lpstr>
      <vt:lpstr>Cambria Math</vt:lpstr>
      <vt:lpstr>Josefin Sans</vt:lpstr>
      <vt:lpstr>Josefin Slab</vt:lpstr>
      <vt:lpstr>Josefin Slab Thin</vt:lpstr>
      <vt:lpstr>Staatliches</vt:lpstr>
      <vt:lpstr>Times New Roman</vt:lpstr>
      <vt:lpstr>Economy Thesis by Slidesgo</vt:lpstr>
      <vt:lpstr>Tugas Akhir Gasal 2020/2021</vt:lpstr>
      <vt:lpstr>1711501559 Mus Priandi</vt:lpstr>
      <vt:lpstr>Analisis Sentimen Masyarakat Terhadap Pembelajaran Daring Di Era Pandemi Covid-19 Pada Media Sosial Twitter Menggunakan Ekstraksi Fitur CountVectorizer Dan Algoritme K-Nearest Neighbor</vt:lpstr>
      <vt:lpstr>Latar Belakang</vt:lpstr>
      <vt:lpstr>Rumusan Masalah</vt:lpstr>
      <vt:lpstr>Batasan Masalah</vt:lpstr>
      <vt:lpstr>Analisis Sentimen</vt:lpstr>
      <vt:lpstr>Metodologi Penelitian</vt:lpstr>
      <vt:lpstr>Kicauan Twitter</vt:lpstr>
      <vt:lpstr>Tahap 1. Crawling</vt:lpstr>
      <vt:lpstr>Tahap 2. Preprocessing</vt:lpstr>
      <vt:lpstr>Tahap 3. Labeling</vt:lpstr>
      <vt:lpstr>Tahap 4. Pembagian Data</vt:lpstr>
      <vt:lpstr>Tahap 5. Modeling (CountVectorizer)</vt:lpstr>
      <vt:lpstr>Tahap 6. Klasifikasi (K-Nearest Neighbor)</vt:lpstr>
      <vt:lpstr>Hasil Pengujian</vt:lpstr>
      <vt:lpstr>Hasil Analisis Sentimen</vt:lpstr>
      <vt:lpstr>PowerPoint Presentation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Gasal 2020/2021</dc:title>
  <cp:lastModifiedBy>Mus</cp:lastModifiedBy>
  <cp:revision>631</cp:revision>
  <dcterms:modified xsi:type="dcterms:W3CDTF">2021-02-07T15:52:24Z</dcterms:modified>
</cp:coreProperties>
</file>