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8" r:id="rId3"/>
    <p:sldId id="256" r:id="rId4"/>
    <p:sldId id="258" r:id="rId5"/>
    <p:sldId id="259" r:id="rId6"/>
    <p:sldId id="257" r:id="rId7"/>
    <p:sldId id="267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73" d="100"/>
          <a:sy n="73" d="100"/>
        </p:scale>
        <p:origin x="1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567E8-EFA2-4A3F-B4C6-1BD6EA464D26}" type="datetimeFigureOut">
              <a:rPr lang="en-AU" smtClean="0"/>
              <a:t>7/08/2014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2F458-4BC0-48F6-A0BD-1374DAA9B6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6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2F458-4BC0-48F6-A0BD-1374DAA9B69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21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09600"/>
            <a:ext cx="754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Based on the 10 functions given, I have made a simple simulation of the app. It includes all 10 functions. Please feel free to modify it. </a:t>
            </a:r>
            <a:r>
              <a:rPr lang="en-AU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endParaRPr lang="en-AU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Kevin’s changes to </a:t>
            </a:r>
            <a:r>
              <a:rPr lang="en-AU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Aili’s</a:t>
            </a:r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Removed the first slide with just waiting (this slide).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Added an opening screen with history of bus stops.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Changed the selecting of bus stops from on board to wait.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Once selected, the screen with the timer dial game shows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Added a profile screen with table of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I think opening screen looks a bit too “fat</a:t>
            </a:r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Might need to separate some slides with a swipe transition.</a:t>
            </a:r>
            <a:endParaRPr lang="en-AU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Need way more information on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40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6</a:t>
            </a:r>
            <a:r>
              <a:rPr lang="en-AU" dirty="0" smtClean="0"/>
              <a:t>. How many available seats are there on the bus?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" y="810488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02673" y="736476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More than 20</a:t>
            </a:r>
            <a:endParaRPr lang="en-AU" sz="1600" dirty="0"/>
          </a:p>
        </p:txBody>
      </p:sp>
      <p:sp>
        <p:nvSpPr>
          <p:cNvPr id="7" name="Oval 6"/>
          <p:cNvSpPr/>
          <p:nvPr/>
        </p:nvSpPr>
        <p:spPr>
          <a:xfrm>
            <a:off x="2286000" y="798820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2507673" y="724808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More than 10</a:t>
            </a:r>
            <a:endParaRPr lang="en-AU" sz="1600" dirty="0"/>
          </a:p>
        </p:txBody>
      </p:sp>
      <p:sp>
        <p:nvSpPr>
          <p:cNvPr id="9" name="Oval 8"/>
          <p:cNvSpPr/>
          <p:nvPr/>
        </p:nvSpPr>
        <p:spPr>
          <a:xfrm>
            <a:off x="4267200" y="810488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4488873" y="736476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More than 5</a:t>
            </a:r>
            <a:endParaRPr lang="en-AU" sz="1600" dirty="0"/>
          </a:p>
        </p:txBody>
      </p:sp>
      <p:sp>
        <p:nvSpPr>
          <p:cNvPr id="11" name="Oval 10"/>
          <p:cNvSpPr/>
          <p:nvPr/>
        </p:nvSpPr>
        <p:spPr>
          <a:xfrm>
            <a:off x="6099463" y="826530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6321136" y="752518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Less than 5</a:t>
            </a:r>
            <a:endParaRPr lang="en-AU" sz="1600" dirty="0"/>
          </a:p>
        </p:txBody>
      </p:sp>
      <p:sp>
        <p:nvSpPr>
          <p:cNvPr id="13" name="Oval 12"/>
          <p:cNvSpPr/>
          <p:nvPr/>
        </p:nvSpPr>
        <p:spPr>
          <a:xfrm>
            <a:off x="381000" y="1183258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602673" y="11092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No available seating</a:t>
            </a:r>
            <a:endParaRPr lang="en-A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16880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7. Please provide an opinion on shelter.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3736" y="2059585"/>
            <a:ext cx="8156864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415636" y="3098533"/>
            <a:ext cx="819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8</a:t>
            </a:r>
            <a:r>
              <a:rPr lang="en-AU" dirty="0" smtClean="0"/>
              <a:t>. Please give a score of infrastructure of the bus (e.g.  Lighting, tripping hazards ).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836" y="3604221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713509" y="3530209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Higher than 85</a:t>
            </a:r>
            <a:endParaRPr lang="en-AU" sz="1600" dirty="0"/>
          </a:p>
        </p:txBody>
      </p:sp>
      <p:sp>
        <p:nvSpPr>
          <p:cNvPr id="20" name="Oval 19"/>
          <p:cNvSpPr/>
          <p:nvPr/>
        </p:nvSpPr>
        <p:spPr>
          <a:xfrm>
            <a:off x="2396836" y="3592553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2618509" y="3518541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Higher than 75</a:t>
            </a:r>
            <a:endParaRPr lang="en-AU" sz="1600" dirty="0"/>
          </a:p>
        </p:txBody>
      </p:sp>
      <p:sp>
        <p:nvSpPr>
          <p:cNvPr id="22" name="Oval 21"/>
          <p:cNvSpPr/>
          <p:nvPr/>
        </p:nvSpPr>
        <p:spPr>
          <a:xfrm>
            <a:off x="4378036" y="3604221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4599709" y="3530209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Higher than 65</a:t>
            </a:r>
            <a:endParaRPr lang="en-AU" sz="1600" dirty="0"/>
          </a:p>
        </p:txBody>
      </p:sp>
      <p:sp>
        <p:nvSpPr>
          <p:cNvPr id="24" name="Oval 23"/>
          <p:cNvSpPr/>
          <p:nvPr/>
        </p:nvSpPr>
        <p:spPr>
          <a:xfrm>
            <a:off x="6210299" y="3620263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6431972" y="3546251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Higher than 50</a:t>
            </a:r>
            <a:endParaRPr lang="en-AU" sz="1600" dirty="0"/>
          </a:p>
        </p:txBody>
      </p:sp>
      <p:sp>
        <p:nvSpPr>
          <p:cNvPr id="26" name="Oval 25"/>
          <p:cNvSpPr/>
          <p:nvPr/>
        </p:nvSpPr>
        <p:spPr>
          <a:xfrm>
            <a:off x="491836" y="4015999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713509" y="3941987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Lower than 85</a:t>
            </a:r>
            <a:endParaRPr lang="en-AU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3020291" y="50292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Submit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490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1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(After 3 hours (or more) of submitting the survey, there will be an alert message which is letting passengers fill in the survey about bus experience.)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65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1. Which bus number did you board today?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537773"/>
            <a:ext cx="3657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533400" y="136722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  <a:r>
              <a:rPr lang="en-AU" dirty="0" smtClean="0"/>
              <a:t>. Did you arrive on time to your destination?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5800" y="1826612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907473" y="1752600"/>
            <a:ext cx="6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Yes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1679864" y="1831350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901537" y="1757338"/>
            <a:ext cx="6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3738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  <a:r>
              <a:rPr lang="en-AU" dirty="0" smtClean="0"/>
              <a:t>. How did the bus trip contribute to your journey?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1946" y="2905080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893620" y="2831068"/>
            <a:ext cx="1007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Calming</a:t>
            </a:r>
            <a:endParaRPr lang="en-AU" sz="1600" dirty="0"/>
          </a:p>
        </p:txBody>
      </p:sp>
      <p:sp>
        <p:nvSpPr>
          <p:cNvPr id="15" name="Oval 14"/>
          <p:cNvSpPr/>
          <p:nvPr/>
        </p:nvSpPr>
        <p:spPr>
          <a:xfrm>
            <a:off x="2133600" y="2908148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2355273" y="2823717"/>
            <a:ext cx="1087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Stressful</a:t>
            </a:r>
            <a:endParaRPr lang="en-AU" sz="1600" dirty="0"/>
          </a:p>
        </p:txBody>
      </p:sp>
      <p:sp>
        <p:nvSpPr>
          <p:cNvPr id="17" name="Oval 16"/>
          <p:cNvSpPr/>
          <p:nvPr/>
        </p:nvSpPr>
        <p:spPr>
          <a:xfrm>
            <a:off x="3886200" y="2919816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4107873" y="2845804"/>
            <a:ext cx="1149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Positively</a:t>
            </a:r>
            <a:endParaRPr lang="en-AU" sz="1600" dirty="0"/>
          </a:p>
        </p:txBody>
      </p:sp>
      <p:sp>
        <p:nvSpPr>
          <p:cNvPr id="19" name="Oval 18"/>
          <p:cNvSpPr/>
          <p:nvPr/>
        </p:nvSpPr>
        <p:spPr>
          <a:xfrm>
            <a:off x="5791200" y="2935858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6012874" y="2861846"/>
            <a:ext cx="1160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Negatively</a:t>
            </a:r>
            <a:endParaRPr lang="en-A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4963" y="349608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4. How was the driving quality?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363" y="3955474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949036" y="3881462"/>
            <a:ext cx="118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Smooth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365664" y="3960212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/>
          <p:cNvSpPr txBox="1"/>
          <p:nvPr/>
        </p:nvSpPr>
        <p:spPr>
          <a:xfrm>
            <a:off x="2587337" y="3886200"/>
            <a:ext cx="10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Rough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574965" y="4498357"/>
            <a:ext cx="54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</a:t>
            </a:r>
            <a:r>
              <a:rPr lang="en-AU" dirty="0" smtClean="0"/>
              <a:t>. How was the communication skills of the bus drive?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7365" y="4957742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949038" y="4883730"/>
            <a:ext cx="118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Poor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2365666" y="4962480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2587339" y="4888468"/>
            <a:ext cx="10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Excellent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4118264" y="4950812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4339937" y="4876800"/>
            <a:ext cx="10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Neutral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084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2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6. Did any incidents happen today either in the bus or at the bus stop? If yes, please indicate incident type.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636" y="951130"/>
            <a:ext cx="7890164" cy="1487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/>
          <p:cNvSpPr/>
          <p:nvPr/>
        </p:nvSpPr>
        <p:spPr>
          <a:xfrm>
            <a:off x="3124200" y="31242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Submit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98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43000" y="5063340"/>
            <a:ext cx="3124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Select Bus Stop</a:t>
            </a:r>
            <a:endParaRPr lang="en-AU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685800"/>
            <a:ext cx="7848600" cy="4121001"/>
            <a:chOff x="457200" y="674131"/>
            <a:chExt cx="3200400" cy="4121001"/>
          </a:xfrm>
        </p:grpSpPr>
        <p:sp>
          <p:nvSpPr>
            <p:cNvPr id="11" name="Rectangle 10"/>
            <p:cNvSpPr/>
            <p:nvPr/>
          </p:nvSpPr>
          <p:spPr>
            <a:xfrm>
              <a:off x="457200" y="674131"/>
              <a:ext cx="3200400" cy="412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399" y="750332"/>
              <a:ext cx="1539536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u="sng" dirty="0" smtClean="0"/>
                <a:t>Previously selected bus:</a:t>
              </a:r>
            </a:p>
            <a:p>
              <a:endParaRPr lang="en-AU" u="sng" dirty="0"/>
            </a:p>
            <a:p>
              <a:r>
                <a:rPr lang="en-AU" u="sng" dirty="0" smtClean="0"/>
                <a:t>Bus number:</a:t>
              </a:r>
            </a:p>
            <a:p>
              <a:r>
                <a:rPr lang="en-AU" dirty="0" smtClean="0">
                  <a:solidFill>
                    <a:srgbClr val="FF0000"/>
                  </a:solidFill>
                </a:rPr>
                <a:t>Bus number 1</a:t>
              </a:r>
            </a:p>
            <a:p>
              <a:r>
                <a:rPr lang="en-AU" u="sng" dirty="0" smtClean="0"/>
                <a:t>Approximately arrive in: </a:t>
              </a:r>
            </a:p>
            <a:p>
              <a:r>
                <a:rPr lang="en-AU" dirty="0" smtClean="0">
                  <a:solidFill>
                    <a:srgbClr val="FF0000"/>
                  </a:solidFill>
                </a:rPr>
                <a:t>5 minutes </a:t>
              </a:r>
            </a:p>
            <a:p>
              <a:r>
                <a:rPr lang="en-AU" u="sng" dirty="0" smtClean="0"/>
                <a:t>Vehicle preferences: </a:t>
              </a:r>
            </a:p>
            <a:p>
              <a:r>
                <a:rPr lang="en-AU" dirty="0" smtClean="0">
                  <a:solidFill>
                    <a:srgbClr val="FF0000"/>
                  </a:solidFill>
                </a:rPr>
                <a:t>Standard bus</a:t>
              </a:r>
            </a:p>
            <a:p>
              <a:r>
                <a:rPr lang="en-AU" dirty="0" smtClean="0">
                  <a:solidFill>
                    <a:srgbClr val="FF0000"/>
                  </a:solidFill>
                </a:rPr>
                <a:t>Air-conditioned bus</a:t>
              </a:r>
            </a:p>
            <a:p>
              <a:endParaRPr lang="en-AU" dirty="0" smtClean="0">
                <a:solidFill>
                  <a:srgbClr val="FF0000"/>
                </a:solidFill>
              </a:endParaRPr>
            </a:p>
            <a:p>
              <a:r>
                <a:rPr lang="en-AU" dirty="0" smtClean="0">
                  <a:solidFill>
                    <a:srgbClr val="FF0000"/>
                  </a:solidFill>
                </a:rPr>
                <a:t>(can add more details in this section)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156201" y="5053890"/>
            <a:ext cx="3124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View Profile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642757" y="762000"/>
            <a:ext cx="37755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/>
              <a:t>Favourite bus:</a:t>
            </a:r>
          </a:p>
          <a:p>
            <a:endParaRPr lang="en-AU" u="sng" dirty="0"/>
          </a:p>
          <a:p>
            <a:r>
              <a:rPr lang="en-AU" u="sng" dirty="0" smtClean="0"/>
              <a:t>Bus number: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Bus number 1</a:t>
            </a:r>
          </a:p>
          <a:p>
            <a:r>
              <a:rPr lang="en-AU" u="sng" dirty="0" smtClean="0"/>
              <a:t>Approximately arrive in: 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5 minutes </a:t>
            </a:r>
          </a:p>
          <a:p>
            <a:r>
              <a:rPr lang="en-AU" u="sng" dirty="0" smtClean="0"/>
              <a:t>Vehicle preferences: 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Standard bus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Air-conditioned bus</a:t>
            </a:r>
          </a:p>
          <a:p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smtClean="0">
                <a:solidFill>
                  <a:srgbClr val="FF0000"/>
                </a:solidFill>
              </a:rPr>
              <a:t>(can add more details in this section)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66800" y="3994593"/>
            <a:ext cx="1752600" cy="425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Select Bus Stop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4820194" y="3994592"/>
            <a:ext cx="1752600" cy="425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Select Bus Stop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80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118" y="228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Which bus stop are you at?  </a:t>
            </a:r>
            <a:r>
              <a:rPr lang="en-AU" dirty="0" smtClean="0">
                <a:solidFill>
                  <a:srgbClr val="FF0000"/>
                </a:solidFill>
              </a:rPr>
              <a:t>*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0318" y="537773"/>
            <a:ext cx="3657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817918" y="733501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u="sng" dirty="0" smtClean="0"/>
              <a:t>Use GPS to automatically select</a:t>
            </a:r>
            <a:endParaRPr lang="en-AU" sz="16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084118" y="1664732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Which route/ bus number(s) would you like to catch?  </a:t>
            </a:r>
            <a:r>
              <a:rPr lang="en-AU" dirty="0" smtClean="0">
                <a:solidFill>
                  <a:srgbClr val="FF0000"/>
                </a:solidFill>
              </a:rPr>
              <a:t>*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1355" y="2034064"/>
            <a:ext cx="1295400" cy="39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084118" y="20639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Bus number 1  </a:t>
            </a:r>
            <a:r>
              <a:rPr lang="en-AU" dirty="0" smtClean="0">
                <a:solidFill>
                  <a:srgbClr val="FF0000"/>
                </a:solidFill>
              </a:rPr>
              <a:t>*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4118" y="258569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Bus number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85208" y="2590065"/>
            <a:ext cx="1295400" cy="39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084118" y="316613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Bus number 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85208" y="3170504"/>
            <a:ext cx="1295400" cy="39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1066800" y="4038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Please select vehicle preferences: (Optional)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60318" y="440793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1160318" y="471273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160318" y="501753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1160318" y="532233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1371600" y="4344281"/>
            <a:ext cx="1388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Low-floor bus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4662055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Double-decker bus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4953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Bendy bus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371600" y="5257800"/>
            <a:ext cx="1541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Standard bus</a:t>
            </a:r>
            <a:endParaRPr lang="en-AU" sz="1600" dirty="0"/>
          </a:p>
        </p:txBody>
      </p:sp>
      <p:sp>
        <p:nvSpPr>
          <p:cNvPr id="25" name="Rectangle 24"/>
          <p:cNvSpPr/>
          <p:nvPr/>
        </p:nvSpPr>
        <p:spPr>
          <a:xfrm>
            <a:off x="1156855" y="5627132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1368137" y="5562600"/>
            <a:ext cx="1922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Air-conditioned bus</a:t>
            </a:r>
            <a:endParaRPr lang="en-AU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3009900" y="6168736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093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91545" y="653347"/>
            <a:ext cx="3200400" cy="5976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205845" y="753597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/>
              <a:t>Bus number: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Bus number 1</a:t>
            </a:r>
          </a:p>
          <a:p>
            <a:r>
              <a:rPr lang="en-AU" u="sng" dirty="0" smtClean="0"/>
              <a:t>Approximately arrive in: 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5 minutes </a:t>
            </a:r>
          </a:p>
          <a:p>
            <a:r>
              <a:rPr lang="en-AU" u="sng" dirty="0" smtClean="0"/>
              <a:t>Vehicle preferences: </a:t>
            </a:r>
            <a:endParaRPr lang="en-AU" u="sng" dirty="0"/>
          </a:p>
          <a:p>
            <a:r>
              <a:rPr lang="en-AU" dirty="0" smtClean="0">
                <a:solidFill>
                  <a:srgbClr val="FF0000"/>
                </a:solidFill>
              </a:rPr>
              <a:t>Air-conditioned bus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5845" y="2616875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/>
              <a:t>Bus number:</a:t>
            </a:r>
          </a:p>
          <a:p>
            <a:r>
              <a:rPr lang="en-AU" dirty="0" smtClean="0">
                <a:solidFill>
                  <a:schemeClr val="accent1"/>
                </a:solidFill>
              </a:rPr>
              <a:t>Bus number 2</a:t>
            </a:r>
          </a:p>
          <a:p>
            <a:r>
              <a:rPr lang="en-AU" u="sng" dirty="0" smtClean="0"/>
              <a:t>Approximately arrive in: </a:t>
            </a:r>
          </a:p>
          <a:p>
            <a:r>
              <a:rPr lang="en-AU" dirty="0">
                <a:solidFill>
                  <a:srgbClr val="FF0000"/>
                </a:solidFill>
              </a:rPr>
              <a:t>7</a:t>
            </a:r>
            <a:r>
              <a:rPr lang="en-AU" dirty="0" smtClean="0">
                <a:solidFill>
                  <a:srgbClr val="FF0000"/>
                </a:solidFill>
              </a:rPr>
              <a:t> minutes </a:t>
            </a:r>
          </a:p>
          <a:p>
            <a:r>
              <a:rPr lang="en-AU" u="sng" dirty="0" smtClean="0"/>
              <a:t>Vehicle preferences: </a:t>
            </a:r>
            <a:endParaRPr lang="en-AU" u="sng" dirty="0"/>
          </a:p>
          <a:p>
            <a:r>
              <a:rPr lang="en-AU" dirty="0" smtClean="0">
                <a:solidFill>
                  <a:srgbClr val="FF0000"/>
                </a:solidFill>
              </a:rPr>
              <a:t>Air-conditioned bus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Double-decker bus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228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  <a:r>
              <a:rPr lang="en-AU" dirty="0" smtClean="0"/>
              <a:t>. If vehicle preferences are not selected: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5198918" y="4798874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/>
              <a:t>Bus number: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Bus number 3</a:t>
            </a:r>
          </a:p>
          <a:p>
            <a:r>
              <a:rPr lang="en-AU" u="sng" dirty="0" smtClean="0"/>
              <a:t>Approximately arrive in: 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10 minutes </a:t>
            </a:r>
          </a:p>
          <a:p>
            <a:r>
              <a:rPr lang="en-AU" u="sng" dirty="0" smtClean="0"/>
              <a:t>Vehicle preferences: </a:t>
            </a:r>
            <a:endParaRPr lang="en-AU" u="sng" dirty="0"/>
          </a:p>
          <a:p>
            <a:r>
              <a:rPr lang="en-AU" dirty="0" smtClean="0">
                <a:solidFill>
                  <a:srgbClr val="FF0000"/>
                </a:solidFill>
              </a:rPr>
              <a:t>Standard bus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09509" y="1066800"/>
            <a:ext cx="1333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service quality score</a:t>
            </a:r>
            <a:endParaRPr lang="en-AU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6809509" y="2895600"/>
            <a:ext cx="1333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service quality score</a:t>
            </a:r>
            <a:endParaRPr lang="en-AU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6757554" y="5105400"/>
            <a:ext cx="1333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service quality score</a:t>
            </a:r>
            <a:endParaRPr lang="en-AU" sz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18655" y="228600"/>
            <a:ext cx="4038600" cy="4876800"/>
            <a:chOff x="318655" y="228600"/>
            <a:chExt cx="4038600" cy="4876800"/>
          </a:xfrm>
        </p:grpSpPr>
        <p:sp>
          <p:nvSpPr>
            <p:cNvPr id="4" name="Rectangle 3"/>
            <p:cNvSpPr/>
            <p:nvPr/>
          </p:nvSpPr>
          <p:spPr>
            <a:xfrm>
              <a:off x="457200" y="674131"/>
              <a:ext cx="3200400" cy="44312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8655" y="228600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1. If vehicle preferences are selected:</a:t>
              </a:r>
              <a:endParaRPr lang="en-AU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3400" y="750332"/>
              <a:ext cx="2971800" cy="2031325"/>
              <a:chOff x="533400" y="750332"/>
              <a:chExt cx="2971800" cy="203132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33400" y="750332"/>
                <a:ext cx="2971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u="sng" dirty="0" smtClean="0"/>
                  <a:t>Bus number:</a:t>
                </a:r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Bus number 1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r>
                  <a:rPr lang="en-AU" u="sng" dirty="0" smtClean="0"/>
                  <a:t>Approximately arrive in: </a:t>
                </a:r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5 minutes </a:t>
                </a:r>
              </a:p>
              <a:p>
                <a:r>
                  <a:rPr lang="en-AU" u="sng" dirty="0" smtClean="0"/>
                  <a:t>Vehicle preferences: </a:t>
                </a:r>
                <a:endParaRPr lang="en-AU" u="sng" dirty="0"/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Standard bus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Air-conditioned bus</a:t>
                </a:r>
                <a:endParaRPr lang="en-AU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019300" y="1066800"/>
                <a:ext cx="13335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 smtClean="0"/>
                  <a:t>Check service quality score</a:t>
                </a:r>
                <a:endParaRPr lang="en-AU" sz="12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33400" y="2845475"/>
              <a:ext cx="2971800" cy="2031325"/>
              <a:chOff x="533400" y="750332"/>
              <a:chExt cx="2971800" cy="203132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33400" y="750332"/>
                <a:ext cx="2971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u="sng" dirty="0" smtClean="0"/>
                  <a:t>Bus number:</a:t>
                </a:r>
              </a:p>
              <a:p>
                <a:r>
                  <a:rPr lang="en-AU" dirty="0" smtClean="0">
                    <a:solidFill>
                      <a:schemeClr val="accent1"/>
                    </a:solidFill>
                  </a:rPr>
                  <a:t>Bus number 2</a:t>
                </a:r>
                <a:endParaRPr lang="en-AU" dirty="0">
                  <a:solidFill>
                    <a:schemeClr val="accent1"/>
                  </a:solidFill>
                </a:endParaRPr>
              </a:p>
              <a:p>
                <a:r>
                  <a:rPr lang="en-AU" u="sng" dirty="0" smtClean="0"/>
                  <a:t>Approximately arrive in: </a:t>
                </a:r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5 minutes </a:t>
                </a:r>
              </a:p>
              <a:p>
                <a:r>
                  <a:rPr lang="en-AU" u="sng" dirty="0" smtClean="0"/>
                  <a:t>Vehicle preferences: </a:t>
                </a:r>
                <a:endParaRPr lang="en-AU" u="sng" dirty="0"/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Standard bus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Air-conditioned bus</a:t>
                </a:r>
                <a:endParaRPr lang="en-AU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019300" y="1066800"/>
                <a:ext cx="13335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 smtClean="0"/>
                  <a:t>Check service quality score</a:t>
                </a:r>
                <a:endParaRPr lang="en-AU" sz="1200" dirty="0"/>
              </a:p>
            </p:txBody>
          </p:sp>
        </p:grpSp>
      </p:grpSp>
      <p:cxnSp>
        <p:nvCxnSpPr>
          <p:cNvPr id="24" name="Straight Arrow Connector 23"/>
          <p:cNvCxnSpPr>
            <a:stCxn id="25" idx="1"/>
            <a:endCxn id="15" idx="3"/>
          </p:cNvCxnSpPr>
          <p:nvPr/>
        </p:nvCxnSpPr>
        <p:spPr>
          <a:xfrm flipH="1">
            <a:off x="3352800" y="1137564"/>
            <a:ext cx="637310" cy="8163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90110" y="983675"/>
            <a:ext cx="73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Click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723410" y="1219200"/>
            <a:ext cx="1229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(Combined with Function 8)</a:t>
            </a:r>
            <a:endParaRPr lang="en-AU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623455" y="5689892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Back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2686050" y="5706348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Wait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603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228600"/>
            <a:ext cx="4038600" cy="4876800"/>
            <a:chOff x="318655" y="228600"/>
            <a:chExt cx="4038600" cy="4876800"/>
          </a:xfrm>
        </p:grpSpPr>
        <p:sp>
          <p:nvSpPr>
            <p:cNvPr id="5" name="Rectangle 4"/>
            <p:cNvSpPr/>
            <p:nvPr/>
          </p:nvSpPr>
          <p:spPr>
            <a:xfrm>
              <a:off x="457200" y="674131"/>
              <a:ext cx="3200400" cy="44312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8655" y="228600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1. If vehicle preferences are selected:</a:t>
              </a:r>
              <a:endParaRPr lang="en-AU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3400" y="750332"/>
              <a:ext cx="2971800" cy="2031325"/>
              <a:chOff x="533400" y="750332"/>
              <a:chExt cx="2971800" cy="203132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33400" y="750332"/>
                <a:ext cx="2971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u="sng" dirty="0" smtClean="0"/>
                  <a:t>Bus number:</a:t>
                </a:r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Bus number 1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r>
                  <a:rPr lang="en-AU" u="sng" dirty="0" smtClean="0"/>
                  <a:t>Approximately arrive in: </a:t>
                </a:r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5 minutes </a:t>
                </a:r>
              </a:p>
              <a:p>
                <a:r>
                  <a:rPr lang="en-AU" u="sng" dirty="0" smtClean="0"/>
                  <a:t>Vehicle preferences: </a:t>
                </a:r>
                <a:endParaRPr lang="en-AU" u="sng" dirty="0"/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Standard bus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Air-conditioned bus</a:t>
                </a:r>
                <a:endParaRPr lang="en-AU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019300" y="1066800"/>
                <a:ext cx="13335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 smtClean="0"/>
                  <a:t>Check service quality score</a:t>
                </a:r>
                <a:endParaRPr lang="en-AU" sz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3400" y="2845475"/>
              <a:ext cx="2971800" cy="2031325"/>
              <a:chOff x="533400" y="750332"/>
              <a:chExt cx="2971800" cy="203132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3400" y="750332"/>
                <a:ext cx="2971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u="sng" dirty="0" smtClean="0"/>
                  <a:t>Bus number:</a:t>
                </a:r>
              </a:p>
              <a:p>
                <a:r>
                  <a:rPr lang="en-AU" dirty="0" smtClean="0">
                    <a:solidFill>
                      <a:schemeClr val="accent1"/>
                    </a:solidFill>
                  </a:rPr>
                  <a:t>Bus number 2</a:t>
                </a:r>
                <a:endParaRPr lang="en-AU" dirty="0">
                  <a:solidFill>
                    <a:schemeClr val="accent1"/>
                  </a:solidFill>
                </a:endParaRPr>
              </a:p>
              <a:p>
                <a:r>
                  <a:rPr lang="en-AU" u="sng" dirty="0" smtClean="0"/>
                  <a:t>Approximately arrive in: </a:t>
                </a:r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5 minutes </a:t>
                </a:r>
              </a:p>
              <a:p>
                <a:r>
                  <a:rPr lang="en-AU" u="sng" dirty="0" smtClean="0"/>
                  <a:t>Vehicle preferences: </a:t>
                </a:r>
                <a:endParaRPr lang="en-AU" u="sng" dirty="0"/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Standard bus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r>
                  <a:rPr lang="en-AU" dirty="0" smtClean="0">
                    <a:solidFill>
                      <a:srgbClr val="FF0000"/>
                    </a:solidFill>
                  </a:rPr>
                  <a:t>Air-conditioned bus</a:t>
                </a:r>
                <a:endParaRPr lang="en-AU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019300" y="1066800"/>
                <a:ext cx="13335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 smtClean="0"/>
                  <a:t>Check service quality score</a:t>
                </a:r>
                <a:endParaRPr lang="en-AU" sz="1200" dirty="0"/>
              </a:p>
            </p:txBody>
          </p:sp>
        </p:grpSp>
      </p:grpSp>
      <p:sp>
        <p:nvSpPr>
          <p:cNvPr id="14" name="Rounded Rectangle 13"/>
          <p:cNvSpPr/>
          <p:nvPr/>
        </p:nvSpPr>
        <p:spPr>
          <a:xfrm>
            <a:off x="2895600" y="537601"/>
            <a:ext cx="3200400" cy="228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 number:  1</a:t>
            </a:r>
          </a:p>
          <a:p>
            <a:pPr algn="ctr"/>
            <a:endParaRPr lang="en-AU" dirty="0"/>
          </a:p>
          <a:p>
            <a:pPr algn="ctr"/>
            <a:r>
              <a:rPr lang="en-AU" dirty="0" smtClean="0"/>
              <a:t>Query Parameter: Monthly</a:t>
            </a:r>
          </a:p>
          <a:p>
            <a:pPr algn="ctr"/>
            <a:r>
              <a:rPr lang="en-AU" dirty="0" smtClean="0"/>
              <a:t>Punctuality Rate: 96%</a:t>
            </a:r>
          </a:p>
          <a:p>
            <a:pPr algn="ctr"/>
            <a:r>
              <a:rPr lang="en-AU" dirty="0" smtClean="0"/>
              <a:t>Crowding: 60%</a:t>
            </a:r>
          </a:p>
          <a:p>
            <a:pPr algn="ctr"/>
            <a:r>
              <a:rPr lang="en-AU" dirty="0" smtClean="0"/>
              <a:t>Cleanliness: 98%</a:t>
            </a:r>
          </a:p>
          <a:p>
            <a:pPr algn="ctr"/>
            <a:endParaRPr lang="en-AU" dirty="0"/>
          </a:p>
          <a:p>
            <a:pPr algn="ctr"/>
            <a:r>
              <a:rPr lang="en-AU" dirty="0" smtClean="0"/>
              <a:t>Overall Score:  95%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623455" y="5689892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Back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2686050" y="5706348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Wait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18" idx="1"/>
            <a:endCxn id="16" idx="3"/>
          </p:cNvCxnSpPr>
          <p:nvPr/>
        </p:nvCxnSpPr>
        <p:spPr>
          <a:xfrm flipH="1">
            <a:off x="4133850" y="5843781"/>
            <a:ext cx="590551" cy="129267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4401" y="5689892"/>
            <a:ext cx="73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Click</a:t>
            </a:r>
            <a:endParaRPr lang="en-AU" sz="1400" dirty="0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6082147" y="1062475"/>
            <a:ext cx="590551" cy="129267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72698" y="908586"/>
            <a:ext cx="73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Pop 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67022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43000" y="5063340"/>
            <a:ext cx="3124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Change Bus Stop</a:t>
            </a:r>
            <a:endParaRPr lang="en-AU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685800"/>
            <a:ext cx="7848600" cy="4121001"/>
            <a:chOff x="457200" y="674131"/>
            <a:chExt cx="3200400" cy="4121001"/>
          </a:xfrm>
        </p:grpSpPr>
        <p:sp>
          <p:nvSpPr>
            <p:cNvPr id="11" name="Rectangle 10"/>
            <p:cNvSpPr/>
            <p:nvPr/>
          </p:nvSpPr>
          <p:spPr>
            <a:xfrm>
              <a:off x="457200" y="674131"/>
              <a:ext cx="3200400" cy="412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400" y="750332"/>
              <a:ext cx="29718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u="sng" dirty="0" smtClean="0"/>
                <a:t>Currently selected bus</a:t>
              </a:r>
            </a:p>
            <a:p>
              <a:endParaRPr lang="en-AU" u="sng" dirty="0"/>
            </a:p>
            <a:p>
              <a:r>
                <a:rPr lang="en-AU" u="sng" dirty="0" smtClean="0"/>
                <a:t>Bus number:</a:t>
              </a:r>
            </a:p>
            <a:p>
              <a:r>
                <a:rPr lang="en-AU" dirty="0" smtClean="0">
                  <a:solidFill>
                    <a:srgbClr val="FF0000"/>
                  </a:solidFill>
                </a:rPr>
                <a:t>Bus number 1</a:t>
              </a:r>
              <a:endParaRPr lang="en-AU" dirty="0">
                <a:solidFill>
                  <a:srgbClr val="FF0000"/>
                </a:solidFill>
              </a:endParaRPr>
            </a:p>
            <a:p>
              <a:r>
                <a:rPr lang="en-AU" u="sng" dirty="0" smtClean="0"/>
                <a:t>Approximately arrive in: </a:t>
              </a:r>
            </a:p>
            <a:p>
              <a:r>
                <a:rPr lang="en-AU" dirty="0" smtClean="0">
                  <a:solidFill>
                    <a:srgbClr val="FF0000"/>
                  </a:solidFill>
                </a:rPr>
                <a:t>5 minutes </a:t>
              </a:r>
            </a:p>
            <a:p>
              <a:r>
                <a:rPr lang="en-AU" u="sng" dirty="0" smtClean="0"/>
                <a:t>Vehicle preferences: </a:t>
              </a:r>
              <a:endParaRPr lang="en-AU" u="sng" dirty="0"/>
            </a:p>
            <a:p>
              <a:r>
                <a:rPr lang="en-AU" dirty="0" smtClean="0">
                  <a:solidFill>
                    <a:srgbClr val="FF0000"/>
                  </a:solidFill>
                </a:rPr>
                <a:t>Standard bus</a:t>
              </a:r>
              <a:endParaRPr lang="en-AU" dirty="0">
                <a:solidFill>
                  <a:srgbClr val="FF0000"/>
                </a:solidFill>
              </a:endParaRPr>
            </a:p>
            <a:p>
              <a:r>
                <a:rPr lang="en-AU" dirty="0" smtClean="0">
                  <a:solidFill>
                    <a:srgbClr val="FF0000"/>
                  </a:solidFill>
                </a:rPr>
                <a:t>Air-conditioned bus</a:t>
              </a:r>
            </a:p>
            <a:p>
              <a:endParaRPr lang="en-AU" dirty="0">
                <a:solidFill>
                  <a:srgbClr val="FF0000"/>
                </a:solidFill>
              </a:endParaRPr>
            </a:p>
            <a:p>
              <a:r>
                <a:rPr lang="en-AU" dirty="0" smtClean="0">
                  <a:solidFill>
                    <a:srgbClr val="FF0000"/>
                  </a:solidFill>
                </a:rPr>
                <a:t>(can add more details in this section)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156201" y="5053890"/>
            <a:ext cx="3124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View Profile</a:t>
            </a:r>
            <a:endParaRPr lang="en-AU" dirty="0"/>
          </a:p>
        </p:txBody>
      </p:sp>
      <p:sp>
        <p:nvSpPr>
          <p:cNvPr id="2" name="Oval 1"/>
          <p:cNvSpPr/>
          <p:nvPr/>
        </p:nvSpPr>
        <p:spPr>
          <a:xfrm>
            <a:off x="5727701" y="1555761"/>
            <a:ext cx="19812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Timer Dial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943599" y="742615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/>
              <a:t>Score</a:t>
            </a:r>
            <a:r>
              <a:rPr lang="en-AU" dirty="0" smtClean="0"/>
              <a:t>: 9999999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56201" y="3931007"/>
            <a:ext cx="3124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On Board!</a:t>
            </a:r>
            <a:endParaRPr lang="en-AU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4302034" y="4197707"/>
            <a:ext cx="854167" cy="395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34462" y="3989096"/>
            <a:ext cx="166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Can be done automatically to prevent cheating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3706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43000" y="5063340"/>
            <a:ext cx="3124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Back</a:t>
            </a:r>
            <a:endParaRPr lang="en-AU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685800"/>
            <a:ext cx="7848600" cy="4121001"/>
            <a:chOff x="457200" y="674131"/>
            <a:chExt cx="3200400" cy="4121001"/>
          </a:xfrm>
        </p:grpSpPr>
        <p:sp>
          <p:nvSpPr>
            <p:cNvPr id="11" name="Rectangle 10"/>
            <p:cNvSpPr/>
            <p:nvPr/>
          </p:nvSpPr>
          <p:spPr>
            <a:xfrm>
              <a:off x="457200" y="674131"/>
              <a:ext cx="3200400" cy="412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400" y="750332"/>
              <a:ext cx="297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u="sng" dirty="0" smtClean="0"/>
                <a:t>Profile:</a:t>
              </a:r>
            </a:p>
            <a:p>
              <a:endParaRPr lang="en-AU" u="sng" dirty="0" smtClean="0"/>
            </a:p>
            <a:p>
              <a:r>
                <a:rPr lang="en-AU" dirty="0" smtClean="0">
                  <a:solidFill>
                    <a:srgbClr val="FF0000"/>
                  </a:solidFill>
                </a:rPr>
                <a:t>Name</a:t>
              </a:r>
            </a:p>
            <a:p>
              <a:r>
                <a:rPr lang="en-AU" dirty="0" smtClean="0">
                  <a:solidFill>
                    <a:srgbClr val="FF0000"/>
                  </a:solidFill>
                </a:rPr>
                <a:t>(more details)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53001" y="742615"/>
            <a:ext cx="281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/>
              <a:t>Statistics:</a:t>
            </a:r>
          </a:p>
          <a:p>
            <a:endParaRPr lang="en-AU" dirty="0" smtClean="0"/>
          </a:p>
          <a:p>
            <a:endParaRPr lang="en-AU" dirty="0">
              <a:solidFill>
                <a:srgbClr val="FF0000"/>
              </a:solidFill>
            </a:endParaRPr>
          </a:p>
          <a:p>
            <a:endParaRPr lang="en-AU" dirty="0" smtClean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endParaRPr lang="en-AU" dirty="0" smtClean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endParaRPr lang="en-AU" dirty="0" smtClean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endParaRPr lang="en-AU" dirty="0" smtClean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endParaRPr lang="en-AU" dirty="0" smtClean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r>
              <a:rPr lang="en-AU" dirty="0" err="1" smtClean="0">
                <a:solidFill>
                  <a:srgbClr val="FF0000"/>
                </a:solidFill>
              </a:rPr>
              <a:t>Leaderboard</a:t>
            </a:r>
            <a:r>
              <a:rPr lang="en-AU" dirty="0" smtClean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49562"/>
              </p:ext>
            </p:extLst>
          </p:nvPr>
        </p:nvGraphicFramePr>
        <p:xfrm>
          <a:off x="5029200" y="1232855"/>
          <a:ext cx="246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/>
                <a:gridCol w="1231900"/>
              </a:tblGrid>
              <a:tr h="219075">
                <a:tc>
                  <a:txBody>
                    <a:bodyPr/>
                    <a:lstStyle/>
                    <a:p>
                      <a:r>
                        <a:rPr lang="en-AU" dirty="0" smtClean="0"/>
                        <a:t>Total </a:t>
                      </a:r>
                      <a:r>
                        <a:rPr lang="en-AU" baseline="0" dirty="0" smtClean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99999</a:t>
                      </a:r>
                      <a:endParaRPr lang="en-AU" dirty="0"/>
                    </a:p>
                  </a:txBody>
                  <a:tcPr/>
                </a:tc>
              </a:tr>
              <a:tr h="383381">
                <a:tc>
                  <a:txBody>
                    <a:bodyPr/>
                    <a:lstStyle/>
                    <a:p>
                      <a:r>
                        <a:rPr lang="en-AU" dirty="0" smtClean="0"/>
                        <a:t>Highest</a:t>
                      </a:r>
                      <a:r>
                        <a:rPr lang="en-AU" baseline="0" dirty="0" smtClean="0"/>
                        <a:t>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99%</a:t>
                      </a:r>
                      <a:endParaRPr lang="en-AU" dirty="0"/>
                    </a:p>
                  </a:txBody>
                  <a:tcPr/>
                </a:tc>
              </a:tr>
              <a:tr h="383381">
                <a:tc>
                  <a:txBody>
                    <a:bodyPr/>
                    <a:lstStyle/>
                    <a:p>
                      <a:r>
                        <a:rPr lang="en-AU" dirty="0" smtClean="0"/>
                        <a:t>Biggest</a:t>
                      </a:r>
                      <a:r>
                        <a:rPr lang="en-AU" baseline="0" dirty="0" smtClean="0"/>
                        <a:t> win streak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56</a:t>
                      </a:r>
                      <a:endParaRPr lang="en-AU" dirty="0"/>
                    </a:p>
                  </a:txBody>
                  <a:tcPr/>
                </a:tc>
              </a:tr>
              <a:tr h="383381">
                <a:tc>
                  <a:txBody>
                    <a:bodyPr/>
                    <a:lstStyle/>
                    <a:p>
                      <a:r>
                        <a:rPr lang="en-AU" dirty="0" smtClean="0"/>
                        <a:t>Worst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25%</a:t>
                      </a:r>
                      <a:endParaRPr lang="en-AU" dirty="0"/>
                    </a:p>
                  </a:txBody>
                  <a:tcPr/>
                </a:tc>
              </a:tr>
              <a:tr h="383381">
                <a:tc>
                  <a:txBody>
                    <a:bodyPr/>
                    <a:lstStyle/>
                    <a:p>
                      <a:r>
                        <a:rPr lang="en-AU" dirty="0" smtClean="0"/>
                        <a:t>Biggest</a:t>
                      </a:r>
                      <a:r>
                        <a:rPr lang="en-AU" baseline="0" dirty="0" smtClean="0"/>
                        <a:t> lose streak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05934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Please fill in the survey to help us improve the bus service.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2071255" y="1355144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Accept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4133850" y="13716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Ignore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28008" y="1869014"/>
            <a:ext cx="161058" cy="50352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85109" y="2362200"/>
            <a:ext cx="73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Click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0567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39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1. Which bus number did you board?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537773"/>
            <a:ext cx="3657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561110" y="1443427"/>
            <a:ext cx="197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2. Is the bus full?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5800" y="1944377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907473" y="1870365"/>
            <a:ext cx="6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Yes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1679864" y="1949115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901537" y="1875103"/>
            <a:ext cx="6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</a:t>
            </a:r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2594264" y="1958232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815937" y="1884220"/>
            <a:ext cx="122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Neutral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2514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3. Are most the passengers sitting or standing?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8873" y="3015550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900546" y="2941538"/>
            <a:ext cx="89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Sitting</a:t>
            </a:r>
            <a:endParaRPr lang="en-AU" dirty="0"/>
          </a:p>
        </p:txBody>
      </p:sp>
      <p:sp>
        <p:nvSpPr>
          <p:cNvPr id="17" name="Oval 16"/>
          <p:cNvSpPr/>
          <p:nvPr/>
        </p:nvSpPr>
        <p:spPr>
          <a:xfrm>
            <a:off x="2137064" y="3020288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2358737" y="2946276"/>
            <a:ext cx="106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Standing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354239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4. Please give a score of cleanliness of the bus.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85800" y="4048080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907473" y="3974068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Higher than 85</a:t>
            </a:r>
            <a:endParaRPr lang="en-AU" sz="1600" dirty="0"/>
          </a:p>
        </p:txBody>
      </p:sp>
      <p:sp>
        <p:nvSpPr>
          <p:cNvPr id="24" name="Oval 23"/>
          <p:cNvSpPr/>
          <p:nvPr/>
        </p:nvSpPr>
        <p:spPr>
          <a:xfrm>
            <a:off x="2590800" y="4036412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2812473" y="3962400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Higher than 75</a:t>
            </a:r>
            <a:endParaRPr lang="en-AU" sz="1600" dirty="0"/>
          </a:p>
        </p:txBody>
      </p:sp>
      <p:sp>
        <p:nvSpPr>
          <p:cNvPr id="26" name="Oval 25"/>
          <p:cNvSpPr/>
          <p:nvPr/>
        </p:nvSpPr>
        <p:spPr>
          <a:xfrm>
            <a:off x="4572000" y="4048080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4793673" y="3974068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Higher than 65</a:t>
            </a:r>
            <a:endParaRPr lang="en-AU" sz="1600" dirty="0"/>
          </a:p>
        </p:txBody>
      </p:sp>
      <p:sp>
        <p:nvSpPr>
          <p:cNvPr id="28" name="Oval 27"/>
          <p:cNvSpPr/>
          <p:nvPr/>
        </p:nvSpPr>
        <p:spPr>
          <a:xfrm>
            <a:off x="6404263" y="4064122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/>
          <p:cNvSpPr txBox="1"/>
          <p:nvPr/>
        </p:nvSpPr>
        <p:spPr>
          <a:xfrm>
            <a:off x="6625936" y="3990110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Higher than 50</a:t>
            </a:r>
            <a:endParaRPr lang="en-AU" sz="1600" dirty="0"/>
          </a:p>
        </p:txBody>
      </p:sp>
      <p:sp>
        <p:nvSpPr>
          <p:cNvPr id="30" name="Oval 29"/>
          <p:cNvSpPr/>
          <p:nvPr/>
        </p:nvSpPr>
        <p:spPr>
          <a:xfrm>
            <a:off x="685800" y="4459858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/>
          <p:cNvSpPr txBox="1"/>
          <p:nvPr/>
        </p:nvSpPr>
        <p:spPr>
          <a:xfrm>
            <a:off x="907473" y="4385846"/>
            <a:ext cx="167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Lower than 85</a:t>
            </a:r>
            <a:endParaRPr lang="en-AU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" y="50408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5. Do you think it’s safe boarding this bus?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27363" y="5567342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949036" y="5493330"/>
            <a:ext cx="6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Yes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1721427" y="5572080"/>
            <a:ext cx="221673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1943100" y="5498068"/>
            <a:ext cx="6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66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836</Words>
  <Application>Microsoft Office PowerPoint</Application>
  <PresentationFormat>On-screen Show (4:3)</PresentationFormat>
  <Paragraphs>226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Aili</dc:creator>
  <cp:lastModifiedBy>Kevin</cp:lastModifiedBy>
  <cp:revision>66</cp:revision>
  <dcterms:created xsi:type="dcterms:W3CDTF">2006-08-16T00:00:00Z</dcterms:created>
  <dcterms:modified xsi:type="dcterms:W3CDTF">2014-08-06T16:07:30Z</dcterms:modified>
</cp:coreProperties>
</file>