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0"/>
    <p:restoredTop sz="94604"/>
  </p:normalViewPr>
  <p:slideViewPr>
    <p:cSldViewPr snapToGrid="0" snapToObjects="1">
      <p:cViewPr varScale="1">
        <p:scale>
          <a:sx n="93" d="100"/>
          <a:sy n="93" d="100"/>
        </p:scale>
        <p:origin x="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A1D3-0CC2-794C-99E1-402DDB0C8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CD5F8-6757-5447-BC2F-1CAEAAD5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9D920-517A-E04A-A66B-EEB988FC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049A8-7261-694F-BB0F-91D7D9E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03181-5EE6-FD46-8112-CCD6A739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CC06-2D4B-9E47-B02C-12BE6CB6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93574-8CC5-8D47-99BF-84832731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76B5F-68B6-274A-81C2-3F4A61F5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0DD2-9E2A-6141-BBDB-FABE311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3FF63-DFA6-CB4C-90E9-56290E1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5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DE9C4-B09E-DE40-AE19-B1385D901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E1CCE-0387-CC4B-9633-743CE8E5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45008-9976-F943-92AF-41B05D9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6863E-A056-4D40-B97C-B2FEB01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0BED-CC82-6644-A8E2-2B56FC83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90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2871D-81ED-AC49-B502-977E61B3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9A946-BF2B-2C40-AF81-6F9C08C5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F1718-AEBA-5145-81E7-B6A4795E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F00DD-4F9C-AC48-AE90-84C22D95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072F-8DCB-8B42-B6C3-D11533BF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4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B5FA-382E-D247-ABAF-773A4DC9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7187E-3DC6-3045-9E48-D82E3330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E7DF-5B18-9745-98CF-DE77A95F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87A78-DBC8-8248-B775-362FDB40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1E67E-F03A-F847-863E-1E234BDC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5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9C159-70ED-CF44-8ECE-3E3505A7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58C5-EDCC-9749-A09A-7CC40001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80FDA-272C-3847-88E2-D5AF8F61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E3593-7FE8-0540-8664-C3F45ACA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3DAD2-F56E-A148-B1FE-D4A0507F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BCB63-A016-BA43-B084-C97C049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43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D665-5EC8-F54C-A5F0-D8C4A767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A1993-3365-754B-9C4C-FF72EE24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8A88B-DF7C-9842-BF1C-72FAD2B4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13566-3C99-CB45-8E59-1BDF57D3F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686D3-4C97-5145-9DBB-20B54086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7986D-F195-E34B-9A0E-434F1184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59869-06BA-1444-9409-165F3D8B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2B933-7DE4-1447-B302-9BFEA92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5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9A73-2B33-9543-968E-E2256C0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7BEEF-6D64-034D-B36C-016786F1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D5057-9F0C-2348-BA64-7CEEEBF7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0DE23-6B84-2C49-A116-5557C54A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5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FA8FB-65D9-CC44-A103-F2DAF5DE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DF9FB-5DAE-284E-80E1-6E98E372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8B626-BFF5-A547-8B89-E322FA0F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ADBE-7C3B-D84E-8A0F-C333B919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13BB9-734D-AC43-881D-61B70514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7850F-717D-1A48-A118-4FEAD7AE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862BD-5A5D-7F47-B600-9D16FE7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DAB91-6277-FE44-9E47-D6F79B87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3664F-C5DE-CA42-A2BE-C33FC0B5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F989-E85B-7C4F-8489-ED61E9E0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006D1-3A31-0641-A25C-B08A32F3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D828-560C-7644-863F-DC8A2F91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67994-1ADA-304D-81BA-BCB9C45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F8490-8D26-8B4C-AB7A-270DC4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C0560-C7B7-8649-A2C1-CC7195C9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7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01809-6DE3-424E-87E8-B4A6FD6B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E0343-8013-B242-BB03-BA7D8D3B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296F5-E79D-9146-BE67-4854F58D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A215-C2CE-AD4E-B093-D4B87CDF01A9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4930E-BA5B-BF48-A7E7-350C6BEB4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02F2-8D58-4F40-A671-48DEB04D1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074B-7B98-B148-84E1-2B3BCEF7D7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5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79B3-66EA-E743-BD81-832BA6CE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450" y="2769625"/>
            <a:ext cx="6515100" cy="99600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Code Generation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4C1B4-684E-6842-AD2C-C70C4D61D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4029870"/>
            <a:ext cx="1428750" cy="450690"/>
          </a:xfrm>
        </p:spPr>
        <p:txBody>
          <a:bodyPr/>
          <a:lstStyle/>
          <a:p>
            <a:pPr algn="l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 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陈薇</a:t>
            </a:r>
          </a:p>
        </p:txBody>
      </p:sp>
    </p:spTree>
    <p:extLst>
      <p:ext uri="{BB962C8B-B14F-4D97-AF65-F5344CB8AC3E}">
        <p14:creationId xmlns:p14="http://schemas.microsoft.com/office/powerpoint/2010/main" val="91868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8505547E-4C3E-3A42-BC26-34C1B68198D8}"/>
              </a:ext>
            </a:extLst>
          </p:cNvPr>
          <p:cNvSpPr txBox="1">
            <a:spLocks/>
          </p:cNvSpPr>
          <p:nvPr/>
        </p:nvSpPr>
        <p:spPr>
          <a:xfrm>
            <a:off x="796290" y="589429"/>
            <a:ext cx="257937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模型结构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316BBD2-F64A-5D46-8798-1E961E3554DC}"/>
              </a:ext>
            </a:extLst>
          </p:cNvPr>
          <p:cNvSpPr txBox="1">
            <a:spLocks/>
          </p:cNvSpPr>
          <p:nvPr/>
        </p:nvSpPr>
        <p:spPr>
          <a:xfrm>
            <a:off x="796289" y="3057153"/>
            <a:ext cx="7055624" cy="3667498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60"/>
              </a:lnSpc>
            </a:pPr>
            <a:r>
              <a:rPr kumimoji="1" lang="en-US" altLang="zh-CN" sz="28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CodeGPT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-adapted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是在预训练好的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GPT-2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基础上使用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1.6M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代码继续预训练得到。其结构如右图所示，结构参数如下：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lnSpc>
                <a:spcPts val="356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Number of layers=12</a:t>
            </a:r>
          </a:p>
          <a:p>
            <a:pPr marL="457200" indent="-4572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Embedding size=768</a:t>
            </a:r>
          </a:p>
          <a:p>
            <a:pPr marL="457200" indent="-4572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Attention heads=12</a:t>
            </a:r>
          </a:p>
          <a:p>
            <a:pPr marL="457200" indent="-4572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Attention head size=64</a:t>
            </a:r>
          </a:p>
          <a:p>
            <a:pPr algn="l">
              <a:lnSpc>
                <a:spcPts val="3360"/>
              </a:lnSpc>
            </a:pPr>
            <a:endParaRPr kumimoji="1" lang="zh-CN" altLang="en-US" sz="1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50385B-51A1-CA40-8EE2-00E81383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92" y="2614580"/>
            <a:ext cx="3523919" cy="42434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BA12602-1C2E-FC46-9EB8-3756A4C10FD2}"/>
              </a:ext>
            </a:extLst>
          </p:cNvPr>
          <p:cNvSpPr txBox="1"/>
          <p:nvPr/>
        </p:nvSpPr>
        <p:spPr>
          <a:xfrm>
            <a:off x="796289" y="1736634"/>
            <a:ext cx="10892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本次作业采用了预训练模型微调的方式。模型采用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CodeXGLUE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论文中的</a:t>
            </a:r>
            <a:r>
              <a:rPr kumimoji="1" lang="en-US" altLang="zh-CN" sz="28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CodeGPT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-adapted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模型。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67A4CF67-058B-C149-9D76-FE3C147EE9EE}"/>
              </a:ext>
            </a:extLst>
          </p:cNvPr>
          <p:cNvSpPr txBox="1">
            <a:spLocks/>
          </p:cNvSpPr>
          <p:nvPr/>
        </p:nvSpPr>
        <p:spPr>
          <a:xfrm>
            <a:off x="796290" y="589429"/>
            <a:ext cx="4761828" cy="777240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验证集与测试集结果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AC6CAF-EBB8-934D-BF4A-3AB3E4728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07123"/>
              </p:ext>
            </p:extLst>
          </p:nvPr>
        </p:nvGraphicFramePr>
        <p:xfrm>
          <a:off x="2623670" y="3303045"/>
          <a:ext cx="694465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121">
                  <a:extLst>
                    <a:ext uri="{9D8B030D-6E8A-4147-A177-3AD203B41FA5}">
                      <a16:colId xmlns:a16="http://schemas.microsoft.com/office/drawing/2014/main" val="3486384836"/>
                    </a:ext>
                  </a:extLst>
                </a:gridCol>
                <a:gridCol w="1492321">
                  <a:extLst>
                    <a:ext uri="{9D8B030D-6E8A-4147-A177-3AD203B41FA5}">
                      <a16:colId xmlns:a16="http://schemas.microsoft.com/office/drawing/2014/main" val="728801494"/>
                    </a:ext>
                  </a:extLst>
                </a:gridCol>
                <a:gridCol w="2516464">
                  <a:extLst>
                    <a:ext uri="{9D8B030D-6E8A-4147-A177-3AD203B41FA5}">
                      <a16:colId xmlns:a16="http://schemas.microsoft.com/office/drawing/2014/main" val="2746126546"/>
                    </a:ext>
                  </a:extLst>
                </a:gridCol>
                <a:gridCol w="1316753">
                  <a:extLst>
                    <a:ext uri="{9D8B030D-6E8A-4147-A177-3AD203B41FA5}">
                      <a16:colId xmlns:a16="http://schemas.microsoft.com/office/drawing/2014/main" val="405225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Dataset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Size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Exact Match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BLEU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4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Eval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2,000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15.95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27.13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Test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2,000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12.05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24.07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0377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BA16BD11-FAFF-C74E-9800-D561BC0700A3}"/>
              </a:ext>
            </a:extLst>
          </p:cNvPr>
          <p:cNvSpPr txBox="1">
            <a:spLocks/>
          </p:cNvSpPr>
          <p:nvPr/>
        </p:nvSpPr>
        <p:spPr>
          <a:xfrm>
            <a:off x="796290" y="2049625"/>
            <a:ext cx="8455286" cy="570463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在验证集和测试集上的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BLEU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分数如下表所示：</a:t>
            </a:r>
            <a:endParaRPr kumimoji="1" lang="zh-CN" altLang="en-US" sz="1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79B3-66EA-E743-BD81-832BA6CE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90" y="589429"/>
            <a:ext cx="2579370" cy="77724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训练过程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3D3D5F-A05F-3643-A6F7-45BCB26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60" y="1856731"/>
            <a:ext cx="4686300" cy="350312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D568A14-C9A6-764F-B490-A116755C303F}"/>
              </a:ext>
            </a:extLst>
          </p:cNvPr>
          <p:cNvSpPr txBox="1">
            <a:spLocks/>
          </p:cNvSpPr>
          <p:nvPr/>
        </p:nvSpPr>
        <p:spPr>
          <a:xfrm>
            <a:off x="796290" y="2179460"/>
            <a:ext cx="2426970" cy="570463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超参数设置：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zh-CN" altLang="en-US" sz="1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9A3EF4D-3F2F-8C45-9FB9-F55D60D4A8EF}"/>
              </a:ext>
            </a:extLst>
          </p:cNvPr>
          <p:cNvSpPr txBox="1">
            <a:spLocks/>
          </p:cNvSpPr>
          <p:nvPr/>
        </p:nvSpPr>
        <p:spPr>
          <a:xfrm>
            <a:off x="1025785" y="2899324"/>
            <a:ext cx="4932157" cy="1905759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Learning Rate=5e-5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Weight Decay=1e-2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Batch Size=24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Steps=90K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Max Grad Norm=1.0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zh-CN" altLang="en-US" sz="2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5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138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Code Generation</vt:lpstr>
      <vt:lpstr>PowerPoint 演示文稿</vt:lpstr>
      <vt:lpstr>PowerPoint 演示文稿</vt:lpstr>
      <vt:lpstr>训练过程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邹 龙威</dc:creator>
  <cp:lastModifiedBy>邹 龙威</cp:lastModifiedBy>
  <cp:revision>8</cp:revision>
  <dcterms:created xsi:type="dcterms:W3CDTF">2023-05-25T01:20:19Z</dcterms:created>
  <dcterms:modified xsi:type="dcterms:W3CDTF">2023-05-25T09:40:38Z</dcterms:modified>
</cp:coreProperties>
</file>