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F0A03-06BA-401D-94EE-6201B88FB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C7AFC3-13AE-41BF-804E-084A26C29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CF979F-76FE-487F-8388-1F0264967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DE41-2ACD-4406-B14F-4D6D92639553}" type="datetimeFigureOut">
              <a:rPr lang="es-PE" smtClean="0"/>
              <a:t>22/05/2018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877D2B-E79C-4A20-8F1E-DF82E38C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17A4D3-8758-4F65-8665-5AE41C25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13A3-8765-4DD5-BF6A-DA9E945710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094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C1267-CD5D-43B9-8F64-4147278B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0096A3-6EDF-4689-A001-6A5507287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ABF19D-2513-4692-A8D1-3B997B43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DE41-2ACD-4406-B14F-4D6D92639553}" type="datetimeFigureOut">
              <a:rPr lang="es-PE" smtClean="0"/>
              <a:t>22/05/2018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EF11EB-3248-49AC-B623-6E4F62A26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2EEDA5-F301-4C31-906D-44F95C77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13A3-8765-4DD5-BF6A-DA9E945710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99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8F3155-F305-407C-8DC1-F92FB4DFD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0FC5B6-EF23-4A8C-B69F-5F9FF93DB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7F486E-8D4C-4915-9986-CFD10BD5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DE41-2ACD-4406-B14F-4D6D92639553}" type="datetimeFigureOut">
              <a:rPr lang="es-PE" smtClean="0"/>
              <a:t>22/05/2018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D2FD06-7292-476C-98C9-7A5EB105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A8E6F5-920D-4B6A-8897-EAC37C99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13A3-8765-4DD5-BF6A-DA9E945710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422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0CAC1-E6BC-4C74-9E23-A6182F49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9331FA-0972-4EEC-ACE3-BE2E19676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670666-1D1F-4A47-8431-28E00DA6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DE41-2ACD-4406-B14F-4D6D92639553}" type="datetimeFigureOut">
              <a:rPr lang="es-PE" smtClean="0"/>
              <a:t>22/05/2018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BAED65-9637-4F2D-82A2-BB00ADD6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5A8091-63A8-4DD6-8223-7FB1003A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13A3-8765-4DD5-BF6A-DA9E945710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528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C9A4B-3779-4213-BA8B-B58726852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02E0A8-F4F5-4993-9AE5-9D1C9C0EF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E65AAB-9F17-43BD-B223-ACD43998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DE41-2ACD-4406-B14F-4D6D92639553}" type="datetimeFigureOut">
              <a:rPr lang="es-PE" smtClean="0"/>
              <a:t>22/05/2018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B96AE3-DE21-410E-B409-945F6904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34C616-B84E-4C78-A947-D859819D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13A3-8765-4DD5-BF6A-DA9E945710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149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B98AF-368D-4D6A-9749-2F11AB20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A6F62A-390C-4FFE-81BD-C226E4649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55582D-7FA1-4942-85FB-3C9D50732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191224-54FC-4B62-856F-90977B63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DE41-2ACD-4406-B14F-4D6D92639553}" type="datetimeFigureOut">
              <a:rPr lang="es-PE" smtClean="0"/>
              <a:t>22/05/2018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DF5908-00CC-4A97-82BB-814CEE7DC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5C349B-056A-4012-8E82-C6D3103FC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13A3-8765-4DD5-BF6A-DA9E945710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617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80394-DB8B-48BC-B031-B70C0FFFD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EB1CE2-4E5A-471C-8F1D-5F70CCF38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D3F7E2-B25C-4852-8A5A-6ADFB43B1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554788-CFE3-435C-9C58-75140B531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865AACA-33E3-442F-90CB-F5934C5D1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4738A96-884A-4B80-BA3C-F22B00A8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DE41-2ACD-4406-B14F-4D6D92639553}" type="datetimeFigureOut">
              <a:rPr lang="es-PE" smtClean="0"/>
              <a:t>22/05/2018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11792A-BF76-45A6-B509-9B879AC0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FE048F0-DB5C-429F-AB6D-BDA5E295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13A3-8765-4DD5-BF6A-DA9E945710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832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E853D-5339-4015-B61C-A6938E57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A042DD-5762-4DFD-91EE-6C82BD25D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DE41-2ACD-4406-B14F-4D6D92639553}" type="datetimeFigureOut">
              <a:rPr lang="es-PE" smtClean="0"/>
              <a:t>22/05/2018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03E2040-E283-4E43-B532-DC87F5A9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E85F9DE-7DA9-41D3-AC4E-09AA726B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13A3-8765-4DD5-BF6A-DA9E945710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685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4A3DE7-F5A4-44E4-97A1-C1C04D6D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DE41-2ACD-4406-B14F-4D6D92639553}" type="datetimeFigureOut">
              <a:rPr lang="es-PE" smtClean="0"/>
              <a:t>22/05/2018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2F8D48-67B9-4D2C-B08C-F6EFF39E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00A4BA-E6E4-4BF6-8DBC-6B22B018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13A3-8765-4DD5-BF6A-DA9E945710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636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DFD52-79C3-4043-84E2-ABDA8EED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DF624A-C8E0-41F0-B41F-F1A5B974B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A14E41-41BD-42B7-BB0C-7FD7B9018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604869-625C-418D-948C-84422C49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DE41-2ACD-4406-B14F-4D6D92639553}" type="datetimeFigureOut">
              <a:rPr lang="es-PE" smtClean="0"/>
              <a:t>22/05/2018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3DC569-DF28-4BA8-96C7-37ECA496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DB23F7-3971-461C-A128-B71E74AA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13A3-8765-4DD5-BF6A-DA9E945710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975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9EB1D-45F9-4E8E-9127-0F639426A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02B9B08-52FA-4A4B-A15C-13BC167A2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E4973C-29C1-4D4A-A55B-BBDAF0881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08A4FE-B949-48BD-ACEB-2CD295DB6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DE41-2ACD-4406-B14F-4D6D92639553}" type="datetimeFigureOut">
              <a:rPr lang="es-PE" smtClean="0"/>
              <a:t>22/05/2018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6FC7C0-2A1F-4264-A045-E1957CA9B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9F5206-BD6C-49DA-BB70-4E6207A3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13A3-8765-4DD5-BF6A-DA9E945710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803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2B8E4F4-6F98-45F6-AC0F-317CD77F0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1D5EA3-5FED-489D-84F6-106837F9A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A11F3A-603C-4AA2-A7EE-CE37335C9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DDE41-2ACD-4406-B14F-4D6D92639553}" type="datetimeFigureOut">
              <a:rPr lang="es-PE" smtClean="0"/>
              <a:t>22/05/2018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46E12A-C427-4EE9-B1C9-7F29584B5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C74F5F-8CD3-4B06-8588-D38DAC3FD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B13A3-8765-4DD5-BF6A-DA9E945710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915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CA06E43B-BE67-4A8F-ABCE-0D6C1726F4C9}"/>
              </a:ext>
            </a:extLst>
          </p:cNvPr>
          <p:cNvSpPr/>
          <p:nvPr/>
        </p:nvSpPr>
        <p:spPr>
          <a:xfrm>
            <a:off x="5999989" y="3398628"/>
            <a:ext cx="1945508" cy="77855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Mensaje: ‘Ingrese Mensaje’ (cuadro de texto)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FE24193-8063-475F-81D3-24408C60FBFE}"/>
              </a:ext>
            </a:extLst>
          </p:cNvPr>
          <p:cNvSpPr/>
          <p:nvPr/>
        </p:nvSpPr>
        <p:spPr>
          <a:xfrm>
            <a:off x="8963440" y="4772226"/>
            <a:ext cx="1174498" cy="5029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Button</a:t>
            </a:r>
            <a:r>
              <a:rPr lang="es-PE" dirty="0"/>
              <a:t>:</a:t>
            </a:r>
          </a:p>
          <a:p>
            <a:pPr algn="ctr"/>
            <a:r>
              <a:rPr lang="es-PE" dirty="0"/>
              <a:t> hecho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02A6B65-6706-41A2-A4F1-A7A7E29608F5}"/>
              </a:ext>
            </a:extLst>
          </p:cNvPr>
          <p:cNvSpPr/>
          <p:nvPr/>
        </p:nvSpPr>
        <p:spPr>
          <a:xfrm>
            <a:off x="236890" y="2411462"/>
            <a:ext cx="2256155" cy="609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Mensaje: ‘Bienvenido /nombre/’ en </a:t>
            </a:r>
            <a:r>
              <a:rPr lang="es-PE" dirty="0" err="1"/>
              <a:t>html</a:t>
            </a:r>
            <a:endParaRPr lang="es-PE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DB0995D-1012-49B4-8070-44E94A835D4D}"/>
              </a:ext>
            </a:extLst>
          </p:cNvPr>
          <p:cNvSpPr/>
          <p:nvPr/>
        </p:nvSpPr>
        <p:spPr>
          <a:xfrm>
            <a:off x="324672" y="1270117"/>
            <a:ext cx="2080592" cy="609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Prompt</a:t>
            </a:r>
            <a:r>
              <a:rPr lang="es-PE" dirty="0"/>
              <a:t> ‘Ingrese nombre’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4CCC65A-51A3-4533-8D41-6BB06103EBCF}"/>
              </a:ext>
            </a:extLst>
          </p:cNvPr>
          <p:cNvSpPr/>
          <p:nvPr/>
        </p:nvSpPr>
        <p:spPr>
          <a:xfrm>
            <a:off x="324672" y="3594218"/>
            <a:ext cx="2080592" cy="609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B89BE0B-95F0-4DD4-B4A2-C99497B55DD2}"/>
              </a:ext>
            </a:extLst>
          </p:cNvPr>
          <p:cNvSpPr/>
          <p:nvPr/>
        </p:nvSpPr>
        <p:spPr>
          <a:xfrm>
            <a:off x="4590376" y="5897039"/>
            <a:ext cx="1258455" cy="609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‘</a:t>
            </a:r>
            <a:r>
              <a:rPr lang="es-PE" dirty="0" err="1"/>
              <a:t>copy</a:t>
            </a:r>
            <a:r>
              <a:rPr lang="es-PE" dirty="0"/>
              <a:t>’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DE6D7A2-4006-4EC5-A0A0-62A3F2533EC7}"/>
              </a:ext>
            </a:extLst>
          </p:cNvPr>
          <p:cNvSpPr/>
          <p:nvPr/>
        </p:nvSpPr>
        <p:spPr>
          <a:xfrm>
            <a:off x="8787007" y="5837014"/>
            <a:ext cx="1436233" cy="47239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Resultado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9D116A6-DFB6-4172-8F1C-DB1524F0ABB2}"/>
              </a:ext>
            </a:extLst>
          </p:cNvPr>
          <p:cNvCxnSpPr>
            <a:cxnSpLocks/>
          </p:cNvCxnSpPr>
          <p:nvPr/>
        </p:nvCxnSpPr>
        <p:spPr>
          <a:xfrm>
            <a:off x="1298713" y="803413"/>
            <a:ext cx="0" cy="354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06AC147-8F71-4F1B-A925-3F15E81E02A4}"/>
              </a:ext>
            </a:extLst>
          </p:cNvPr>
          <p:cNvCxnSpPr>
            <a:cxnSpLocks/>
          </p:cNvCxnSpPr>
          <p:nvPr/>
        </p:nvCxnSpPr>
        <p:spPr>
          <a:xfrm>
            <a:off x="1272210" y="2056966"/>
            <a:ext cx="0" cy="354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E408E195-07E6-478F-AB4D-434A43BE5F8E}"/>
              </a:ext>
            </a:extLst>
          </p:cNvPr>
          <p:cNvCxnSpPr>
            <a:cxnSpLocks/>
          </p:cNvCxnSpPr>
          <p:nvPr/>
        </p:nvCxnSpPr>
        <p:spPr>
          <a:xfrm>
            <a:off x="1285463" y="3164907"/>
            <a:ext cx="0" cy="354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A3AF7E48-8F3E-4AC0-B850-166300464B4A}"/>
              </a:ext>
            </a:extLst>
          </p:cNvPr>
          <p:cNvCxnSpPr>
            <a:cxnSpLocks/>
          </p:cNvCxnSpPr>
          <p:nvPr/>
        </p:nvCxnSpPr>
        <p:spPr>
          <a:xfrm flipH="1" flipV="1">
            <a:off x="7018308" y="4298611"/>
            <a:ext cx="6626" cy="612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5ADDC63-E953-43B3-85D2-8DD7CB1ABFDC}"/>
              </a:ext>
            </a:extLst>
          </p:cNvPr>
          <p:cNvCxnSpPr>
            <a:cxnSpLocks/>
          </p:cNvCxnSpPr>
          <p:nvPr/>
        </p:nvCxnSpPr>
        <p:spPr>
          <a:xfrm>
            <a:off x="6979369" y="2495524"/>
            <a:ext cx="0" cy="616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718576EC-D6D6-4E15-B263-2C14EF7A28FD}"/>
              </a:ext>
            </a:extLst>
          </p:cNvPr>
          <p:cNvCxnSpPr>
            <a:cxnSpLocks/>
          </p:cNvCxnSpPr>
          <p:nvPr/>
        </p:nvCxnSpPr>
        <p:spPr>
          <a:xfrm>
            <a:off x="2493045" y="4078357"/>
            <a:ext cx="3926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5235573E-75F3-4E8E-B4D3-E180FC74298B}"/>
              </a:ext>
            </a:extLst>
          </p:cNvPr>
          <p:cNvCxnSpPr>
            <a:cxnSpLocks/>
          </p:cNvCxnSpPr>
          <p:nvPr/>
        </p:nvCxnSpPr>
        <p:spPr>
          <a:xfrm>
            <a:off x="9550687" y="5335031"/>
            <a:ext cx="1" cy="34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AE248738-1A74-4868-B7F3-4DA657ABA6EB}"/>
              </a:ext>
            </a:extLst>
          </p:cNvPr>
          <p:cNvSpPr/>
          <p:nvPr/>
        </p:nvSpPr>
        <p:spPr>
          <a:xfrm>
            <a:off x="477084" y="137926"/>
            <a:ext cx="1643259" cy="5532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Inicio</a:t>
            </a:r>
          </a:p>
        </p:txBody>
      </p:sp>
      <p:sp>
        <p:nvSpPr>
          <p:cNvPr id="30" name="Diagrama de flujo: decisión 29">
            <a:extLst>
              <a:ext uri="{FF2B5EF4-FFF2-40B4-BE49-F238E27FC236}">
                <a16:creationId xmlns:a16="http://schemas.microsoft.com/office/drawing/2014/main" id="{EB200F27-6A05-4842-A876-1AD635B368B5}"/>
              </a:ext>
            </a:extLst>
          </p:cNvPr>
          <p:cNvSpPr/>
          <p:nvPr/>
        </p:nvSpPr>
        <p:spPr>
          <a:xfrm>
            <a:off x="2927881" y="3112165"/>
            <a:ext cx="2080577" cy="1422948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Mensaje ¿Qué deseas hacer? 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24FC024E-6F42-448D-843D-9FC0DAB76751}"/>
              </a:ext>
            </a:extLst>
          </p:cNvPr>
          <p:cNvCxnSpPr>
            <a:cxnSpLocks/>
          </p:cNvCxnSpPr>
          <p:nvPr/>
        </p:nvCxnSpPr>
        <p:spPr>
          <a:xfrm flipH="1">
            <a:off x="5925582" y="6060649"/>
            <a:ext cx="3408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8AA72D58-32A2-4C7F-82B4-95F43883DFD8}"/>
              </a:ext>
            </a:extLst>
          </p:cNvPr>
          <p:cNvSpPr txBox="1"/>
          <p:nvPr/>
        </p:nvSpPr>
        <p:spPr>
          <a:xfrm>
            <a:off x="4013734" y="4395392"/>
            <a:ext cx="1174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err="1"/>
              <a:t>Button</a:t>
            </a:r>
            <a:r>
              <a:rPr lang="es-PE" sz="1400" dirty="0"/>
              <a:t>:</a:t>
            </a:r>
          </a:p>
          <a:p>
            <a:r>
              <a:rPr lang="es-PE" sz="1400" dirty="0"/>
              <a:t>Desencriptar 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CE9AD398-1317-4F61-9D22-4FB2FF408EF4}"/>
              </a:ext>
            </a:extLst>
          </p:cNvPr>
          <p:cNvSpPr txBox="1"/>
          <p:nvPr/>
        </p:nvSpPr>
        <p:spPr>
          <a:xfrm>
            <a:off x="5008458" y="3519403"/>
            <a:ext cx="97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err="1"/>
              <a:t>Button</a:t>
            </a:r>
            <a:r>
              <a:rPr lang="es-PE" sz="1400" dirty="0"/>
              <a:t>: Encriptar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DFDE89E-A3D4-402D-8796-9E24BB1B1899}"/>
              </a:ext>
            </a:extLst>
          </p:cNvPr>
          <p:cNvCxnSpPr>
            <a:cxnSpLocks/>
          </p:cNvCxnSpPr>
          <p:nvPr/>
        </p:nvCxnSpPr>
        <p:spPr>
          <a:xfrm>
            <a:off x="5196488" y="3787904"/>
            <a:ext cx="3926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9CD9DFA2-A5B6-4DD1-B768-3CF1BD1D7537}"/>
              </a:ext>
            </a:extLst>
          </p:cNvPr>
          <p:cNvCxnSpPr>
            <a:cxnSpLocks/>
          </p:cNvCxnSpPr>
          <p:nvPr/>
        </p:nvCxnSpPr>
        <p:spPr>
          <a:xfrm>
            <a:off x="8125583" y="3787904"/>
            <a:ext cx="3926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2" name="Diagrama de flujo: decisión 41">
            <a:extLst>
              <a:ext uri="{FF2B5EF4-FFF2-40B4-BE49-F238E27FC236}">
                <a16:creationId xmlns:a16="http://schemas.microsoft.com/office/drawing/2014/main" id="{AC35D076-3A8B-4B76-8CC7-9AD787AE0D6F}"/>
              </a:ext>
            </a:extLst>
          </p:cNvPr>
          <p:cNvSpPr/>
          <p:nvPr/>
        </p:nvSpPr>
        <p:spPr>
          <a:xfrm>
            <a:off x="8586598" y="2945683"/>
            <a:ext cx="1837053" cy="1422948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Decisión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6D1ECB4E-EFCF-4110-BA06-330D99046C77}"/>
              </a:ext>
            </a:extLst>
          </p:cNvPr>
          <p:cNvSpPr/>
          <p:nvPr/>
        </p:nvSpPr>
        <p:spPr>
          <a:xfrm>
            <a:off x="10781461" y="3290680"/>
            <a:ext cx="1174498" cy="5029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Button</a:t>
            </a:r>
            <a:r>
              <a:rPr lang="es-PE" dirty="0"/>
              <a:t>:</a:t>
            </a:r>
          </a:p>
          <a:p>
            <a:pPr algn="ctr"/>
            <a:r>
              <a:rPr lang="es-PE" dirty="0"/>
              <a:t> Limpiar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0D624F79-0192-4099-A620-77812D7C8AD0}"/>
              </a:ext>
            </a:extLst>
          </p:cNvPr>
          <p:cNvCxnSpPr>
            <a:cxnSpLocks/>
          </p:cNvCxnSpPr>
          <p:nvPr/>
        </p:nvCxnSpPr>
        <p:spPr>
          <a:xfrm>
            <a:off x="9550689" y="4395392"/>
            <a:ext cx="0" cy="354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9A9AB5CF-7604-47ED-811A-83F2B48BC958}"/>
              </a:ext>
            </a:extLst>
          </p:cNvPr>
          <p:cNvCxnSpPr>
            <a:cxnSpLocks/>
          </p:cNvCxnSpPr>
          <p:nvPr/>
        </p:nvCxnSpPr>
        <p:spPr>
          <a:xfrm>
            <a:off x="10388841" y="3657157"/>
            <a:ext cx="3926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D1921123-412F-433D-BFA3-71E265E6B2DE}"/>
              </a:ext>
            </a:extLst>
          </p:cNvPr>
          <p:cNvCxnSpPr>
            <a:cxnSpLocks/>
          </p:cNvCxnSpPr>
          <p:nvPr/>
        </p:nvCxnSpPr>
        <p:spPr>
          <a:xfrm flipV="1">
            <a:off x="4180197" y="4913627"/>
            <a:ext cx="2844737" cy="2872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BA09B7B5-25CA-4971-B7C4-A21666631886}"/>
              </a:ext>
            </a:extLst>
          </p:cNvPr>
          <p:cNvCxnSpPr>
            <a:cxnSpLocks/>
          </p:cNvCxnSpPr>
          <p:nvPr/>
        </p:nvCxnSpPr>
        <p:spPr>
          <a:xfrm flipH="1">
            <a:off x="8292232" y="6060649"/>
            <a:ext cx="4519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FE1B9285-40D7-4E9F-9FD7-769C0CCF59DD}"/>
              </a:ext>
            </a:extLst>
          </p:cNvPr>
          <p:cNvCxnSpPr/>
          <p:nvPr/>
        </p:nvCxnSpPr>
        <p:spPr>
          <a:xfrm flipV="1">
            <a:off x="11368710" y="2488483"/>
            <a:ext cx="0" cy="62368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1D0E6FA7-FFF9-424E-A9CC-AABD3C37F509}"/>
              </a:ext>
            </a:extLst>
          </p:cNvPr>
          <p:cNvCxnSpPr>
            <a:cxnSpLocks/>
          </p:cNvCxnSpPr>
          <p:nvPr/>
        </p:nvCxnSpPr>
        <p:spPr>
          <a:xfrm flipH="1" flipV="1">
            <a:off x="6972743" y="2528781"/>
            <a:ext cx="4395968" cy="704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0" name="Diagrama de flujo: decisión 69">
            <a:extLst>
              <a:ext uri="{FF2B5EF4-FFF2-40B4-BE49-F238E27FC236}">
                <a16:creationId xmlns:a16="http://schemas.microsoft.com/office/drawing/2014/main" id="{F484D98C-053E-438A-A1E7-68F73C95A344}"/>
              </a:ext>
            </a:extLst>
          </p:cNvPr>
          <p:cNvSpPr/>
          <p:nvPr/>
        </p:nvSpPr>
        <p:spPr>
          <a:xfrm>
            <a:off x="6343169" y="5500865"/>
            <a:ext cx="1837053" cy="1144692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Decisión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211D4FBB-0200-46BB-9490-6AA0ACA9FB4D}"/>
              </a:ext>
            </a:extLst>
          </p:cNvPr>
          <p:cNvSpPr/>
          <p:nvPr/>
        </p:nvSpPr>
        <p:spPr>
          <a:xfrm>
            <a:off x="2046461" y="4842117"/>
            <a:ext cx="1472625" cy="837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Links WhatsApp y Messenger</a:t>
            </a:r>
          </a:p>
        </p:txBody>
      </p: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C515310E-2302-4BA5-81F4-86F053504C26}"/>
              </a:ext>
            </a:extLst>
          </p:cNvPr>
          <p:cNvCxnSpPr>
            <a:cxnSpLocks/>
          </p:cNvCxnSpPr>
          <p:nvPr/>
        </p:nvCxnSpPr>
        <p:spPr>
          <a:xfrm flipH="1">
            <a:off x="3631096" y="5182077"/>
            <a:ext cx="3630599" cy="26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4D087BAB-9318-4977-84A9-96461DAF8B98}"/>
              </a:ext>
            </a:extLst>
          </p:cNvPr>
          <p:cNvCxnSpPr>
            <a:cxnSpLocks/>
          </p:cNvCxnSpPr>
          <p:nvPr/>
        </p:nvCxnSpPr>
        <p:spPr>
          <a:xfrm flipH="1" flipV="1">
            <a:off x="7261695" y="5193158"/>
            <a:ext cx="4971" cy="30770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6614A813-39F3-4E21-A3E9-900D37175714}"/>
              </a:ext>
            </a:extLst>
          </p:cNvPr>
          <p:cNvCxnSpPr>
            <a:cxnSpLocks/>
          </p:cNvCxnSpPr>
          <p:nvPr/>
        </p:nvCxnSpPr>
        <p:spPr>
          <a:xfrm flipH="1">
            <a:off x="1754975" y="5233189"/>
            <a:ext cx="1842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9" name="Diagrama de flujo: terminador 88">
            <a:extLst>
              <a:ext uri="{FF2B5EF4-FFF2-40B4-BE49-F238E27FC236}">
                <a16:creationId xmlns:a16="http://schemas.microsoft.com/office/drawing/2014/main" id="{612434AC-D159-40F8-AFEB-30D4C7B10E11}"/>
              </a:ext>
            </a:extLst>
          </p:cNvPr>
          <p:cNvSpPr/>
          <p:nvPr/>
        </p:nvSpPr>
        <p:spPr>
          <a:xfrm>
            <a:off x="324672" y="6441778"/>
            <a:ext cx="1022403" cy="299205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Fin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FB4DDC20-6254-4A04-B000-51A5A8E379CF}"/>
              </a:ext>
            </a:extLst>
          </p:cNvPr>
          <p:cNvSpPr/>
          <p:nvPr/>
        </p:nvSpPr>
        <p:spPr>
          <a:xfrm>
            <a:off x="28781" y="4584327"/>
            <a:ext cx="1614184" cy="12403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Mensaje: ‘/nombre/’ Gracias por usar ‘/nombre de la app/’</a:t>
            </a:r>
          </a:p>
        </p:txBody>
      </p: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3F978CCB-ABCA-4D60-80D3-CAA46A871ABF}"/>
              </a:ext>
            </a:extLst>
          </p:cNvPr>
          <p:cNvCxnSpPr>
            <a:cxnSpLocks/>
          </p:cNvCxnSpPr>
          <p:nvPr/>
        </p:nvCxnSpPr>
        <p:spPr>
          <a:xfrm>
            <a:off x="835873" y="5883401"/>
            <a:ext cx="0" cy="354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48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79DE4-B284-4613-9A08-A371548E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F75F0C-7215-4E7E-BC51-029F2305B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95218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71</Words>
  <Application>Microsoft Office PowerPoint</Application>
  <PresentationFormat>Panorámica</PresentationFormat>
  <Paragraphs>19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Ailim Moscoso</dc:creator>
  <cp:lastModifiedBy>Ailim Moscoso</cp:lastModifiedBy>
  <cp:revision>7</cp:revision>
  <dcterms:created xsi:type="dcterms:W3CDTF">2018-05-22T15:24:32Z</dcterms:created>
  <dcterms:modified xsi:type="dcterms:W3CDTF">2018-05-22T17:59:30Z</dcterms:modified>
</cp:coreProperties>
</file>