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1986" r:id="rId35"/>
    <p:sldId id="1987" r:id="rId36"/>
  </p:sldIdLst>
  <p:sldSz cx="12192000" cy="6858000"/>
  <p:notesSz cx="7099300" cy="10234613"/>
  <p:embeddedFontLst>
    <p:embeddedFont>
      <p:font typeface="Archivo Narrow" panose="020B0506020202020B04" pitchFamily="34" charset="0"/>
      <p:regular r:id="rId39"/>
      <p:bold r:id="rId40"/>
      <p:italic r:id="rId41"/>
    </p:embeddedFont>
    <p:embeddedFont>
      <p:font typeface="Blogger Sans" panose="02000506030000020004" pitchFamily="50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ucida Console" panose="020B0609040504020204" pitchFamily="49" charset="0"/>
      <p:regular r:id="rId5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>
      <p:cViewPr varScale="1">
        <p:scale>
          <a:sx n="108" d="100"/>
          <a:sy n="108" d="100"/>
        </p:scale>
        <p:origin x="64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14/09/2020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14/09/2020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14/09/2020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14/09/2020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14/09/2020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14/09/2020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569078937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65F1D-4060-4EB1-ACA2-7CC2E084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944"/>
            <a:ext cx="7816324" cy="17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157</TotalTime>
  <Words>814</Words>
  <Application>Microsoft Office PowerPoint</Application>
  <PresentationFormat>Breedbeeld</PresentationFormat>
  <Paragraphs>205</Paragraphs>
  <Slides>35</Slides>
  <Notes>4</Notes>
  <HiddenSlides>2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3" baseType="lpstr">
      <vt:lpstr>Archivo Narrow</vt:lpstr>
      <vt:lpstr>Lucida Console</vt:lpstr>
      <vt:lpstr>Calibri</vt:lpstr>
      <vt:lpstr>Arial</vt:lpstr>
      <vt:lpstr>Blogger Sans</vt:lpstr>
      <vt:lpstr>Consolas</vt:lpstr>
      <vt:lpstr>Courier New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PowerPoint-presentatie</vt:lpstr>
      <vt:lpstr>Maze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13</cp:revision>
  <dcterms:created xsi:type="dcterms:W3CDTF">2019-09-30T09:00:28Z</dcterms:created>
  <dcterms:modified xsi:type="dcterms:W3CDTF">2020-09-14T10:31:10Z</dcterms:modified>
</cp:coreProperties>
</file>