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374" r:id="rId19"/>
    <p:sldId id="279" r:id="rId20"/>
    <p:sldId id="371" r:id="rId21"/>
    <p:sldId id="37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12" r:id="rId45"/>
  </p:sldIdLst>
  <p:sldSz cx="12192000" cy="6858000"/>
  <p:notesSz cx="6858000" cy="9144000"/>
  <p:embeddedFontLst>
    <p:embeddedFont>
      <p:font typeface="Archivo Narrow" panose="020B0506020202020B04" pitchFamily="34" charset="0"/>
      <p:regular r:id="rId47"/>
      <p:bold r:id="rId48"/>
      <p:italic r:id="rId49"/>
    </p:embeddedFont>
    <p:embeddedFont>
      <p:font typeface="Blogger Sans" panose="02000506030000020004" pitchFamily="50" charset="0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 b="1" dirty="0" err="1"/>
            <a:t>Bestaande</a:t>
          </a:r>
          <a:r>
            <a:rPr lang="en-IE" dirty="0"/>
            <a:t>  </a:t>
          </a:r>
          <a:r>
            <a:rPr lang="en-IE" dirty="0" err="1"/>
            <a:t>bv</a:t>
          </a:r>
          <a:r>
            <a:rPr lang="en-IE" dirty="0"/>
            <a:t> </a:t>
          </a:r>
          <a:r>
            <a:rPr lang="en-IE" dirty="0" err="1"/>
            <a:t>Console.WriteLine</a:t>
          </a:r>
          <a:r>
            <a:rPr lang="en-IE" dirty="0"/>
            <a:t>(), Convert.ToInt32()</a:t>
          </a:r>
          <a:endParaRPr lang="en-US" dirty="0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 b="1" dirty="0" err="1"/>
            <a:t>Zelfgemaakte</a:t>
          </a:r>
          <a:endParaRPr lang="en-US" b="1" dirty="0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206107"/>
          <a:ext cx="6492875" cy="1154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2 types </a:t>
          </a:r>
          <a:endParaRPr lang="en-US" sz="4700" kern="1200" dirty="0"/>
        </a:p>
      </dsp:txBody>
      <dsp:txXfrm>
        <a:off x="56372" y="262479"/>
        <a:ext cx="6380131" cy="1042046"/>
      </dsp:txXfrm>
    </dsp:sp>
    <dsp:sp modelId="{BC7BB407-52C7-4A0B-9633-DDF919B220A0}">
      <dsp:nvSpPr>
        <dsp:cNvPr id="0" name=""/>
        <dsp:cNvSpPr/>
      </dsp:nvSpPr>
      <dsp:spPr>
        <a:xfrm>
          <a:off x="0" y="1360897"/>
          <a:ext cx="6492875" cy="23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Bestaande</a:t>
          </a:r>
          <a:r>
            <a:rPr lang="en-IE" sz="3700" kern="1200" dirty="0"/>
            <a:t>  </a:t>
          </a:r>
          <a:r>
            <a:rPr lang="en-IE" sz="3700" kern="1200" dirty="0" err="1"/>
            <a:t>bv</a:t>
          </a:r>
          <a:r>
            <a:rPr lang="en-IE" sz="3700" kern="1200" dirty="0"/>
            <a:t> </a:t>
          </a:r>
          <a:r>
            <a:rPr lang="en-IE" sz="3700" kern="1200" dirty="0" err="1"/>
            <a:t>Console.WriteLine</a:t>
          </a:r>
          <a:r>
            <a:rPr lang="en-IE" sz="3700" kern="1200" dirty="0"/>
            <a:t>(), Convert.ToInt32()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Zelfgemaakte</a:t>
          </a:r>
          <a:endParaRPr lang="en-US" sz="3700" b="1" kern="1200" dirty="0"/>
        </a:p>
      </dsp:txBody>
      <dsp:txXfrm>
        <a:off x="0" y="1360897"/>
        <a:ext cx="6492875" cy="2383605"/>
      </dsp:txXfrm>
    </dsp:sp>
    <dsp:sp modelId="{C9479D29-05AE-4A61-97A1-9D6BEE18D105}">
      <dsp:nvSpPr>
        <dsp:cNvPr id="0" name=""/>
        <dsp:cNvSpPr/>
      </dsp:nvSpPr>
      <dsp:spPr>
        <a:xfrm>
          <a:off x="0" y="3744502"/>
          <a:ext cx="6492875" cy="1154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Steeds herkenbaar aan ()</a:t>
          </a:r>
          <a:endParaRPr lang="en-US" sz="4700" kern="1200"/>
        </a:p>
      </dsp:txBody>
      <dsp:txXfrm>
        <a:off x="56372" y="3800874"/>
        <a:ext cx="6380131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9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1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1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8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7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7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4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wt.gitbook.io/ziescherp/semester-1-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1.Methoden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96C2DAB9-A93A-4119-96E4-246FB13F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H7. </a:t>
            </a:r>
            <a:r>
              <a:rPr lang="en-US" dirty="0" err="1"/>
              <a:t>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zin”</a:t>
            </a:r>
            <a:r>
              <a:rPr lang="en-IE" sz="1800" dirty="0"/>
              <a:t>);</a:t>
            </a:r>
          </a:p>
          <a:p>
            <a:pPr lvl="1"/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4,3</a:t>
            </a:r>
            <a:r>
              <a:rPr lang="en-IE" sz="1800" dirty="0"/>
              <a:t>);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1988840"/>
            <a:ext cx="5972919" cy="3100362"/>
            <a:chOff x="2001839" y="2128838"/>
            <a:chExt cx="4162424" cy="1562100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179242"/>
            <a:ext cx="5884864" cy="2884338"/>
            <a:chOff x="2506663" y="2128838"/>
            <a:chExt cx="3657600" cy="1562100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132856"/>
            <a:ext cx="6216700" cy="3316386"/>
            <a:chOff x="2506663" y="2128838"/>
            <a:chExt cx="4189413" cy="1562100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119067"/>
            <a:ext cx="6164263" cy="2956346"/>
            <a:chOff x="1987550" y="2128838"/>
            <a:chExt cx="4176713" cy="1562100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128838"/>
            <a:ext cx="6572622" cy="4036466"/>
            <a:chOff x="2506663" y="2128838"/>
            <a:chExt cx="4905375" cy="298926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Returntypes van methoden</a:t>
            </a:r>
          </a:p>
        </p:txBody>
      </p:sp>
    </p:spTree>
    <p:extLst>
      <p:ext uri="{BB962C8B-B14F-4D97-AF65-F5344CB8AC3E}">
        <p14:creationId xmlns:p14="http://schemas.microsoft.com/office/powerpoint/2010/main" val="28362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 err="1"/>
              <a:t>Methoden</a:t>
            </a:r>
            <a:r>
              <a:rPr lang="en-IE" dirty="0"/>
              <a:t>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27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 dirty="0"/>
              <a:t>Soorten methoden</a:t>
            </a:r>
            <a:endParaRPr lang="nl-BE" sz="4000" dirty="0"/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760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Parameters doorgeven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 (=pass by value)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8" y="5091289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defRPr/>
            </a:pPr>
            <a:r>
              <a:rPr lang="en-IE" sz="2000" dirty="0">
                <a:solidFill>
                  <a:srgbClr val="000000"/>
                </a:solidFill>
              </a:rPr>
              <a:t>(minder </a:t>
            </a:r>
            <a:r>
              <a:rPr lang="en-IE" sz="2000" dirty="0" err="1">
                <a:solidFill>
                  <a:srgbClr val="000000"/>
                </a:solidFill>
              </a:rPr>
              <a:t>typwerk</a:t>
            </a:r>
            <a:r>
              <a:rPr lang="en-IE" sz="2000" dirty="0">
                <a:solidFill>
                  <a:srgbClr val="000000"/>
                </a:solidFill>
              </a:rPr>
              <a:t>, minder </a:t>
            </a:r>
            <a:r>
              <a:rPr lang="en-IE" sz="2000" dirty="0" err="1">
                <a:solidFill>
                  <a:srgbClr val="000000"/>
                </a:solidFill>
              </a:rPr>
              <a:t>kans</a:t>
            </a:r>
            <a:r>
              <a:rPr lang="en-IE" sz="2000" dirty="0">
                <a:solidFill>
                  <a:srgbClr val="000000"/>
                </a:solidFill>
              </a:rPr>
              <a:t> op </a:t>
            </a:r>
            <a:r>
              <a:rPr lang="en-IE" sz="2000" dirty="0" err="1">
                <a:solidFill>
                  <a:srgbClr val="000000"/>
                </a:solidFill>
              </a:rPr>
              <a:t>fouten</a:t>
            </a:r>
            <a:r>
              <a:rPr lang="en-IE" sz="20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https://apwt.gitbook.io/ziescherp/semester-1-appendix/all-in-projecten/2_asciimovieswithmethods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1642877"/>
            <a:ext cx="5121276" cy="2902322"/>
            <a:chOff x="2101851" y="1174750"/>
            <a:chExt cx="3019425" cy="1504950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1412776"/>
            <a:ext cx="5522914" cy="2974330"/>
            <a:chOff x="1714500" y="1174750"/>
            <a:chExt cx="3808414" cy="15049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1673126"/>
            <a:ext cx="7837884" cy="4270474"/>
            <a:chOff x="1714500" y="1174750"/>
            <a:chExt cx="4786314" cy="2268539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844</Words>
  <Application>Microsoft Office PowerPoint</Application>
  <PresentationFormat>Breedbeeld</PresentationFormat>
  <Paragraphs>241</Paragraphs>
  <Slides>44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2" baseType="lpstr">
      <vt:lpstr>Blogger Sans</vt:lpstr>
      <vt:lpstr>Times</vt:lpstr>
      <vt:lpstr>Courier</vt:lpstr>
      <vt:lpstr>Calibri</vt:lpstr>
      <vt:lpstr>Arial</vt:lpstr>
      <vt:lpstr>Archivo Narrow</vt:lpstr>
      <vt:lpstr>Courier New</vt:lpstr>
      <vt:lpstr>ziescherpthemappt</vt:lpstr>
      <vt:lpstr>1.Methoden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Returntypes van methoden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Parameters doorgeven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1.Methoden</dc:title>
  <dc:creator>Tim Dams</dc:creator>
  <cp:lastModifiedBy>Tim Dams</cp:lastModifiedBy>
  <cp:revision>1</cp:revision>
  <dcterms:created xsi:type="dcterms:W3CDTF">2020-09-14T12:04:45Z</dcterms:created>
  <dcterms:modified xsi:type="dcterms:W3CDTF">2020-09-14T12:08:05Z</dcterms:modified>
</cp:coreProperties>
</file>