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3" r:id="rId5"/>
    <p:sldId id="281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4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4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7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0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7A63C-6DFF-42EA-B76D-73033DDB80D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os.csail.mit.edu/archive/scig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oftware247.com/difference-between-top-down-and-bottom-up-approach-in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asciitable.com/index/asciifull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Storyteller-</a:t>
            </a:r>
            <a:r>
              <a:rPr lang="nl-BE" dirty="0" err="1"/>
              <a:t>application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Aanroep Naam generator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Bijvoorbeeld achter knop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1989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 rot="16200000">
            <a:off x="5703963" y="4302075"/>
            <a:ext cx="1938967" cy="64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NameLength</a:t>
            </a:r>
            <a:r>
              <a:rPr lang="nl-BE" sz="1600" dirty="0"/>
              <a:t> , 10</a:t>
            </a:r>
          </a:p>
        </p:txBody>
      </p:sp>
      <p:sp>
        <p:nvSpPr>
          <p:cNvPr id="7" name="Pijl-rechts 6"/>
          <p:cNvSpPr/>
          <p:nvPr/>
        </p:nvSpPr>
        <p:spPr>
          <a:xfrm rot="16200000" flipH="1">
            <a:off x="2745697" y="4365437"/>
            <a:ext cx="1939858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5" name="Rechthoek 4"/>
          <p:cNvSpPr/>
          <p:nvPr/>
        </p:nvSpPr>
        <p:spPr>
          <a:xfrm>
            <a:off x="3512191" y="2844152"/>
            <a:ext cx="3355596" cy="8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7" y="415925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Betere 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82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eerste naamgenerator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namen zijn onuitspreekbaar</a:t>
            </a:r>
          </a:p>
          <a:p>
            <a:endParaRPr lang="nl-BE" dirty="0"/>
          </a:p>
          <a:p>
            <a:r>
              <a:rPr lang="nl-BE" dirty="0"/>
              <a:t>Verbetering: na iedere medeklinker genereren we een klinker en omgekeerd</a:t>
            </a:r>
          </a:p>
          <a:p>
            <a:endParaRPr lang="nl-BE" dirty="0"/>
          </a:p>
          <a:p>
            <a:r>
              <a:rPr lang="nl-BE" dirty="0"/>
              <a:t>Vereist extra methoden</a:t>
            </a:r>
          </a:p>
        </p:txBody>
      </p:sp>
    </p:spTree>
    <p:extLst>
      <p:ext uri="{BB962C8B-B14F-4D97-AF65-F5344CB8AC3E}">
        <p14:creationId xmlns:p14="http://schemas.microsoft.com/office/powerpoint/2010/main" val="40767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Hulpmethoden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 om te weten te komen of een karakter een klinker is: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Methode die enkel klinkers genereert: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Methode die enkel medeklinkers genereert:</a:t>
            </a:r>
          </a:p>
        </p:txBody>
      </p:sp>
      <p:sp>
        <p:nvSpPr>
          <p:cNvPr id="4" name="Rechthoek 3"/>
          <p:cNvSpPr/>
          <p:nvPr/>
        </p:nvSpPr>
        <p:spPr>
          <a:xfrm>
            <a:off x="1865750" y="2542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90995" y="230697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43413" y="217203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teken</a:t>
            </a:r>
          </a:p>
        </p:txBody>
      </p:sp>
      <p:sp>
        <p:nvSpPr>
          <p:cNvPr id="7" name="Pijl-rechts 6"/>
          <p:cNvSpPr/>
          <p:nvPr/>
        </p:nvSpPr>
        <p:spPr>
          <a:xfrm flipH="1">
            <a:off x="6550404" y="272713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true</a:t>
            </a:r>
            <a:r>
              <a:rPr lang="nl-BE" dirty="0"/>
              <a:t>/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51347" y="417505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684004" y="386415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536422" y="372922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543413" y="428432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E,I,U,O of A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951347" y="551775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8690995" y="546691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14" name="Pijl-rechts 13"/>
          <p:cNvSpPr/>
          <p:nvPr/>
        </p:nvSpPr>
        <p:spPr>
          <a:xfrm>
            <a:off x="6543413" y="533198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Pijl-rechts 14"/>
          <p:cNvSpPr/>
          <p:nvPr/>
        </p:nvSpPr>
        <p:spPr>
          <a:xfrm flipH="1">
            <a:off x="6550404" y="588708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B,C,D,F,G,H,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19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1064" y="18256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37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9453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waarde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(waarde)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10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Zou ook met switch kunnen, maar we gaan nu eens (omdat het kan) de </a:t>
            </a:r>
            <a:r>
              <a:rPr lang="nl-BE" dirty="0" err="1"/>
              <a:t>IsKlinkermethode</a:t>
            </a:r>
            <a:r>
              <a:rPr lang="nl-BE" dirty="0"/>
              <a:t> </a:t>
            </a:r>
            <a:r>
              <a:rPr lang="nl-BE" dirty="0" err="1"/>
              <a:t>herbruiken</a:t>
            </a:r>
            <a:r>
              <a:rPr lang="nl-BE" dirty="0"/>
              <a:t> (en zo een pak minder code dan met een switch schrijven)</a:t>
            </a:r>
          </a:p>
          <a:p>
            <a:r>
              <a:rPr lang="nl-BE" dirty="0"/>
              <a:t>We genereren de hele tijd een letter (tussen A en Z) tot we er een hebben die géén Klinker is:</a:t>
            </a:r>
          </a:p>
        </p:txBody>
      </p:sp>
      <p:sp>
        <p:nvSpPr>
          <p:cNvPr id="4" name="Rechthoek 3"/>
          <p:cNvSpPr/>
          <p:nvPr/>
        </p:nvSpPr>
        <p:spPr>
          <a:xfrm>
            <a:off x="838200" y="3641919"/>
            <a:ext cx="7530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Bijschrift: lijn met rand en accentbalk 4">
            <a:extLst>
              <a:ext uri="{FF2B5EF4-FFF2-40B4-BE49-F238E27FC236}">
                <a16:creationId xmlns:a16="http://schemas.microsoft.com/office/drawing/2014/main" id="{71B150ED-A645-415C-B019-C3EBD7D1064B}"/>
              </a:ext>
            </a:extLst>
          </p:cNvPr>
          <p:cNvSpPr/>
          <p:nvPr/>
        </p:nvSpPr>
        <p:spPr>
          <a:xfrm>
            <a:off x="9050917" y="3498812"/>
            <a:ext cx="2765102" cy="1106041"/>
          </a:xfrm>
          <a:prstGeom prst="accentBorderCallout1">
            <a:avLst>
              <a:gd name="adj1" fmla="val 18750"/>
              <a:gd name="adj2" fmla="val -8333"/>
              <a:gd name="adj3" fmla="val 97648"/>
              <a:gd name="adj4" fmla="val -12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Trivia van de </a:t>
            </a:r>
            <a:r>
              <a:rPr lang="nl-BE" dirty="0" err="1"/>
              <a:t>dag:Theoretisch</a:t>
            </a:r>
            <a:r>
              <a:rPr lang="nl-BE" dirty="0"/>
              <a:t> gezien zou deze loop oneindige kunnen duren</a:t>
            </a:r>
          </a:p>
        </p:txBody>
      </p:sp>
    </p:spTree>
    <p:extLst>
      <p:ext uri="{BB962C8B-B14F-4D97-AF65-F5344CB8AC3E}">
        <p14:creationId xmlns:p14="http://schemas.microsoft.com/office/powerpoint/2010/main" val="1496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Stap2: Naam generator, v2</a:t>
            </a:r>
          </a:p>
        </p:txBody>
      </p:sp>
      <p:sp>
        <p:nvSpPr>
          <p:cNvPr id="4" name="Rechthoek 3"/>
          <p:cNvSpPr/>
          <p:nvPr/>
        </p:nvSpPr>
        <p:spPr>
          <a:xfrm>
            <a:off x="159391" y="1818912"/>
            <a:ext cx="10091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409212"/>
            <a:ext cx="1333500" cy="1409700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F1C1BDE9-6474-4FF4-8FEA-1FB358A6D894}"/>
              </a:ext>
            </a:extLst>
          </p:cNvPr>
          <p:cNvSpPr/>
          <p:nvPr/>
        </p:nvSpPr>
        <p:spPr>
          <a:xfrm>
            <a:off x="9122098" y="2299689"/>
            <a:ext cx="2606314" cy="1129311"/>
          </a:xfrm>
          <a:prstGeom prst="borderCallout1">
            <a:avLst>
              <a:gd name="adj1" fmla="val 18750"/>
              <a:gd name="adj2" fmla="val -8333"/>
              <a:gd name="adj3" fmla="val -15985"/>
              <a:gd name="adj4" fmla="val -10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Optionele parameter </a:t>
            </a:r>
          </a:p>
        </p:txBody>
      </p:sp>
    </p:spTree>
    <p:extLst>
      <p:ext uri="{BB962C8B-B14F-4D97-AF65-F5344CB8AC3E}">
        <p14:creationId xmlns:p14="http://schemas.microsoft.com/office/powerpoint/2010/main" val="424213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7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eenvoudige zin kan bestaan uit:</a:t>
            </a:r>
          </a:p>
          <a:p>
            <a:pPr lvl="1"/>
            <a:r>
              <a:rPr lang="nl-BE" dirty="0"/>
              <a:t>Onderwerp</a:t>
            </a:r>
          </a:p>
          <a:p>
            <a:pPr lvl="1"/>
            <a:r>
              <a:rPr lang="nl-BE" dirty="0"/>
              <a:t>Werkwoord</a:t>
            </a:r>
          </a:p>
          <a:p>
            <a:pPr lvl="1"/>
            <a:r>
              <a:rPr lang="nl-BE" dirty="0"/>
              <a:t>Lijdend voorwerp</a:t>
            </a:r>
          </a:p>
          <a:p>
            <a:pPr lvl="1"/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Tim gooit de bal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4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nl-BE" dirty="0"/>
              <a:t>We bouwen stelselmatig een applicatie op die voor ons bizar/ludiek een verhaal kan genereren.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Inspiratie: </a:t>
            </a:r>
            <a:r>
              <a:rPr lang="nl-BE" dirty="0">
                <a:hlinkClick r:id="rId2"/>
              </a:rPr>
              <a:t>https://pdos.csail.mit.edu/archive/scigen/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2068757"/>
            <a:ext cx="4645025" cy="4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Generators nodig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Onderwerp =&gt; Kunnen we </a:t>
            </a:r>
            <a:r>
              <a:rPr lang="nl-BE" dirty="0" err="1"/>
              <a:t>NaamGenerator</a:t>
            </a:r>
            <a:r>
              <a:rPr lang="nl-BE" dirty="0"/>
              <a:t> voor gebruiken</a:t>
            </a:r>
          </a:p>
          <a:p>
            <a:r>
              <a:rPr lang="nl-BE" dirty="0"/>
              <a:t>Werkwoord 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Lijdend voorwerp: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104538" y="30513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75615" y="284070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GenereerWerkwoord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28033" y="270576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6535024" y="326086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gooit, trapt,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231175" y="5157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567957" y="4976623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GenereerVoorwerp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420375" y="4841686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427366" y="5396787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De bal, de lepel, </a:t>
            </a:r>
            <a:r>
              <a:rPr lang="nl-BE" sz="1600" dirty="0" err="1"/>
              <a:t>etc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5177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Werkwoord- en Voorwerpgenerator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Werkwoord:                                          Voorwerp:</a:t>
            </a:r>
          </a:p>
        </p:txBody>
      </p:sp>
      <p:sp>
        <p:nvSpPr>
          <p:cNvPr id="4" name="Rechthoek 3"/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5405306" y="234158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kat"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lepel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kind"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computer"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scherm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9817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434518" y="290780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onderwerp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werkwoord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 = onderwerp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werkwoord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lv;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50" y="97328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4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nu genoeg kennis om langere zinnen en zelfs verhalen te generen.</a:t>
            </a:r>
          </a:p>
          <a:p>
            <a:endParaRPr lang="nl-BE" dirty="0"/>
          </a:p>
          <a:p>
            <a:r>
              <a:rPr lang="nl-BE" dirty="0"/>
              <a:t>Bijvoorbeeld: 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4852" y="3726577"/>
            <a:ext cx="10623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GenereerLangeZin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bijzinlengte)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bijzinlengte;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hoofdzin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17" y="138113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70577" y="8523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6))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en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maar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echter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dus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of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doch"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45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 jij de volgende Shakespeare?!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zelf een methode </a:t>
            </a:r>
            <a:r>
              <a:rPr lang="nl-BE"/>
              <a:t>“Genereerverhaal()”!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2525475"/>
            <a:ext cx="6375688" cy="4308712"/>
          </a:xfrm>
          <a:prstGeom prst="rect">
            <a:avLst/>
          </a:prstGeom>
        </p:spPr>
      </p:pic>
      <p:pic>
        <p:nvPicPr>
          <p:cNvPr id="1026" name="Picture 2" descr="Afbeeldingsresultaat voor monkeys writing shakespeare">
            <a:extLst>
              <a:ext uri="{FF2B5EF4-FFF2-40B4-BE49-F238E27FC236}">
                <a16:creationId xmlns:a16="http://schemas.microsoft.com/office/drawing/2014/main" id="{DA492894-6C05-461F-9F1C-C77E1016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10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EBF6A-109C-49C9-B763-D6AE5FA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6588"/>
            <a:ext cx="10058400" cy="1450757"/>
          </a:xfrm>
        </p:spPr>
        <p:txBody>
          <a:bodyPr/>
          <a:lstStyle/>
          <a:p>
            <a:r>
              <a:rPr lang="nl-BE" dirty="0"/>
              <a:t>Vandaag bottom-up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7892A-CE43-4E69-AE4A-F5A14EE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bottom up approach">
            <a:extLst>
              <a:ext uri="{FF2B5EF4-FFF2-40B4-BE49-F238E27FC236}">
                <a16:creationId xmlns:a16="http://schemas.microsoft.com/office/drawing/2014/main" id="{31940FD9-A509-489A-A19C-515FAD6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" y="2588123"/>
            <a:ext cx="571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B1EC92-F9C8-4FBE-91BB-F92BCE1C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9" y="1331021"/>
            <a:ext cx="4645861" cy="470997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75F0A5E-9C5A-43F1-8AE3-7F1C4EFE9D33}"/>
              </a:ext>
            </a:extLst>
          </p:cNvPr>
          <p:cNvSpPr/>
          <p:nvPr/>
        </p:nvSpPr>
        <p:spPr>
          <a:xfrm>
            <a:off x="235595" y="6446086"/>
            <a:ext cx="11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https://smartsoftware247.com/difference-between-top-down-and-bottom-up-approach-in-programming/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2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4F144BB-DE72-4937-93A1-336C4E6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4D2F769-F843-4CBE-A454-DD57E13C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kleine </a:t>
            </a:r>
            <a:r>
              <a:rPr lang="nl-BE" dirty="0" err="1"/>
              <a:t>truk</a:t>
            </a:r>
            <a:r>
              <a:rPr lang="nl-BE" dirty="0"/>
              <a:t> om overal de Random </a:t>
            </a:r>
            <a:r>
              <a:rPr lang="nl-BE" dirty="0" err="1"/>
              <a:t>number</a:t>
            </a:r>
            <a:r>
              <a:rPr lang="nl-BE" dirty="0"/>
              <a:t> generator te gebruiken:</a:t>
            </a:r>
          </a:p>
          <a:p>
            <a:r>
              <a:rPr lang="nl-BE" dirty="0"/>
              <a:t>Plaats </a:t>
            </a:r>
          </a:p>
          <a:p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Random r=new Random(); buiten de methoden (zodat alle methoden hier </a:t>
            </a:r>
            <a:r>
              <a:rPr lang="nl-BE"/>
              <a:t>aan kunnen)</a:t>
            </a:r>
          </a:p>
        </p:txBody>
      </p:sp>
    </p:spTree>
    <p:extLst>
      <p:ext uri="{BB962C8B-B14F-4D97-AF65-F5344CB8AC3E}">
        <p14:creationId xmlns:p14="http://schemas.microsoft.com/office/powerpoint/2010/main" val="5178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Naam generator,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maken een methode die een willekeurige naam van een opgegeven lengte kan genereren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301842" y="3699544"/>
            <a:ext cx="3355596" cy="15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sp>
        <p:nvSpPr>
          <p:cNvPr id="5" name="Pijl-rechts 4"/>
          <p:cNvSpPr/>
          <p:nvPr/>
        </p:nvSpPr>
        <p:spPr>
          <a:xfrm>
            <a:off x="3154260" y="3699544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NameLength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3154259" y="4565008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415992" y="2649706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tatic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646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Truuk</a:t>
            </a:r>
            <a:r>
              <a:rPr lang="nl-BE" dirty="0"/>
              <a:t>: </a:t>
            </a:r>
            <a:r>
              <a:rPr lang="nl-BE" dirty="0" err="1"/>
              <a:t>chars</a:t>
            </a:r>
            <a:r>
              <a:rPr lang="nl-BE" dirty="0"/>
              <a:t> worden als </a:t>
            </a:r>
            <a:r>
              <a:rPr lang="nl-BE" dirty="0" err="1"/>
              <a:t>ascii</a:t>
            </a:r>
            <a:r>
              <a:rPr lang="nl-BE" dirty="0"/>
              <a:t> waarde bewaard. </a:t>
            </a:r>
          </a:p>
          <a:p>
            <a:r>
              <a:rPr lang="nl-BE" dirty="0"/>
              <a:t>Zie: </a:t>
            </a:r>
            <a:r>
              <a:rPr lang="nl-BE" dirty="0">
                <a:hlinkClick r:id="rId2"/>
              </a:rPr>
              <a:t>http://www.asciitable.com/index/asciifull.gif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50" y="2739311"/>
            <a:ext cx="6034553" cy="41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6096000" y="2986481"/>
            <a:ext cx="2594994" cy="3190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8531604" y="3590488"/>
            <a:ext cx="1236239" cy="2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9237280" y="381662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Vb</a:t>
            </a:r>
            <a:r>
              <a:rPr lang="nl-BE" dirty="0"/>
              <a:t>: ‘e’ heeft </a:t>
            </a:r>
            <a:r>
              <a:rPr lang="nl-BE" dirty="0" err="1"/>
              <a:t>ascii</a:t>
            </a:r>
            <a:r>
              <a:rPr lang="nl-BE" dirty="0"/>
              <a:t>-waarde 101</a:t>
            </a:r>
          </a:p>
        </p:txBody>
      </p:sp>
    </p:spTree>
    <p:extLst>
      <p:ext uri="{BB962C8B-B14F-4D97-AF65-F5344CB8AC3E}">
        <p14:creationId xmlns:p14="http://schemas.microsoft.com/office/powerpoint/2010/main" val="41483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Getal omzetten naar </a:t>
            </a:r>
            <a:r>
              <a:rPr lang="nl-BE" dirty="0" err="1"/>
              <a:t>char</a:t>
            </a:r>
            <a:r>
              <a:rPr lang="nl-BE" dirty="0"/>
              <a:t> zal respectievelijk </a:t>
            </a:r>
            <a:r>
              <a:rPr lang="nl-BE" dirty="0" err="1"/>
              <a:t>ascii</a:t>
            </a:r>
            <a:r>
              <a:rPr lang="nl-BE" dirty="0"/>
              <a:t>-teken genereren,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	</a:t>
            </a:r>
            <a:r>
              <a:rPr lang="nl-BE" dirty="0" err="1"/>
              <a:t>char</a:t>
            </a:r>
            <a:r>
              <a:rPr lang="nl-BE" dirty="0"/>
              <a:t> letter= (</a:t>
            </a:r>
            <a:r>
              <a:rPr lang="nl-BE" dirty="0" err="1"/>
              <a:t>char</a:t>
            </a:r>
            <a:r>
              <a:rPr lang="nl-BE" dirty="0"/>
              <a:t>)65;    =&gt; in letter zal hoofdletter A komen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Volgende code zal willekeurige hoofdletter tussen A en Z genereren: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308058" y="4448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Random()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</p:txBody>
      </p:sp>
      <p:sp>
        <p:nvSpPr>
          <p:cNvPr id="4" name="Bijschrift: lijn 3">
            <a:extLst>
              <a:ext uri="{FF2B5EF4-FFF2-40B4-BE49-F238E27FC236}">
                <a16:creationId xmlns:a16="http://schemas.microsoft.com/office/drawing/2014/main" id="{F57EE1B7-2513-44A9-849B-EAFC80CAA00C}"/>
              </a:ext>
            </a:extLst>
          </p:cNvPr>
          <p:cNvSpPr/>
          <p:nvPr/>
        </p:nvSpPr>
        <p:spPr>
          <a:xfrm>
            <a:off x="8048910" y="3898520"/>
            <a:ext cx="3422156" cy="815842"/>
          </a:xfrm>
          <a:prstGeom prst="borderCallout1">
            <a:avLst>
              <a:gd name="adj1" fmla="val 18750"/>
              <a:gd name="adj2" fmla="val -8333"/>
              <a:gd name="adj3" fmla="val 91183"/>
              <a:gd name="adj4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 gaan we eenmalig aanmaken BUITEN de methode, zodat iedereen hier aankan </a:t>
            </a:r>
          </a:p>
        </p:txBody>
      </p:sp>
    </p:spTree>
    <p:extLst>
      <p:ext uri="{BB962C8B-B14F-4D97-AF65-F5344CB8AC3E}">
        <p14:creationId xmlns:p14="http://schemas.microsoft.com/office/powerpoint/2010/main" val="57974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Stap1: Naam generator, v1</a:t>
            </a:r>
          </a:p>
        </p:txBody>
      </p:sp>
      <p:sp>
        <p:nvSpPr>
          <p:cNvPr id="4" name="Rechthoek 3"/>
          <p:cNvSpPr/>
          <p:nvPr/>
        </p:nvSpPr>
        <p:spPr>
          <a:xfrm>
            <a:off x="8061820" y="684009"/>
            <a:ext cx="2776755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lege naam aan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53430" y="1157681"/>
            <a:ext cx="278514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teller aan en zet op 0</a:t>
            </a:r>
          </a:p>
        </p:txBody>
      </p:sp>
      <p:sp>
        <p:nvSpPr>
          <p:cNvPr id="6" name="Ruit 5"/>
          <p:cNvSpPr/>
          <p:nvPr/>
        </p:nvSpPr>
        <p:spPr>
          <a:xfrm>
            <a:off x="8078597" y="1872079"/>
            <a:ext cx="2734810" cy="98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teller&lt;</a:t>
            </a:r>
            <a:r>
              <a:rPr lang="nl-BE" sz="1200" dirty="0" err="1"/>
              <a:t>namelength</a:t>
            </a:r>
            <a:endParaRPr lang="nl-BE" sz="1200" dirty="0"/>
          </a:p>
        </p:txBody>
      </p:sp>
      <p:sp>
        <p:nvSpPr>
          <p:cNvPr id="7" name="Rechthoek 6"/>
          <p:cNvSpPr/>
          <p:nvPr/>
        </p:nvSpPr>
        <p:spPr>
          <a:xfrm>
            <a:off x="8397379" y="3316386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Verhoog teller met 1</a:t>
            </a:r>
          </a:p>
        </p:txBody>
      </p:sp>
      <p:sp>
        <p:nvSpPr>
          <p:cNvPr id="8" name="Rechthoek 7"/>
          <p:cNvSpPr/>
          <p:nvPr/>
        </p:nvSpPr>
        <p:spPr>
          <a:xfrm>
            <a:off x="8397379" y="3848097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Genereer getal tussen 65 en 91</a:t>
            </a:r>
          </a:p>
        </p:txBody>
      </p:sp>
      <p:sp>
        <p:nvSpPr>
          <p:cNvPr id="9" name="Rechthoek 8"/>
          <p:cNvSpPr/>
          <p:nvPr/>
        </p:nvSpPr>
        <p:spPr>
          <a:xfrm>
            <a:off x="8397379" y="4359286"/>
            <a:ext cx="2130802" cy="77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Zet getal om naar </a:t>
            </a:r>
            <a:r>
              <a:rPr lang="nl-BE" dirty="0" err="1"/>
              <a:t>char</a:t>
            </a:r>
            <a:r>
              <a:rPr lang="nl-BE" dirty="0"/>
              <a:t> en plak achter naam</a:t>
            </a:r>
          </a:p>
        </p:txBody>
      </p:sp>
      <p:cxnSp>
        <p:nvCxnSpPr>
          <p:cNvPr id="11" name="Rechte verbindingslijn met pijl 10"/>
          <p:cNvCxnSpPr>
            <a:stCxn id="6" idx="2"/>
            <a:endCxn id="7" idx="0"/>
          </p:cNvCxnSpPr>
          <p:nvPr/>
        </p:nvCxnSpPr>
        <p:spPr>
          <a:xfrm>
            <a:off x="9446002" y="2861979"/>
            <a:ext cx="16778" cy="4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9454391" y="287052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true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6711193" y="2361297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081000" y="199196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9462780" y="5134063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V="1">
            <a:off x="9454391" y="5444455"/>
            <a:ext cx="171974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11173435" y="1737142"/>
            <a:ext cx="0" cy="37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  <a:endCxn id="6" idx="0"/>
          </p:cNvCxnSpPr>
          <p:nvPr/>
        </p:nvCxnSpPr>
        <p:spPr>
          <a:xfrm flipH="1">
            <a:off x="9446002" y="1543574"/>
            <a:ext cx="1" cy="3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 flipV="1">
            <a:off x="9454391" y="1737142"/>
            <a:ext cx="1718344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5830349" y="5707179"/>
            <a:ext cx="2105636" cy="3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Return naam</a:t>
            </a:r>
          </a:p>
        </p:txBody>
      </p:sp>
      <p:cxnSp>
        <p:nvCxnSpPr>
          <p:cNvPr id="35" name="Rechte verbindingslijn met pijl 34"/>
          <p:cNvCxnSpPr/>
          <p:nvPr/>
        </p:nvCxnSpPr>
        <p:spPr>
          <a:xfrm>
            <a:off x="6711193" y="2361297"/>
            <a:ext cx="0" cy="33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17876" y="2483244"/>
            <a:ext cx="8766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(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43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1299</Words>
  <Application>Microsoft Office PowerPoint</Application>
  <PresentationFormat>Breedbeeld</PresentationFormat>
  <Paragraphs>259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Terugblik</vt:lpstr>
      <vt:lpstr>Fun with methods</vt:lpstr>
      <vt:lpstr>Doel</vt:lpstr>
      <vt:lpstr>Vandaag bottom-up approach</vt:lpstr>
      <vt:lpstr>Naam generator</vt:lpstr>
      <vt:lpstr>Random</vt:lpstr>
      <vt:lpstr>Stap 1: Naam generator, v1</vt:lpstr>
      <vt:lpstr>Stap 1: Hoe willekeurige letters genereren?</vt:lpstr>
      <vt:lpstr>Stap 1: Hoe willekeurige letters genereren?</vt:lpstr>
      <vt:lpstr>Stap1: Naam generator, v1</vt:lpstr>
      <vt:lpstr>Stap 1: Aanroep Naam generator v1</vt:lpstr>
      <vt:lpstr>Betere naam generator</vt:lpstr>
      <vt:lpstr>Nadeel eerste naamgenerator</vt:lpstr>
      <vt:lpstr>Hulpmethoden </vt:lpstr>
      <vt:lpstr>IsKlinker</vt:lpstr>
      <vt:lpstr>GenereerKlinker</vt:lpstr>
      <vt:lpstr>GenereerMedeKlinker</vt:lpstr>
      <vt:lpstr>Stap2: Naam generator, v2</vt:lpstr>
      <vt:lpstr>ZinGenerator</vt:lpstr>
      <vt:lpstr>ZinGenerator</vt:lpstr>
      <vt:lpstr>3 Generators nodig</vt:lpstr>
      <vt:lpstr>Werkwoord- en Voorwerpgenerator</vt:lpstr>
      <vt:lpstr>ZinGenerator</vt:lpstr>
      <vt:lpstr>Verhaalgenerator</vt:lpstr>
      <vt:lpstr>Verhaalgenerator</vt:lpstr>
      <vt:lpstr>PowerPoint-presentatie</vt:lpstr>
      <vt:lpstr>Ben jij de volgende Shakespeare?!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methods</dc:title>
  <dc:creator>Tim Dams</dc:creator>
  <cp:lastModifiedBy>Tim Dams</cp:lastModifiedBy>
  <cp:revision>20</cp:revision>
  <dcterms:created xsi:type="dcterms:W3CDTF">2016-01-05T07:48:05Z</dcterms:created>
  <dcterms:modified xsi:type="dcterms:W3CDTF">2020-09-14T12:20:51Z</dcterms:modified>
</cp:coreProperties>
</file>