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60" r:id="rId1"/>
  </p:sldMasterIdLst>
  <p:notesMasterIdLst>
    <p:notesMasterId r:id="rId43"/>
  </p:notesMasterIdLst>
  <p:sldIdLst>
    <p:sldId id="256" r:id="rId2"/>
    <p:sldId id="264" r:id="rId3"/>
    <p:sldId id="265" r:id="rId4"/>
    <p:sldId id="299" r:id="rId5"/>
    <p:sldId id="300" r:id="rId6"/>
    <p:sldId id="322" r:id="rId7"/>
    <p:sldId id="312" r:id="rId8"/>
    <p:sldId id="310" r:id="rId9"/>
    <p:sldId id="303" r:id="rId10"/>
    <p:sldId id="308" r:id="rId11"/>
    <p:sldId id="304" r:id="rId12"/>
    <p:sldId id="305" r:id="rId13"/>
    <p:sldId id="307" r:id="rId14"/>
    <p:sldId id="320" r:id="rId15"/>
    <p:sldId id="301" r:id="rId16"/>
    <p:sldId id="259" r:id="rId17"/>
    <p:sldId id="260" r:id="rId18"/>
    <p:sldId id="289" r:id="rId19"/>
    <p:sldId id="323" r:id="rId20"/>
    <p:sldId id="324" r:id="rId21"/>
    <p:sldId id="326" r:id="rId22"/>
    <p:sldId id="325" r:id="rId23"/>
    <p:sldId id="327" r:id="rId24"/>
    <p:sldId id="276" r:id="rId25"/>
    <p:sldId id="317" r:id="rId26"/>
    <p:sldId id="277" r:id="rId27"/>
    <p:sldId id="318" r:id="rId28"/>
    <p:sldId id="328" r:id="rId29"/>
    <p:sldId id="272" r:id="rId30"/>
    <p:sldId id="329" r:id="rId31"/>
    <p:sldId id="314" r:id="rId32"/>
    <p:sldId id="315" r:id="rId33"/>
    <p:sldId id="302" r:id="rId34"/>
    <p:sldId id="321" r:id="rId35"/>
    <p:sldId id="286" r:id="rId36"/>
    <p:sldId id="287" r:id="rId37"/>
    <p:sldId id="292" r:id="rId38"/>
    <p:sldId id="293" r:id="rId39"/>
    <p:sldId id="319" r:id="rId40"/>
    <p:sldId id="294" r:id="rId41"/>
    <p:sldId id="295" r:id="rId42"/>
  </p:sldIdLst>
  <p:sldSz cx="12192000" cy="6858000"/>
  <p:notesSz cx="6858000" cy="9144000"/>
  <p:embeddedFontLst>
    <p:embeddedFont>
      <p:font typeface="Archivo Narrow" panose="020B0506020202020B04" pitchFamily="34" charset="0"/>
      <p:regular r:id="rId44"/>
      <p:bold r:id="rId45"/>
      <p:italic r:id="rId46"/>
    </p:embeddedFont>
    <p:embeddedFont>
      <p:font typeface="Blogger Sans" panose="02000506030000020004" pitchFamily="50" charset="0"/>
      <p:regular r:id="rId47"/>
      <p:bold r:id="rId48"/>
    </p:embeddedFont>
    <p:embeddedFont>
      <p:font typeface="Calibri" panose="020F0502020204030204" pitchFamily="34" charset="0"/>
      <p:regular r:id="rId49"/>
      <p:bold r:id="rId50"/>
      <p:italic r:id="rId51"/>
      <p:boldItalic r:id="rId52"/>
    </p:embeddedFont>
    <p:embeddedFont>
      <p:font typeface="Consolas" panose="020B0609020204030204" pitchFamily="49" charset="0"/>
      <p:regular r:id="rId53"/>
      <p:bold r:id="rId54"/>
      <p:italic r:id="rId55"/>
      <p:boldItalic r:id="rId56"/>
    </p:embeddedFont>
    <p:embeddedFont>
      <p:font typeface="Times" panose="02020603050405020304" pitchFamily="18" charset="0"/>
      <p:regular r:id="rId57"/>
      <p:bold r:id="rId58"/>
      <p:italic r:id="rId59"/>
      <p:boldItalic r:id="rId60"/>
    </p:embeddedFont>
  </p:embeddedFontLst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EC20E35-A176-4012-BC5E-935CFFF8708E}" styleName="Stijl, gemiddeld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799B23B-EC83-4686-B30A-512413B5E67A}" styleName="Stijl, licht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72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4.fntdata"/><Relationship Id="rId50" Type="http://schemas.openxmlformats.org/officeDocument/2006/relationships/font" Target="fonts/font7.fntdata"/><Relationship Id="rId55" Type="http://schemas.openxmlformats.org/officeDocument/2006/relationships/font" Target="fonts/font12.fntdata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2.fntdata"/><Relationship Id="rId53" Type="http://schemas.openxmlformats.org/officeDocument/2006/relationships/font" Target="fonts/font10.fntdata"/><Relationship Id="rId58" Type="http://schemas.openxmlformats.org/officeDocument/2006/relationships/font" Target="fonts/font15.fntdata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font" Target="fonts/font5.fntdata"/><Relationship Id="rId56" Type="http://schemas.openxmlformats.org/officeDocument/2006/relationships/font" Target="fonts/font13.fntdata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font" Target="fonts/font8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3.fntdata"/><Relationship Id="rId59" Type="http://schemas.openxmlformats.org/officeDocument/2006/relationships/font" Target="fonts/font16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11.fntdata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6.fntdata"/><Relationship Id="rId57" Type="http://schemas.openxmlformats.org/officeDocument/2006/relationships/font" Target="fonts/font14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1.fntdata"/><Relationship Id="rId52" Type="http://schemas.openxmlformats.org/officeDocument/2006/relationships/font" Target="fonts/font9.fntdata"/><Relationship Id="rId60" Type="http://schemas.openxmlformats.org/officeDocument/2006/relationships/font" Target="fonts/font17.fntdata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4" Type="http://schemas.openxmlformats.org/officeDocument/2006/relationships/image" Target="../media/image13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4" Type="http://schemas.openxmlformats.org/officeDocument/2006/relationships/image" Target="../media/image1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57F47C6-4E7A-432A-B59E-B740785EA8AF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icontext_accent0_3" csCatId="mainScheme" phldr="1"/>
      <dgm:spPr/>
      <dgm:t>
        <a:bodyPr/>
        <a:lstStyle/>
        <a:p>
          <a:endParaRPr lang="en-US"/>
        </a:p>
      </dgm:t>
    </dgm:pt>
    <dgm:pt modelId="{31308AED-C71B-4866-9B4C-EDE622373E7E}">
      <dgm:prSet/>
      <dgm:spPr/>
      <dgm:t>
        <a:bodyPr/>
        <a:lstStyle/>
        <a:p>
          <a:r>
            <a:rPr lang="en-US" b="1"/>
            <a:t>if statement</a:t>
          </a:r>
          <a:endParaRPr lang="en-US"/>
        </a:p>
      </dgm:t>
    </dgm:pt>
    <dgm:pt modelId="{DBD9DFE9-7FDC-4BCB-943B-BFFD07470801}" type="parTrans" cxnId="{841E6AC1-D206-490D-87BA-DA806FE52734}">
      <dgm:prSet/>
      <dgm:spPr/>
      <dgm:t>
        <a:bodyPr/>
        <a:lstStyle/>
        <a:p>
          <a:endParaRPr lang="en-US"/>
        </a:p>
      </dgm:t>
    </dgm:pt>
    <dgm:pt modelId="{BB2299C4-0B87-4D4C-954B-9352919E0A17}" type="sibTrans" cxnId="{841E6AC1-D206-490D-87BA-DA806FE52734}">
      <dgm:prSet/>
      <dgm:spPr/>
      <dgm:t>
        <a:bodyPr/>
        <a:lstStyle/>
        <a:p>
          <a:endParaRPr lang="en-US"/>
        </a:p>
      </dgm:t>
    </dgm:pt>
    <dgm:pt modelId="{CF4789D6-C9CA-4B8F-899B-8FDBC74A05FE}">
      <dgm:prSet custT="1"/>
      <dgm:spPr/>
      <dgm:t>
        <a:bodyPr/>
        <a:lstStyle/>
        <a:p>
          <a:r>
            <a:rPr lang="en-US" sz="2000" dirty="0" err="1"/>
            <a:t>Gebruikt</a:t>
          </a:r>
          <a:r>
            <a:rPr lang="en-US" sz="2000" dirty="0"/>
            <a:t> </a:t>
          </a:r>
          <a:r>
            <a:rPr lang="en-US" sz="2000" dirty="0" err="1"/>
            <a:t>voor</a:t>
          </a:r>
          <a:r>
            <a:rPr lang="en-US" sz="2000" dirty="0"/>
            <a:t> </a:t>
          </a:r>
          <a:r>
            <a:rPr lang="en-US" sz="2000" dirty="0" err="1"/>
            <a:t>een</a:t>
          </a:r>
          <a:r>
            <a:rPr lang="en-US" sz="2000" dirty="0"/>
            <a:t> </a:t>
          </a:r>
          <a:r>
            <a:rPr lang="en-US" sz="2000" dirty="0" err="1"/>
            <a:t>enkelvoudig</a:t>
          </a:r>
          <a:r>
            <a:rPr lang="en-US" sz="2000" dirty="0"/>
            <a:t> </a:t>
          </a:r>
          <a:r>
            <a:rPr lang="en-US" sz="2000" dirty="0" err="1"/>
            <a:t>alternatief</a:t>
          </a:r>
          <a:r>
            <a:rPr lang="en-US" sz="2000" dirty="0"/>
            <a:t> pad </a:t>
          </a:r>
          <a:r>
            <a:rPr lang="en-US" sz="2000" dirty="0" err="1"/>
            <a:t>aan</a:t>
          </a:r>
          <a:r>
            <a:rPr lang="en-US" sz="2000" dirty="0"/>
            <a:t> </a:t>
          </a:r>
          <a:r>
            <a:rPr lang="en-US" sz="2000" dirty="0" err="1"/>
            <a:t>te</a:t>
          </a:r>
          <a:r>
            <a:rPr lang="en-US" sz="2000" dirty="0"/>
            <a:t> </a:t>
          </a:r>
          <a:r>
            <a:rPr lang="en-US" sz="2000" dirty="0" err="1"/>
            <a:t>duiden</a:t>
          </a:r>
          <a:endParaRPr lang="en-US" sz="2000" dirty="0"/>
        </a:p>
        <a:p>
          <a:r>
            <a:rPr lang="en-US" sz="2000" dirty="0" err="1"/>
            <a:t>Afhankelijk</a:t>
          </a:r>
          <a:r>
            <a:rPr lang="en-US" sz="2000" dirty="0"/>
            <a:t> van </a:t>
          </a:r>
          <a:r>
            <a:rPr lang="en-US" sz="2000" dirty="0" err="1"/>
            <a:t>resultaat</a:t>
          </a:r>
          <a:r>
            <a:rPr lang="en-US" sz="2000" dirty="0"/>
            <a:t> </a:t>
          </a:r>
          <a:r>
            <a:rPr lang="en-US" sz="2000" dirty="0" err="1"/>
            <a:t>logische</a:t>
          </a:r>
          <a:r>
            <a:rPr lang="en-US" sz="2000" dirty="0"/>
            <a:t> </a:t>
          </a:r>
          <a:r>
            <a:rPr lang="en-US" sz="2000" dirty="0" err="1"/>
            <a:t>expressie</a:t>
          </a:r>
          <a:r>
            <a:rPr lang="en-US" sz="2000" dirty="0"/>
            <a:t> </a:t>
          </a:r>
        </a:p>
      </dgm:t>
    </dgm:pt>
    <dgm:pt modelId="{F9A628F1-546B-4D1D-AE51-9AC9FC96388B}" type="parTrans" cxnId="{7695ECE5-DF38-408C-A2DD-9EC3B73343B1}">
      <dgm:prSet/>
      <dgm:spPr/>
      <dgm:t>
        <a:bodyPr/>
        <a:lstStyle/>
        <a:p>
          <a:endParaRPr lang="en-US"/>
        </a:p>
      </dgm:t>
    </dgm:pt>
    <dgm:pt modelId="{D765A53D-A9EC-4D2A-91C9-AC984B3312D2}" type="sibTrans" cxnId="{7695ECE5-DF38-408C-A2DD-9EC3B73343B1}">
      <dgm:prSet/>
      <dgm:spPr/>
      <dgm:t>
        <a:bodyPr/>
        <a:lstStyle/>
        <a:p>
          <a:endParaRPr lang="en-US"/>
        </a:p>
      </dgm:t>
    </dgm:pt>
    <dgm:pt modelId="{D4D588A4-1462-46DA-B524-6D715DEEF41C}">
      <dgm:prSet/>
      <dgm:spPr/>
      <dgm:t>
        <a:bodyPr/>
        <a:lstStyle/>
        <a:p>
          <a:r>
            <a:rPr lang="en-US" b="1" dirty="0"/>
            <a:t>Block  {   }</a:t>
          </a:r>
          <a:endParaRPr lang="en-US" dirty="0"/>
        </a:p>
      </dgm:t>
    </dgm:pt>
    <dgm:pt modelId="{75B73304-BA3D-4EC3-88E8-39ED7FCABD4D}" type="parTrans" cxnId="{9A68039E-ECB1-4C95-9E06-B72A67056305}">
      <dgm:prSet/>
      <dgm:spPr/>
      <dgm:t>
        <a:bodyPr/>
        <a:lstStyle/>
        <a:p>
          <a:endParaRPr lang="en-US"/>
        </a:p>
      </dgm:t>
    </dgm:pt>
    <dgm:pt modelId="{0E9468C0-EDC1-4B95-8F90-5EB955DAE42F}" type="sibTrans" cxnId="{9A68039E-ECB1-4C95-9E06-B72A67056305}">
      <dgm:prSet/>
      <dgm:spPr/>
      <dgm:t>
        <a:bodyPr/>
        <a:lstStyle/>
        <a:p>
          <a:endParaRPr lang="en-US"/>
        </a:p>
      </dgm:t>
    </dgm:pt>
    <dgm:pt modelId="{3BA53DB8-404B-4F10-806D-43F13FEB230F}">
      <dgm:prSet custT="1"/>
      <dgm:spPr/>
      <dgm:t>
        <a:bodyPr/>
        <a:lstStyle/>
        <a:p>
          <a:r>
            <a:rPr lang="en-US" sz="2400" dirty="0"/>
            <a:t>1 of </a:t>
          </a:r>
          <a:r>
            <a:rPr lang="en-US" sz="2400" dirty="0" err="1"/>
            <a:t>meerdere</a:t>
          </a:r>
          <a:r>
            <a:rPr lang="en-US" sz="2400" dirty="0"/>
            <a:t> statements </a:t>
          </a:r>
          <a:r>
            <a:rPr lang="en-US" sz="2400" dirty="0" err="1"/>
            <a:t>binnen</a:t>
          </a:r>
          <a:r>
            <a:rPr lang="en-US" sz="2400" dirty="0"/>
            <a:t> </a:t>
          </a:r>
          <a:r>
            <a:rPr lang="en-US" sz="2400" dirty="0" err="1"/>
            <a:t>een</a:t>
          </a:r>
          <a:r>
            <a:rPr lang="en-US" sz="2400" dirty="0"/>
            <a:t> accolade </a:t>
          </a:r>
          <a:r>
            <a:rPr lang="en-US" sz="2400" dirty="0" err="1"/>
            <a:t>paar</a:t>
          </a:r>
          <a:endParaRPr lang="en-US" sz="2400" dirty="0"/>
        </a:p>
      </dgm:t>
    </dgm:pt>
    <dgm:pt modelId="{6B3F3CCD-B024-4139-802C-E2D5FB4C6507}" type="parTrans" cxnId="{9152D8E9-AA61-4DFE-AD1C-B29037542DB2}">
      <dgm:prSet/>
      <dgm:spPr/>
      <dgm:t>
        <a:bodyPr/>
        <a:lstStyle/>
        <a:p>
          <a:endParaRPr lang="en-US"/>
        </a:p>
      </dgm:t>
    </dgm:pt>
    <dgm:pt modelId="{314E4038-5BBA-4F54-8F98-DD07F9BD7FA0}" type="sibTrans" cxnId="{9152D8E9-AA61-4DFE-AD1C-B29037542DB2}">
      <dgm:prSet/>
      <dgm:spPr/>
      <dgm:t>
        <a:bodyPr/>
        <a:lstStyle/>
        <a:p>
          <a:endParaRPr lang="en-US"/>
        </a:p>
      </dgm:t>
    </dgm:pt>
    <dgm:pt modelId="{6633CF31-80DD-4601-ABF9-D600CAF0AFBC}" type="pres">
      <dgm:prSet presAssocID="{957F47C6-4E7A-432A-B59E-B740785EA8AF}" presName="root" presStyleCnt="0">
        <dgm:presLayoutVars>
          <dgm:dir/>
          <dgm:resizeHandles val="exact"/>
        </dgm:presLayoutVars>
      </dgm:prSet>
      <dgm:spPr/>
    </dgm:pt>
    <dgm:pt modelId="{B46DB066-D7F0-4E51-848C-EBC10F49DFA5}" type="pres">
      <dgm:prSet presAssocID="{31308AED-C71B-4866-9B4C-EDE622373E7E}" presName="compNode" presStyleCnt="0"/>
      <dgm:spPr/>
    </dgm:pt>
    <dgm:pt modelId="{58E3F43C-F96D-45AD-8051-622765135F89}" type="pres">
      <dgm:prSet presAssocID="{31308AED-C71B-4866-9B4C-EDE622373E7E}" presName="bgRect" presStyleLbl="bgShp" presStyleIdx="0" presStyleCnt="2"/>
      <dgm:spPr/>
    </dgm:pt>
    <dgm:pt modelId="{E3E39D5E-B448-414C-9318-07FE39FAE9DC}" type="pres">
      <dgm:prSet presAssocID="{31308AED-C71B-4866-9B4C-EDE622373E7E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gwijzer"/>
        </a:ext>
      </dgm:extLst>
    </dgm:pt>
    <dgm:pt modelId="{0B15B7A2-4F21-40F2-A7B4-D901E2080FF9}" type="pres">
      <dgm:prSet presAssocID="{31308AED-C71B-4866-9B4C-EDE622373E7E}" presName="spaceRect" presStyleCnt="0"/>
      <dgm:spPr/>
    </dgm:pt>
    <dgm:pt modelId="{1C9B8BDE-BB36-45D9-8585-53E3438D3A88}" type="pres">
      <dgm:prSet presAssocID="{31308AED-C71B-4866-9B4C-EDE622373E7E}" presName="parTx" presStyleLbl="revTx" presStyleIdx="0" presStyleCnt="4">
        <dgm:presLayoutVars>
          <dgm:chMax val="0"/>
          <dgm:chPref val="0"/>
        </dgm:presLayoutVars>
      </dgm:prSet>
      <dgm:spPr/>
    </dgm:pt>
    <dgm:pt modelId="{78B6A379-4386-4ECF-96B5-0E90EDF112B5}" type="pres">
      <dgm:prSet presAssocID="{31308AED-C71B-4866-9B4C-EDE622373E7E}" presName="desTx" presStyleLbl="revTx" presStyleIdx="1" presStyleCnt="4">
        <dgm:presLayoutVars/>
      </dgm:prSet>
      <dgm:spPr/>
    </dgm:pt>
    <dgm:pt modelId="{A8003269-65FD-425A-BA3E-D3D2B368AAE5}" type="pres">
      <dgm:prSet presAssocID="{BB2299C4-0B87-4D4C-954B-9352919E0A17}" presName="sibTrans" presStyleCnt="0"/>
      <dgm:spPr/>
    </dgm:pt>
    <dgm:pt modelId="{9A8225FD-C98E-4D81-9794-ED3445E7852A}" type="pres">
      <dgm:prSet presAssocID="{D4D588A4-1462-46DA-B524-6D715DEEF41C}" presName="compNode" presStyleCnt="0"/>
      <dgm:spPr/>
    </dgm:pt>
    <dgm:pt modelId="{1F66DC7C-3EA9-49A6-B2C4-18E3A08095C8}" type="pres">
      <dgm:prSet presAssocID="{D4D588A4-1462-46DA-B524-6D715DEEF41C}" presName="bgRect" presStyleLbl="bgShp" presStyleIdx="1" presStyleCnt="2"/>
      <dgm:spPr/>
    </dgm:pt>
    <dgm:pt modelId="{975E976C-D570-432C-A49F-9355471F7E9F}" type="pres">
      <dgm:prSet presAssocID="{D4D588A4-1462-46DA-B524-6D715DEEF41C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82E62475-AB21-4034-B661-D1B7E75F8D2F}" type="pres">
      <dgm:prSet presAssocID="{D4D588A4-1462-46DA-B524-6D715DEEF41C}" presName="spaceRect" presStyleCnt="0"/>
      <dgm:spPr/>
    </dgm:pt>
    <dgm:pt modelId="{FFB8B603-3DD5-47E7-9C11-45BBD0677533}" type="pres">
      <dgm:prSet presAssocID="{D4D588A4-1462-46DA-B524-6D715DEEF41C}" presName="parTx" presStyleLbl="revTx" presStyleIdx="2" presStyleCnt="4">
        <dgm:presLayoutVars>
          <dgm:chMax val="0"/>
          <dgm:chPref val="0"/>
        </dgm:presLayoutVars>
      </dgm:prSet>
      <dgm:spPr/>
    </dgm:pt>
    <dgm:pt modelId="{E80978A1-2D37-4B11-85C8-87E420E43B35}" type="pres">
      <dgm:prSet presAssocID="{D4D588A4-1462-46DA-B524-6D715DEEF41C}" presName="desTx" presStyleLbl="revTx" presStyleIdx="3" presStyleCnt="4" custScaleX="95809">
        <dgm:presLayoutVars/>
      </dgm:prSet>
      <dgm:spPr/>
    </dgm:pt>
  </dgm:ptLst>
  <dgm:cxnLst>
    <dgm:cxn modelId="{BFD06934-0819-4CCD-8936-97479F4C8DA6}" type="presOf" srcId="{D4D588A4-1462-46DA-B524-6D715DEEF41C}" destId="{FFB8B603-3DD5-47E7-9C11-45BBD0677533}" srcOrd="0" destOrd="0" presId="urn:microsoft.com/office/officeart/2018/2/layout/IconVerticalSolidList"/>
    <dgm:cxn modelId="{7D4F076A-4E02-4E48-BDBD-3C23D2ABFE71}" type="presOf" srcId="{3BA53DB8-404B-4F10-806D-43F13FEB230F}" destId="{E80978A1-2D37-4B11-85C8-87E420E43B35}" srcOrd="0" destOrd="0" presId="urn:microsoft.com/office/officeart/2018/2/layout/IconVerticalSolidList"/>
    <dgm:cxn modelId="{78365787-5BDF-4CA5-BB96-E56CA41A7AC5}" type="presOf" srcId="{CF4789D6-C9CA-4B8F-899B-8FDBC74A05FE}" destId="{78B6A379-4386-4ECF-96B5-0E90EDF112B5}" srcOrd="0" destOrd="0" presId="urn:microsoft.com/office/officeart/2018/2/layout/IconVerticalSolidList"/>
    <dgm:cxn modelId="{9A68039E-ECB1-4C95-9E06-B72A67056305}" srcId="{957F47C6-4E7A-432A-B59E-B740785EA8AF}" destId="{D4D588A4-1462-46DA-B524-6D715DEEF41C}" srcOrd="1" destOrd="0" parTransId="{75B73304-BA3D-4EC3-88E8-39ED7FCABD4D}" sibTransId="{0E9468C0-EDC1-4B95-8F90-5EB955DAE42F}"/>
    <dgm:cxn modelId="{926658A9-87C4-4E86-88CC-7BD78CC69661}" type="presOf" srcId="{31308AED-C71B-4866-9B4C-EDE622373E7E}" destId="{1C9B8BDE-BB36-45D9-8585-53E3438D3A88}" srcOrd="0" destOrd="0" presId="urn:microsoft.com/office/officeart/2018/2/layout/IconVerticalSolidList"/>
    <dgm:cxn modelId="{841E6AC1-D206-490D-87BA-DA806FE52734}" srcId="{957F47C6-4E7A-432A-B59E-B740785EA8AF}" destId="{31308AED-C71B-4866-9B4C-EDE622373E7E}" srcOrd="0" destOrd="0" parTransId="{DBD9DFE9-7FDC-4BCB-943B-BFFD07470801}" sibTransId="{BB2299C4-0B87-4D4C-954B-9352919E0A17}"/>
    <dgm:cxn modelId="{85E1CFCF-4226-401F-AAB9-893DCE20DD39}" type="presOf" srcId="{957F47C6-4E7A-432A-B59E-B740785EA8AF}" destId="{6633CF31-80DD-4601-ABF9-D600CAF0AFBC}" srcOrd="0" destOrd="0" presId="urn:microsoft.com/office/officeart/2018/2/layout/IconVerticalSolidList"/>
    <dgm:cxn modelId="{7695ECE5-DF38-408C-A2DD-9EC3B73343B1}" srcId="{31308AED-C71B-4866-9B4C-EDE622373E7E}" destId="{CF4789D6-C9CA-4B8F-899B-8FDBC74A05FE}" srcOrd="0" destOrd="0" parTransId="{F9A628F1-546B-4D1D-AE51-9AC9FC96388B}" sibTransId="{D765A53D-A9EC-4D2A-91C9-AC984B3312D2}"/>
    <dgm:cxn modelId="{9152D8E9-AA61-4DFE-AD1C-B29037542DB2}" srcId="{D4D588A4-1462-46DA-B524-6D715DEEF41C}" destId="{3BA53DB8-404B-4F10-806D-43F13FEB230F}" srcOrd="0" destOrd="0" parTransId="{6B3F3CCD-B024-4139-802C-E2D5FB4C6507}" sibTransId="{314E4038-5BBA-4F54-8F98-DD07F9BD7FA0}"/>
    <dgm:cxn modelId="{31E79BF4-EAEF-4351-A7F2-C4DEAA9A6E6C}" type="presParOf" srcId="{6633CF31-80DD-4601-ABF9-D600CAF0AFBC}" destId="{B46DB066-D7F0-4E51-848C-EBC10F49DFA5}" srcOrd="0" destOrd="0" presId="urn:microsoft.com/office/officeart/2018/2/layout/IconVerticalSolidList"/>
    <dgm:cxn modelId="{A718E612-5D55-427C-8860-4BA22924B4A1}" type="presParOf" srcId="{B46DB066-D7F0-4E51-848C-EBC10F49DFA5}" destId="{58E3F43C-F96D-45AD-8051-622765135F89}" srcOrd="0" destOrd="0" presId="urn:microsoft.com/office/officeart/2018/2/layout/IconVerticalSolidList"/>
    <dgm:cxn modelId="{E77C1BF8-AC60-46BC-9989-FBAA86501CE4}" type="presParOf" srcId="{B46DB066-D7F0-4E51-848C-EBC10F49DFA5}" destId="{E3E39D5E-B448-414C-9318-07FE39FAE9DC}" srcOrd="1" destOrd="0" presId="urn:microsoft.com/office/officeart/2018/2/layout/IconVerticalSolidList"/>
    <dgm:cxn modelId="{3C4F13C0-A4C3-420B-B87B-1E4F21B10B9F}" type="presParOf" srcId="{B46DB066-D7F0-4E51-848C-EBC10F49DFA5}" destId="{0B15B7A2-4F21-40F2-A7B4-D901E2080FF9}" srcOrd="2" destOrd="0" presId="urn:microsoft.com/office/officeart/2018/2/layout/IconVerticalSolidList"/>
    <dgm:cxn modelId="{DCCBB1B8-FA52-4E07-9A4A-71E8E4A7984E}" type="presParOf" srcId="{B46DB066-D7F0-4E51-848C-EBC10F49DFA5}" destId="{1C9B8BDE-BB36-45D9-8585-53E3438D3A88}" srcOrd="3" destOrd="0" presId="urn:microsoft.com/office/officeart/2018/2/layout/IconVerticalSolidList"/>
    <dgm:cxn modelId="{86F43549-460E-4891-9D56-339CE4EB1DD4}" type="presParOf" srcId="{B46DB066-D7F0-4E51-848C-EBC10F49DFA5}" destId="{78B6A379-4386-4ECF-96B5-0E90EDF112B5}" srcOrd="4" destOrd="0" presId="urn:microsoft.com/office/officeart/2018/2/layout/IconVerticalSolidList"/>
    <dgm:cxn modelId="{3337776E-B0E8-4299-8438-6C781F65E50A}" type="presParOf" srcId="{6633CF31-80DD-4601-ABF9-D600CAF0AFBC}" destId="{A8003269-65FD-425A-BA3E-D3D2B368AAE5}" srcOrd="1" destOrd="0" presId="urn:microsoft.com/office/officeart/2018/2/layout/IconVerticalSolidList"/>
    <dgm:cxn modelId="{0CED34F6-027E-444C-9C35-0EF2AFAE04B6}" type="presParOf" srcId="{6633CF31-80DD-4601-ABF9-D600CAF0AFBC}" destId="{9A8225FD-C98E-4D81-9794-ED3445E7852A}" srcOrd="2" destOrd="0" presId="urn:microsoft.com/office/officeart/2018/2/layout/IconVerticalSolidList"/>
    <dgm:cxn modelId="{0F3B9168-4BAF-4885-AF27-66987608D5E1}" type="presParOf" srcId="{9A8225FD-C98E-4D81-9794-ED3445E7852A}" destId="{1F66DC7C-3EA9-49A6-B2C4-18E3A08095C8}" srcOrd="0" destOrd="0" presId="urn:microsoft.com/office/officeart/2018/2/layout/IconVerticalSolidList"/>
    <dgm:cxn modelId="{85FE8EB7-84CD-47BB-AFCF-6493E94CB909}" type="presParOf" srcId="{9A8225FD-C98E-4D81-9794-ED3445E7852A}" destId="{975E976C-D570-432C-A49F-9355471F7E9F}" srcOrd="1" destOrd="0" presId="urn:microsoft.com/office/officeart/2018/2/layout/IconVerticalSolidList"/>
    <dgm:cxn modelId="{FD4AB123-2A09-496F-B403-6D84DD9BAE3E}" type="presParOf" srcId="{9A8225FD-C98E-4D81-9794-ED3445E7852A}" destId="{82E62475-AB21-4034-B661-D1B7E75F8D2F}" srcOrd="2" destOrd="0" presId="urn:microsoft.com/office/officeart/2018/2/layout/IconVerticalSolidList"/>
    <dgm:cxn modelId="{9B9571D2-8B3D-459C-ACB6-1F81C9E5A311}" type="presParOf" srcId="{9A8225FD-C98E-4D81-9794-ED3445E7852A}" destId="{FFB8B603-3DD5-47E7-9C11-45BBD0677533}" srcOrd="3" destOrd="0" presId="urn:microsoft.com/office/officeart/2018/2/layout/IconVerticalSolidList"/>
    <dgm:cxn modelId="{42AF886C-E607-440A-BCB9-A331D36B2DB5}" type="presParOf" srcId="{9A8225FD-C98E-4D81-9794-ED3445E7852A}" destId="{E80978A1-2D37-4B11-85C8-87E420E43B35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E3F43C-F96D-45AD-8051-622765135F89}">
      <dsp:nvSpPr>
        <dsp:cNvPr id="0" name=""/>
        <dsp:cNvSpPr/>
      </dsp:nvSpPr>
      <dsp:spPr>
        <a:xfrm>
          <a:off x="0" y="767785"/>
          <a:ext cx="10609580" cy="140897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3E39D5E-B448-414C-9318-07FE39FAE9DC}">
      <dsp:nvSpPr>
        <dsp:cNvPr id="0" name=""/>
        <dsp:cNvSpPr/>
      </dsp:nvSpPr>
      <dsp:spPr>
        <a:xfrm>
          <a:off x="426213" y="1084804"/>
          <a:ext cx="774934" cy="77493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C9B8BDE-BB36-45D9-8585-53E3438D3A88}">
      <dsp:nvSpPr>
        <dsp:cNvPr id="0" name=""/>
        <dsp:cNvSpPr/>
      </dsp:nvSpPr>
      <dsp:spPr>
        <a:xfrm>
          <a:off x="1627361" y="767785"/>
          <a:ext cx="4774311" cy="14089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116" tIns="149116" rIns="149116" bIns="149116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/>
            <a:t>if statement</a:t>
          </a:r>
          <a:endParaRPr lang="en-US" sz="2500" kern="1200"/>
        </a:p>
      </dsp:txBody>
      <dsp:txXfrm>
        <a:off x="1627361" y="767785"/>
        <a:ext cx="4774311" cy="1408971"/>
      </dsp:txXfrm>
    </dsp:sp>
    <dsp:sp modelId="{78B6A379-4386-4ECF-96B5-0E90EDF112B5}">
      <dsp:nvSpPr>
        <dsp:cNvPr id="0" name=""/>
        <dsp:cNvSpPr/>
      </dsp:nvSpPr>
      <dsp:spPr>
        <a:xfrm>
          <a:off x="6401672" y="767785"/>
          <a:ext cx="4206316" cy="14089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116" tIns="149116" rIns="149116" bIns="149116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Gebruikt</a:t>
          </a:r>
          <a:r>
            <a:rPr lang="en-US" sz="2000" kern="1200" dirty="0"/>
            <a:t> </a:t>
          </a:r>
          <a:r>
            <a:rPr lang="en-US" sz="2000" kern="1200" dirty="0" err="1"/>
            <a:t>voor</a:t>
          </a:r>
          <a:r>
            <a:rPr lang="en-US" sz="2000" kern="1200" dirty="0"/>
            <a:t> </a:t>
          </a:r>
          <a:r>
            <a:rPr lang="en-US" sz="2000" kern="1200" dirty="0" err="1"/>
            <a:t>een</a:t>
          </a:r>
          <a:r>
            <a:rPr lang="en-US" sz="2000" kern="1200" dirty="0"/>
            <a:t> </a:t>
          </a:r>
          <a:r>
            <a:rPr lang="en-US" sz="2000" kern="1200" dirty="0" err="1"/>
            <a:t>enkelvoudig</a:t>
          </a:r>
          <a:r>
            <a:rPr lang="en-US" sz="2000" kern="1200" dirty="0"/>
            <a:t> </a:t>
          </a:r>
          <a:r>
            <a:rPr lang="en-US" sz="2000" kern="1200" dirty="0" err="1"/>
            <a:t>alternatief</a:t>
          </a:r>
          <a:r>
            <a:rPr lang="en-US" sz="2000" kern="1200" dirty="0"/>
            <a:t> pad </a:t>
          </a:r>
          <a:r>
            <a:rPr lang="en-US" sz="2000" kern="1200" dirty="0" err="1"/>
            <a:t>aan</a:t>
          </a:r>
          <a:r>
            <a:rPr lang="en-US" sz="2000" kern="1200" dirty="0"/>
            <a:t> </a:t>
          </a:r>
          <a:r>
            <a:rPr lang="en-US" sz="2000" kern="1200" dirty="0" err="1"/>
            <a:t>te</a:t>
          </a:r>
          <a:r>
            <a:rPr lang="en-US" sz="2000" kern="1200" dirty="0"/>
            <a:t> </a:t>
          </a:r>
          <a:r>
            <a:rPr lang="en-US" sz="2000" kern="1200" dirty="0" err="1"/>
            <a:t>duiden</a:t>
          </a:r>
          <a:endParaRPr lang="en-US" sz="2000" kern="1200" dirty="0"/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Afhankelijk</a:t>
          </a:r>
          <a:r>
            <a:rPr lang="en-US" sz="2000" kern="1200" dirty="0"/>
            <a:t> van </a:t>
          </a:r>
          <a:r>
            <a:rPr lang="en-US" sz="2000" kern="1200" dirty="0" err="1"/>
            <a:t>resultaat</a:t>
          </a:r>
          <a:r>
            <a:rPr lang="en-US" sz="2000" kern="1200" dirty="0"/>
            <a:t> </a:t>
          </a:r>
          <a:r>
            <a:rPr lang="en-US" sz="2000" kern="1200" dirty="0" err="1"/>
            <a:t>logische</a:t>
          </a:r>
          <a:r>
            <a:rPr lang="en-US" sz="2000" kern="1200" dirty="0"/>
            <a:t> </a:t>
          </a:r>
          <a:r>
            <a:rPr lang="en-US" sz="2000" kern="1200" dirty="0" err="1"/>
            <a:t>expressie</a:t>
          </a:r>
          <a:r>
            <a:rPr lang="en-US" sz="2000" kern="1200" dirty="0"/>
            <a:t> </a:t>
          </a:r>
        </a:p>
      </dsp:txBody>
      <dsp:txXfrm>
        <a:off x="6401672" y="767785"/>
        <a:ext cx="4206316" cy="1408971"/>
      </dsp:txXfrm>
    </dsp:sp>
    <dsp:sp modelId="{1F66DC7C-3EA9-49A6-B2C4-18E3A08095C8}">
      <dsp:nvSpPr>
        <dsp:cNvPr id="0" name=""/>
        <dsp:cNvSpPr/>
      </dsp:nvSpPr>
      <dsp:spPr>
        <a:xfrm>
          <a:off x="0" y="2528999"/>
          <a:ext cx="10609580" cy="140897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75E976C-D570-432C-A49F-9355471F7E9F}">
      <dsp:nvSpPr>
        <dsp:cNvPr id="0" name=""/>
        <dsp:cNvSpPr/>
      </dsp:nvSpPr>
      <dsp:spPr>
        <a:xfrm>
          <a:off x="426213" y="2846018"/>
          <a:ext cx="774934" cy="77493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FB8B603-3DD5-47E7-9C11-45BBD0677533}">
      <dsp:nvSpPr>
        <dsp:cNvPr id="0" name=""/>
        <dsp:cNvSpPr/>
      </dsp:nvSpPr>
      <dsp:spPr>
        <a:xfrm>
          <a:off x="1627361" y="2528999"/>
          <a:ext cx="4774311" cy="14089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116" tIns="149116" rIns="149116" bIns="149116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Block  {   }</a:t>
          </a:r>
          <a:endParaRPr lang="en-US" sz="2500" kern="1200" dirty="0"/>
        </a:p>
      </dsp:txBody>
      <dsp:txXfrm>
        <a:off x="1627361" y="2528999"/>
        <a:ext cx="4774311" cy="1408971"/>
      </dsp:txXfrm>
    </dsp:sp>
    <dsp:sp modelId="{E80978A1-2D37-4B11-85C8-87E420E43B35}">
      <dsp:nvSpPr>
        <dsp:cNvPr id="0" name=""/>
        <dsp:cNvSpPr/>
      </dsp:nvSpPr>
      <dsp:spPr>
        <a:xfrm>
          <a:off x="6489816" y="2528999"/>
          <a:ext cx="4030029" cy="14089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116" tIns="149116" rIns="149116" bIns="149116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1 of </a:t>
          </a:r>
          <a:r>
            <a:rPr lang="en-US" sz="2400" kern="1200" dirty="0" err="1"/>
            <a:t>meerdere</a:t>
          </a:r>
          <a:r>
            <a:rPr lang="en-US" sz="2400" kern="1200" dirty="0"/>
            <a:t> statements </a:t>
          </a:r>
          <a:r>
            <a:rPr lang="en-US" sz="2400" kern="1200" dirty="0" err="1"/>
            <a:t>binnen</a:t>
          </a:r>
          <a:r>
            <a:rPr lang="en-US" sz="2400" kern="1200" dirty="0"/>
            <a:t> </a:t>
          </a:r>
          <a:r>
            <a:rPr lang="en-US" sz="2400" kern="1200" dirty="0" err="1"/>
            <a:t>een</a:t>
          </a:r>
          <a:r>
            <a:rPr lang="en-US" sz="2400" kern="1200" dirty="0"/>
            <a:t> accolade </a:t>
          </a:r>
          <a:r>
            <a:rPr lang="en-US" sz="2400" kern="1200" dirty="0" err="1"/>
            <a:t>paar</a:t>
          </a:r>
          <a:endParaRPr lang="en-US" sz="2400" kern="1200" dirty="0"/>
        </a:p>
      </dsp:txBody>
      <dsp:txXfrm>
        <a:off x="6489816" y="2528999"/>
        <a:ext cx="4030029" cy="14089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B1E9D1-C262-4CF5-AED2-7DBFF7C74527}" type="datetimeFigureOut">
              <a:rPr lang="nl-BE" smtClean="0"/>
              <a:t>14/09/2020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1C8739-5CB2-49BD-94A4-5FD361403191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007711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1pPr>
            <a:lvl2pPr marL="742842" indent="-285709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2pPr>
            <a:lvl3pPr marL="1142835" indent="-228567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3pPr>
            <a:lvl4pPr marL="1599969" indent="-228567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4pPr>
            <a:lvl5pPr marL="2057103" indent="-228567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5pPr>
            <a:lvl6pPr marL="2514237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6pPr>
            <a:lvl7pPr marL="2971370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7pPr>
            <a:lvl8pPr marL="3428505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8pPr>
            <a:lvl9pPr marL="3885639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9pPr>
          </a:lstStyle>
          <a:p>
            <a:pPr eaLnBrk="1" hangingPunct="1"/>
            <a:fld id="{57CD9EB5-0827-4FD7-B20F-86E7B27D89EE}" type="slidenum">
              <a:rPr lang="en-US" sz="1200">
                <a:solidFill>
                  <a:prstClr val="black"/>
                </a:solidFill>
              </a:rPr>
              <a:pPr eaLnBrk="1" hangingPunct="1"/>
              <a:t>3</a:t>
            </a:fld>
            <a:endParaRPr lang="en-US" sz="1200">
              <a:solidFill>
                <a:prstClr val="black"/>
              </a:solidFill>
            </a:endParaRP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37708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1pPr>
            <a:lvl2pPr marL="742842" indent="-285709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2pPr>
            <a:lvl3pPr marL="1142835" indent="-228567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3pPr>
            <a:lvl4pPr marL="1599969" indent="-228567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4pPr>
            <a:lvl5pPr marL="2057103" indent="-228567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5pPr>
            <a:lvl6pPr marL="2514237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6pPr>
            <a:lvl7pPr marL="2971370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7pPr>
            <a:lvl8pPr marL="3428505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8pPr>
            <a:lvl9pPr marL="3885639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AC6153-2F7F-4759-BFDF-4967F98A250D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" charset="0"/>
              <a:ea typeface="+mn-ea"/>
              <a:cs typeface="+mn-cs"/>
            </a:endParaRPr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87574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1pPr>
            <a:lvl2pPr marL="742842" indent="-285709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2pPr>
            <a:lvl3pPr marL="1142835" indent="-228567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3pPr>
            <a:lvl4pPr marL="1599969" indent="-228567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4pPr>
            <a:lvl5pPr marL="2057103" indent="-228567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5pPr>
            <a:lvl6pPr marL="2514237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6pPr>
            <a:lvl7pPr marL="2971370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7pPr>
            <a:lvl8pPr marL="3428505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8pPr>
            <a:lvl9pPr marL="3885639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5514D7-12B3-4506-BAF4-6863C2534359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" charset="0"/>
              <a:ea typeface="+mn-ea"/>
              <a:cs typeface="+mn-cs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38317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1pPr>
            <a:lvl2pPr marL="742842" indent="-285709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2pPr>
            <a:lvl3pPr marL="1142835" indent="-228567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3pPr>
            <a:lvl4pPr marL="1599969" indent="-228567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4pPr>
            <a:lvl5pPr marL="2057103" indent="-228567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5pPr>
            <a:lvl6pPr marL="2514237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6pPr>
            <a:lvl7pPr marL="2971370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7pPr>
            <a:lvl8pPr marL="3428505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8pPr>
            <a:lvl9pPr marL="3885639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F2E54E-3BFC-452D-85B6-84011C980E1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" charset="0"/>
              <a:ea typeface="+mn-ea"/>
              <a:cs typeface="+mn-cs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42436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1pPr>
            <a:lvl2pPr marL="742842" indent="-285709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2pPr>
            <a:lvl3pPr marL="1142835" indent="-228567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3pPr>
            <a:lvl4pPr marL="1599969" indent="-228567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4pPr>
            <a:lvl5pPr marL="2057103" indent="-228567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5pPr>
            <a:lvl6pPr marL="2514237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6pPr>
            <a:lvl7pPr marL="2971370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7pPr>
            <a:lvl8pPr marL="3428505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8pPr>
            <a:lvl9pPr marL="3885639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106DC7F-ABE0-4245-A40F-FC581923CBCC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" charset="0"/>
              <a:ea typeface="+mn-ea"/>
              <a:cs typeface="+mn-cs"/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92541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1pPr>
            <a:lvl2pPr marL="742842" indent="-285709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2pPr>
            <a:lvl3pPr marL="1142835" indent="-228567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3pPr>
            <a:lvl4pPr marL="1599969" indent="-228567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4pPr>
            <a:lvl5pPr marL="2057103" indent="-228567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5pPr>
            <a:lvl6pPr marL="2514237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6pPr>
            <a:lvl7pPr marL="2971370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7pPr>
            <a:lvl8pPr marL="3428505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8pPr>
            <a:lvl9pPr marL="3885639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E544DE2-3BF1-43DA-BF85-FED18D5195E4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" charset="0"/>
              <a:ea typeface="+mn-ea"/>
              <a:cs typeface="+mn-cs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69413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1pPr>
            <a:lvl2pPr marL="742842" indent="-285709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2pPr>
            <a:lvl3pPr marL="1142835" indent="-228567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3pPr>
            <a:lvl4pPr marL="1599969" indent="-228567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4pPr>
            <a:lvl5pPr marL="2057103" indent="-228567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5pPr>
            <a:lvl6pPr marL="2514237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6pPr>
            <a:lvl7pPr marL="2971370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7pPr>
            <a:lvl8pPr marL="3428505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8pPr>
            <a:lvl9pPr marL="3885639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B73C6CA-42E7-4DD9-818F-5542E029C2B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" charset="0"/>
              <a:ea typeface="+mn-ea"/>
              <a:cs typeface="+mn-cs"/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60532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1pPr>
            <a:lvl2pPr marL="742842" indent="-285709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2pPr>
            <a:lvl3pPr marL="1142835" indent="-228567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3pPr>
            <a:lvl4pPr marL="1599969" indent="-228567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4pPr>
            <a:lvl5pPr marL="2057103" indent="-228567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5pPr>
            <a:lvl6pPr marL="2514237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6pPr>
            <a:lvl7pPr marL="2971370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7pPr>
            <a:lvl8pPr marL="3428505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8pPr>
            <a:lvl9pPr marL="3885639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4A0AF4-6B5B-4046-B59C-6AA31631B726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" charset="0"/>
              <a:ea typeface="+mn-ea"/>
              <a:cs typeface="+mn-cs"/>
            </a:endParaRPr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44129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1pPr>
            <a:lvl2pPr marL="742842" indent="-285709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2pPr>
            <a:lvl3pPr marL="1142835" indent="-228567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3pPr>
            <a:lvl4pPr marL="1599969" indent="-228567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4pPr>
            <a:lvl5pPr marL="2057103" indent="-228567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5pPr>
            <a:lvl6pPr marL="2514237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6pPr>
            <a:lvl7pPr marL="2971370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7pPr>
            <a:lvl8pPr marL="3428505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8pPr>
            <a:lvl9pPr marL="3885639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F57C6A3-C7A7-483F-9670-317F594A2D10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" charset="0"/>
              <a:ea typeface="+mn-ea"/>
              <a:cs typeface="+mn-cs"/>
            </a:endParaRPr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68228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1pPr>
            <a:lvl2pPr marL="742842" indent="-285709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2pPr>
            <a:lvl3pPr marL="1142835" indent="-228567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3pPr>
            <a:lvl4pPr marL="1599969" indent="-228567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4pPr>
            <a:lvl5pPr marL="2057103" indent="-228567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5pPr>
            <a:lvl6pPr marL="2514237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6pPr>
            <a:lvl7pPr marL="2971370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7pPr>
            <a:lvl8pPr marL="3428505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8pPr>
            <a:lvl9pPr marL="3885639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33A0172-8005-48E6-B091-62B24516FC94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" charset="0"/>
              <a:ea typeface="+mn-ea"/>
              <a:cs typeface="+mn-cs"/>
            </a:endParaRPr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44578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>
            <a:extLst>
              <a:ext uri="{FF2B5EF4-FFF2-40B4-BE49-F238E27FC236}">
                <a16:creationId xmlns:a16="http://schemas.microsoft.com/office/drawing/2014/main" id="{BB4E0A59-AC5E-4BF7-A172-03B9126A3D3F}"/>
              </a:ext>
            </a:extLst>
          </p:cNvPr>
          <p:cNvSpPr/>
          <p:nvPr/>
        </p:nvSpPr>
        <p:spPr>
          <a:xfrm>
            <a:off x="-66503" y="-55562"/>
            <a:ext cx="12518967" cy="3657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E81773F8-747F-4DB8-869A-30EE55502AF6}"/>
              </a:ext>
            </a:extLst>
          </p:cNvPr>
          <p:cNvSpPr/>
          <p:nvPr/>
        </p:nvSpPr>
        <p:spPr>
          <a:xfrm>
            <a:off x="-66502" y="3602038"/>
            <a:ext cx="12518967" cy="325596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6780E7B-6347-428E-9965-E1E54D7784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6525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nl-BE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F4AD66E2-DACF-4235-AD2C-BAA9DFEF48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3F6A1CD-5EA8-4193-B23C-9717C769A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FCB01-D61C-459D-B253-BFAEE47CDD6C}" type="datetime1">
              <a:rPr lang="nl-BE" smtClean="0"/>
              <a:t>14/09/2020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741BD09-7970-442C-A1A1-B86377CB7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8B1A799-4AA9-4556-A585-E1DA33460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‹nr.›</a:t>
            </a:fld>
            <a:endParaRPr lang="nl-BE"/>
          </a:p>
        </p:txBody>
      </p:sp>
      <p:pic>
        <p:nvPicPr>
          <p:cNvPr id="11" name="Picture 2" descr="Huisstijl | AP Hogeschool">
            <a:extLst>
              <a:ext uri="{FF2B5EF4-FFF2-40B4-BE49-F238E27FC236}">
                <a16:creationId xmlns:a16="http://schemas.microsoft.com/office/drawing/2014/main" id="{7BDC3559-A25B-405A-914F-BA7F85567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741" y="6378084"/>
            <a:ext cx="513792" cy="285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Afbeelding 12">
            <a:extLst>
              <a:ext uri="{FF2B5EF4-FFF2-40B4-BE49-F238E27FC236}">
                <a16:creationId xmlns:a16="http://schemas.microsoft.com/office/drawing/2014/main" id="{011958E0-A483-4667-85CC-ADE850A08F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5367" y="4638922"/>
            <a:ext cx="1421265" cy="1418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423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CA75D8-30CC-4149-B0EE-6C11B19BA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EA66E83B-B9D4-47F4-9EBF-0A4626AECA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3BA7F98-DF99-4920-8C1F-D468B384F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A3596-A2A1-452F-890E-77460D820DF3}" type="datetime1">
              <a:rPr lang="nl-BE" smtClean="0"/>
              <a:t>14/09/2020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F88D253-8A58-4125-A227-13E738D48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FA5504E-511A-417A-A6BA-EF7240883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86606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A79AEEB0-02B2-447D-B1FD-D25D55DD56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A47050A7-1669-4805-929E-741E4C4CF3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9C78FC2-A4A1-4447-98A1-FB656BDDD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4D962-2629-4D8E-BAC2-59BDDC808C23}" type="datetime1">
              <a:rPr lang="nl-BE" smtClean="0"/>
              <a:t>14/09/2020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463AC9B-1104-4245-83B2-941B2D352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51C8C71-ADCE-408A-BD03-6A3026513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843302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06283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8BAD38-7922-4925-9B1E-C8B9824AB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646D84E-4957-4D2C-BDD6-C478B3F04C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67BED60-0F65-4F2B-B5B9-7CDC70E73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57895-E212-4567-9960-B5A8889D8CFB}" type="datetime1">
              <a:rPr lang="nl-BE" smtClean="0"/>
              <a:t>14/09/2020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C5970C4-1407-4452-9148-636A126C9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5C57E89-1D0D-4354-8F65-63804968C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07939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7D09DE-9877-4775-9EA0-3FAF25053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E204716-6C27-4458-A66E-7D0C8675C9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66AC9EB-DEAD-42CF-AD23-439C5DA97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09AB7-B1C6-47F6-931D-231CA6DF413F}" type="datetime1">
              <a:rPr lang="nl-BE" smtClean="0"/>
              <a:t>14/09/2020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E272174-F617-485C-8862-B67278A66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D7AC59F-8095-4C85-89CD-7324AA678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0385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F8B325-2136-406D-BF0A-E575C7306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12A1A84-3D08-49DA-A4A4-7023BFE6C8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91B5DB36-3733-4D71-9D2B-5502BA30CF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A884AE63-C510-4ABD-BCB9-469A9F65E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ECF2A-2423-47E7-A0E7-81B98B410C6D}" type="datetime1">
              <a:rPr lang="nl-BE" smtClean="0"/>
              <a:t>14/09/2020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20A8498C-B6A6-4DC9-8255-569230952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68D77CFB-1B09-43DB-9177-427CFFA2B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23570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918494-5C63-47C0-84BE-8ED0D3FF6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C63C31E-AB27-4678-9D54-B1D0D3466F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5F81428D-6F2B-4A4F-BE3B-04884F6C65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EF87D035-5B4E-4F7A-A699-252D6B1852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D354858C-4DA6-4DAE-93E2-3D7E0C6E07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C3997C63-4B1E-4009-A760-23659F6D4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C455C-26E9-4F14-A0A4-4B56C69E5ABE}" type="datetime1">
              <a:rPr lang="nl-BE" smtClean="0"/>
              <a:t>14/09/2020</a:t>
            </a:fld>
            <a:endParaRPr lang="nl-BE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2D13070B-C3A5-4C21-93A3-2901C5275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1C467616-5346-4858-8558-4E5248921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37676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F3B850-D9CF-469D-8F6A-E2BDD637A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A18378AF-4848-4FF4-8280-7D9ECB8B1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8BD94-D848-4FE7-9A53-7960DB632BD9}" type="datetime1">
              <a:rPr lang="nl-BE" smtClean="0"/>
              <a:t>14/09/2020</a:t>
            </a:fld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00949076-FEA0-4733-9BD4-144121369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EEBC9A3-1316-4097-A51D-A3E7C9F05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53710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A9D634B5-8C2D-48AE-91EA-C4594F8C1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C9BAE-59B3-417C-A646-E1CF6F2EA8A8}" type="datetime1">
              <a:rPr lang="nl-BE" smtClean="0"/>
              <a:t>14/09/2020</a:t>
            </a:fld>
            <a:endParaRPr lang="nl-BE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E0A0C514-A640-4C96-B201-54186C9AF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69500356-ABD5-4B99-B278-E17553C15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8990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C76E74-348C-48C3-A13E-74C76572A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BBF6845-2F60-4F6C-831E-1BAF210E6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9B303079-BF21-44E3-8E18-CFA9C16974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D763318B-D3A7-4D55-82AF-7D19CCD01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6C109-BADA-44A3-804A-343DE3FC7847}" type="datetime1">
              <a:rPr lang="nl-BE" smtClean="0"/>
              <a:t>14/09/2020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C16126F0-267A-413E-A20B-7214BF146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0EE8EF28-8D87-4E29-987A-25E61C23C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73285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068CD6-8C62-40B2-A334-AB8A4A31F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5C519671-7768-46CF-9589-EC18A631F5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43BB512F-050B-486A-BF60-FAF904A258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13014279-A0D6-4628-B04E-B73C6A41F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DD55F-9DBD-45E6-A29B-FCD4AFC92AFE}" type="datetime1">
              <a:rPr lang="nl-BE" smtClean="0"/>
              <a:t>14/09/2020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9E1844A0-29A9-431A-BC59-A681E7C22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68B01B68-315D-4275-93E7-1CD101EBA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76477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00694DA2-4E03-486D-860B-097381549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685C7508-DC72-4533-8509-4CD8946504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31C0E2D-36AC-4651-B5A5-7C24D95AAA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03EE59-6A12-4FD1-955C-4A0F50547947}" type="datetime1">
              <a:rPr lang="nl-BE" smtClean="0"/>
              <a:t>14/09/2020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2F3C7A1-BCFE-4981-8966-87B26FEB7E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nl-BE"/>
              <a:t>Zie Scherp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C052746-846E-4603-B721-809D7198C9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F5612F-804E-460E-88BF-7B183C058243}" type="slidenum">
              <a:rPr lang="nl-BE" smtClean="0"/>
              <a:t>‹nr.›</a:t>
            </a:fld>
            <a:endParaRPr lang="nl-BE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68D9A7F4-42E3-4B0A-82BD-605C2DE65CF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7487" y="0"/>
            <a:ext cx="513792" cy="512965"/>
          </a:xfrm>
          <a:prstGeom prst="rect">
            <a:avLst/>
          </a:prstGeom>
        </p:spPr>
      </p:pic>
      <p:pic>
        <p:nvPicPr>
          <p:cNvPr id="1026" name="Picture 2" descr="Huisstijl | AP Hogeschool">
            <a:extLst>
              <a:ext uri="{FF2B5EF4-FFF2-40B4-BE49-F238E27FC236}">
                <a16:creationId xmlns:a16="http://schemas.microsoft.com/office/drawing/2014/main" id="{A63DCC07-2517-4A2E-85D4-1179A0BDB0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741" y="6378084"/>
            <a:ext cx="513792" cy="285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5581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youtu.be/8Px-GHPxB4I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hyperlink" Target="https://www.mentimeter.com/s/e9f727d728cf11567601507c24b6af34/e4fe00722a9d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556865-FBBD-4EB0-9116-F2B35EAE50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3400" y="1561063"/>
            <a:ext cx="9252162" cy="2031055"/>
          </a:xfrm>
        </p:spPr>
        <p:txBody>
          <a:bodyPr>
            <a:normAutofit/>
          </a:bodyPr>
          <a:lstStyle/>
          <a:p>
            <a:r>
              <a:rPr lang="nl-BE" sz="5100" dirty="0">
                <a:solidFill>
                  <a:srgbClr val="FFFFFF"/>
                </a:solidFill>
              </a:rPr>
              <a:t>1. Logische en relationele operators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7E59EE9B-752F-4888-9E77-B1BC990F41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3403" y="3592118"/>
            <a:ext cx="6105194" cy="682079"/>
          </a:xfrm>
        </p:spPr>
        <p:txBody>
          <a:bodyPr>
            <a:normAutofit/>
          </a:bodyPr>
          <a:lstStyle/>
          <a:p>
            <a:r>
              <a:rPr lang="nl-BE" dirty="0">
                <a:solidFill>
                  <a:srgbClr val="FFFFFF"/>
                </a:solidFill>
              </a:rPr>
              <a:t>H5. Beslissingen</a:t>
            </a:r>
          </a:p>
        </p:txBody>
      </p:sp>
    </p:spTree>
    <p:extLst>
      <p:ext uri="{BB962C8B-B14F-4D97-AF65-F5344CB8AC3E}">
        <p14:creationId xmlns:p14="http://schemas.microsoft.com/office/powerpoint/2010/main" val="39704921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nl-BE">
                <a:solidFill>
                  <a:schemeClr val="accent1"/>
                </a:solidFill>
              </a:rPr>
              <a:t>Flow van eenvoudige programma’s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>
              <a:defRPr/>
            </a:pPr>
            <a:r>
              <a:rPr lang="nl-BE" sz="2400" dirty="0"/>
              <a:t>3 basistypes:</a:t>
            </a:r>
          </a:p>
          <a:p>
            <a:pPr marL="1257300" lvl="2" indent="-342900">
              <a:buFont typeface="+mj-lt"/>
              <a:buAutoNum type="arabicPeriod"/>
              <a:defRPr/>
            </a:pPr>
            <a:r>
              <a:rPr lang="nl-BE" sz="2400" dirty="0"/>
              <a:t>‘Straight line’ (tot nu)</a:t>
            </a:r>
          </a:p>
          <a:p>
            <a:pPr marL="1257300" lvl="2" indent="-342900">
              <a:buFont typeface="+mj-lt"/>
              <a:buAutoNum type="arabicPeriod"/>
              <a:defRPr/>
            </a:pPr>
            <a:r>
              <a:rPr lang="nl-BE" sz="2400" dirty="0"/>
              <a:t>Gekozen naargelang </a:t>
            </a:r>
            <a:r>
              <a:rPr lang="nl-BE" sz="2400" b="1" dirty="0"/>
              <a:t>een gegeven voorwaarde</a:t>
            </a:r>
            <a:r>
              <a:rPr lang="nl-BE" sz="2400" dirty="0"/>
              <a:t> (focus deze les)</a:t>
            </a:r>
          </a:p>
          <a:p>
            <a:pPr marL="1257300" lvl="2" indent="-342900">
              <a:buFont typeface="+mj-lt"/>
              <a:buAutoNum type="arabicPeriod"/>
              <a:defRPr/>
            </a:pPr>
            <a:r>
              <a:rPr lang="nl-BE" sz="2400" dirty="0"/>
              <a:t>Herhaalt zolang een bepaalde voorwaarde geldt (loops)</a:t>
            </a:r>
          </a:p>
          <a:p>
            <a:pPr marL="1257300" lvl="2" indent="-342900">
              <a:buFont typeface="+mj-lt"/>
              <a:buAutoNum type="arabicPeriod"/>
              <a:defRPr/>
            </a:pPr>
            <a:endParaRPr lang="nl-BE" sz="2400" dirty="0"/>
          </a:p>
          <a:p>
            <a:pPr marL="1257300" lvl="2" indent="-342900">
              <a:buFont typeface="+mj-lt"/>
              <a:buAutoNum type="arabicPeriod"/>
              <a:defRPr/>
            </a:pPr>
            <a:endParaRPr lang="nl-BE" sz="2400" dirty="0"/>
          </a:p>
          <a:p>
            <a:endParaRPr lang="nl-BE" sz="2400" dirty="0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5130EB70-1A1F-4DC4-87A3-5CF884A01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696423CA-EE71-4E72-A069-4F35FB1F9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135262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Straight program flow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4" name="Picture 7" descr="Picture 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3514" y="1524000"/>
            <a:ext cx="4244975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EEFF5547-E93F-4949-9C19-E4EB6D689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9055855-AF75-416F-A6E3-BBFE4411E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312437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 eaLnBrk="1" hangingPunct="1"/>
            <a:r>
              <a:rPr lang="en-US">
                <a:solidFill>
                  <a:schemeClr val="accent1"/>
                </a:solidFill>
              </a:rPr>
              <a:t>Keuzes maken</a:t>
            </a:r>
          </a:p>
        </p:txBody>
      </p:sp>
      <p:sp>
        <p:nvSpPr>
          <p:cNvPr id="9222" name="Rectangle 3"/>
          <p:cNvSpPr>
            <a:spLocks noGrp="1" noChangeArrowheads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2400" b="1" dirty="0" err="1"/>
              <a:t>Beslissingsstructuur</a:t>
            </a:r>
            <a:r>
              <a:rPr lang="en-US" sz="2400" b="1" dirty="0"/>
              <a:t>:</a:t>
            </a:r>
          </a:p>
          <a:p>
            <a:pPr lvl="1" eaLnBrk="1" hangingPunct="1"/>
            <a:r>
              <a:rPr lang="en-US" dirty="0" err="1"/>
              <a:t>Alternatieve</a:t>
            </a:r>
            <a:r>
              <a:rPr lang="en-US" dirty="0"/>
              <a:t> </a:t>
            </a:r>
            <a:r>
              <a:rPr lang="en-US" dirty="0" err="1"/>
              <a:t>programmaflow</a:t>
            </a:r>
            <a:r>
              <a:rPr lang="en-US" dirty="0"/>
              <a:t> (course of action) </a:t>
            </a:r>
            <a:r>
              <a:rPr lang="en-US" dirty="0" err="1"/>
              <a:t>aanbieden</a:t>
            </a:r>
            <a:r>
              <a:rPr lang="en-US" dirty="0"/>
              <a:t> </a:t>
            </a:r>
            <a:r>
              <a:rPr lang="en-US" dirty="0" err="1"/>
              <a:t>afhankelijk</a:t>
            </a:r>
            <a:r>
              <a:rPr lang="en-US" dirty="0"/>
              <a:t> van </a:t>
            </a:r>
            <a:r>
              <a:rPr lang="en-US" dirty="0" err="1"/>
              <a:t>bepaalde</a:t>
            </a:r>
            <a:r>
              <a:rPr lang="en-US" dirty="0"/>
              <a:t> </a:t>
            </a:r>
            <a:r>
              <a:rPr lang="en-US" dirty="0" err="1"/>
              <a:t>waarde</a:t>
            </a:r>
            <a:r>
              <a:rPr lang="en-US" dirty="0"/>
              <a:t> in het </a:t>
            </a:r>
            <a:r>
              <a:rPr lang="en-US" dirty="0" err="1"/>
              <a:t>programma</a:t>
            </a:r>
            <a:endParaRPr lang="en-US" dirty="0"/>
          </a:p>
        </p:txBody>
      </p:sp>
      <p:sp>
        <p:nvSpPr>
          <p:cNvPr id="2" name="Tijdelijke aanduiding voor voettekst 1">
            <a:extLst>
              <a:ext uri="{FF2B5EF4-FFF2-40B4-BE49-F238E27FC236}">
                <a16:creationId xmlns:a16="http://schemas.microsoft.com/office/drawing/2014/main" id="{D3B22CCB-B04A-4F00-BAF1-AC79D6AED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D3E8DA3E-E4A2-4728-86F8-1D6B9C0AC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960748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 dirty="0" err="1">
                <a:latin typeface="+mj-lt"/>
                <a:ea typeface="+mj-ea"/>
                <a:cs typeface="+mj-cs"/>
              </a:rPr>
              <a:t>Keuzes</a:t>
            </a:r>
            <a:r>
              <a:rPr lang="en-US" sz="4800" kern="1200" dirty="0">
                <a:latin typeface="+mj-lt"/>
                <a:ea typeface="+mj-ea"/>
                <a:cs typeface="+mj-cs"/>
              </a:rPr>
              <a:t> </a:t>
            </a:r>
            <a:r>
              <a:rPr lang="en-US" sz="4800" kern="1200" dirty="0" err="1">
                <a:latin typeface="+mj-lt"/>
                <a:ea typeface="+mj-ea"/>
                <a:cs typeface="+mj-cs"/>
              </a:rPr>
              <a:t>maken</a:t>
            </a:r>
            <a:endParaRPr lang="en-US" sz="4800" kern="1200" dirty="0">
              <a:latin typeface="+mj-lt"/>
              <a:ea typeface="+mj-ea"/>
              <a:cs typeface="+mj-cs"/>
            </a:endParaRPr>
          </a:p>
        </p:txBody>
      </p:sp>
      <p:pic>
        <p:nvPicPr>
          <p:cNvPr id="7" name="Picture 8" descr="Picture 17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6753" y="492573"/>
            <a:ext cx="4307682" cy="5880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88DAE5E2-F9B4-453F-96CB-E4B3FC81E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7E16A9CB-02A5-4754-BDF5-E9BD71007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294215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>
          <a:xfrm>
            <a:off x="8042275" y="6470650"/>
            <a:ext cx="2406650" cy="312738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2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| </a:t>
            </a:r>
            <a:fld id="{7E500CA7-43EB-4A42-B0CC-83D08B9BDB36}" type="slidenum">
              <a:rPr kumimoji="0" lang="nl-NL" sz="1200" b="0" i="0" u="none" strike="noStrike" kern="1200" cap="none" spc="0" normalizeH="0" baseline="0" noProof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nl-NL" sz="1200" b="0" i="0" u="none" strike="noStrike" kern="1200" cap="none" spc="0" normalizeH="0" baseline="0" noProof="0" dirty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42" name="Picture 2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909637"/>
            <a:ext cx="9144000" cy="5598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154AB71-B7AD-4DC5-BF08-2395FB1B9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</p:spTree>
    <p:extLst>
      <p:ext uri="{BB962C8B-B14F-4D97-AF65-F5344CB8AC3E}">
        <p14:creationId xmlns:p14="http://schemas.microsoft.com/office/powerpoint/2010/main" val="38818038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Rectangle 2"/>
          <p:cNvSpPr>
            <a:spLocks noGrp="1" noChangeArrowheads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sz="4000" dirty="0" err="1"/>
              <a:t>Definities</a:t>
            </a:r>
            <a:endParaRPr lang="en-US" sz="4000" dirty="0"/>
          </a:p>
        </p:txBody>
      </p:sp>
      <p:graphicFrame>
        <p:nvGraphicFramePr>
          <p:cNvPr id="11272" name="Rectangle 3">
            <a:extLst>
              <a:ext uri="{FF2B5EF4-FFF2-40B4-BE49-F238E27FC236}">
                <a16:creationId xmlns:a16="http://schemas.microsoft.com/office/drawing/2014/main" id="{4486E435-F2FD-4E64-B36A-E6E57232EAA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98391439"/>
              </p:ext>
            </p:extLst>
          </p:nvPr>
        </p:nvGraphicFramePr>
        <p:xfrm>
          <a:off x="1036320" y="2152243"/>
          <a:ext cx="10609580" cy="47057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ijdelijke aanduiding voor voettekst 1">
            <a:extLst>
              <a:ext uri="{FF2B5EF4-FFF2-40B4-BE49-F238E27FC236}">
                <a16:creationId xmlns:a16="http://schemas.microsoft.com/office/drawing/2014/main" id="{EBB6EEF1-3D23-47BD-B831-9935E66E7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E608F729-1A08-48FD-8D3F-FF51D9AAF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398339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UML Activity diagram</a:t>
            </a:r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Zie Scherp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8A62353-F7CD-46ED-8877-B27D0E33FCF8}" type="slidenum">
              <a:rPr kumimoji="0" lang="nl-B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nl-B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3287192" y="2990677"/>
            <a:ext cx="1504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1" u="none" strike="noStrike" kern="1200" cap="none" spc="0" normalizeH="0" baseline="0" noProof="0">
                <a:ln>
                  <a:noFill/>
                </a:ln>
                <a:solidFill>
                  <a:srgbClr val="0563C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starttoestand</a:t>
            </a:r>
            <a:endParaRPr kumimoji="0" lang="nl-NL" sz="1800" b="0" i="1" u="none" strike="noStrike" kern="1200" cap="none" spc="0" normalizeH="0" baseline="0" noProof="0">
              <a:ln>
                <a:noFill/>
              </a:ln>
              <a:solidFill>
                <a:srgbClr val="0563C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7779413" y="5675987"/>
            <a:ext cx="1492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1" u="none" strike="noStrike" kern="1200" cap="none" spc="0" normalizeH="0" baseline="0" noProof="0" dirty="0">
                <a:ln>
                  <a:noFill/>
                </a:ln>
                <a:solidFill>
                  <a:srgbClr val="0563C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eindtoestand</a:t>
            </a:r>
            <a:endParaRPr kumimoji="0" lang="nl-NL" sz="1800" b="0" i="1" u="none" strike="noStrike" kern="1200" cap="none" spc="0" normalizeH="0" baseline="0" noProof="0" dirty="0">
              <a:ln>
                <a:noFill/>
              </a:ln>
              <a:solidFill>
                <a:srgbClr val="0563C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7752830" y="2997027"/>
            <a:ext cx="1644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1" u="none" strike="noStrike" kern="1200" cap="none" spc="0" normalizeH="0" baseline="0" noProof="0">
                <a:ln>
                  <a:noFill/>
                </a:ln>
                <a:solidFill>
                  <a:srgbClr val="0563C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Actie, activiteit</a:t>
            </a:r>
            <a:endParaRPr kumimoji="0" lang="nl-NL" sz="1800" b="0" i="1" u="none" strike="noStrike" kern="1200" cap="none" spc="0" normalizeH="0" baseline="0" noProof="0">
              <a:ln>
                <a:noFill/>
              </a:ln>
              <a:solidFill>
                <a:srgbClr val="0563C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3432274" y="5470178"/>
            <a:ext cx="1187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1" u="none" strike="noStrike" kern="1200" cap="none" spc="0" normalizeH="0" baseline="0" noProof="0">
                <a:ln>
                  <a:noFill/>
                </a:ln>
                <a:solidFill>
                  <a:srgbClr val="0563C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beslissing</a:t>
            </a:r>
            <a:endParaRPr kumimoji="0" lang="nl-NL" sz="1800" b="0" i="1" u="none" strike="noStrike" kern="1200" cap="none" spc="0" normalizeH="0" baseline="0" noProof="0">
              <a:ln>
                <a:noFill/>
              </a:ln>
              <a:solidFill>
                <a:srgbClr val="0563C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1" name="Oval 11"/>
          <p:cNvSpPr>
            <a:spLocks noChangeArrowheads="1"/>
          </p:cNvSpPr>
          <p:nvPr/>
        </p:nvSpPr>
        <p:spPr bwMode="auto">
          <a:xfrm>
            <a:off x="3626830" y="2235027"/>
            <a:ext cx="574675" cy="5746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B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2" name="Group 15"/>
          <p:cNvGrpSpPr>
            <a:grpSpLocks/>
          </p:cNvGrpSpPr>
          <p:nvPr/>
        </p:nvGrpSpPr>
        <p:grpSpPr bwMode="auto">
          <a:xfrm>
            <a:off x="8237750" y="4769072"/>
            <a:ext cx="574675" cy="574675"/>
            <a:chOff x="4468" y="2659"/>
            <a:chExt cx="362" cy="362"/>
          </a:xfrm>
        </p:grpSpPr>
        <p:sp>
          <p:nvSpPr>
            <p:cNvPr id="13" name="Oval 12"/>
            <p:cNvSpPr>
              <a:spLocks noChangeArrowheads="1"/>
            </p:cNvSpPr>
            <p:nvPr/>
          </p:nvSpPr>
          <p:spPr bwMode="auto">
            <a:xfrm>
              <a:off x="4468" y="2659"/>
              <a:ext cx="362" cy="362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BE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Oval 13"/>
            <p:cNvSpPr>
              <a:spLocks noChangeArrowheads="1"/>
            </p:cNvSpPr>
            <p:nvPr/>
          </p:nvSpPr>
          <p:spPr bwMode="auto">
            <a:xfrm>
              <a:off x="4513" y="2704"/>
              <a:ext cx="272" cy="27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BE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5" name="AutoShape 16"/>
          <p:cNvSpPr>
            <a:spLocks noChangeArrowheads="1"/>
          </p:cNvSpPr>
          <p:nvPr/>
        </p:nvSpPr>
        <p:spPr bwMode="auto">
          <a:xfrm>
            <a:off x="7679805" y="2204865"/>
            <a:ext cx="1778000" cy="627063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activiteit</a:t>
            </a: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AutoShape 17"/>
          <p:cNvSpPr>
            <a:spLocks noChangeArrowheads="1"/>
          </p:cNvSpPr>
          <p:nvPr/>
        </p:nvSpPr>
        <p:spPr bwMode="auto">
          <a:xfrm>
            <a:off x="3503713" y="4462116"/>
            <a:ext cx="936625" cy="936625"/>
          </a:xfrm>
          <a:prstGeom prst="diamond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B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Line 18"/>
          <p:cNvSpPr>
            <a:spLocks noChangeShapeType="1"/>
          </p:cNvSpPr>
          <p:nvPr/>
        </p:nvSpPr>
        <p:spPr bwMode="auto">
          <a:xfrm>
            <a:off x="4440337" y="4932015"/>
            <a:ext cx="10080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B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Line 19"/>
          <p:cNvSpPr>
            <a:spLocks noChangeShapeType="1"/>
          </p:cNvSpPr>
          <p:nvPr/>
        </p:nvSpPr>
        <p:spPr bwMode="auto">
          <a:xfrm rot="10800000">
            <a:off x="2495650" y="4932015"/>
            <a:ext cx="10080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B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Text Box 20"/>
          <p:cNvSpPr txBox="1">
            <a:spLocks noChangeArrowheads="1"/>
          </p:cNvSpPr>
          <p:nvPr/>
        </p:nvSpPr>
        <p:spPr bwMode="auto">
          <a:xfrm>
            <a:off x="4584799" y="4462116"/>
            <a:ext cx="730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[else]</a:t>
            </a: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0" name="Text Box 21"/>
          <p:cNvSpPr txBox="1">
            <a:spLocks noChangeArrowheads="1"/>
          </p:cNvSpPr>
          <p:nvPr/>
        </p:nvSpPr>
        <p:spPr bwMode="auto">
          <a:xfrm>
            <a:off x="2495649" y="4462116"/>
            <a:ext cx="1098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[conditie]</a:t>
            </a: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19413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UML Activity diagram</a:t>
            </a:r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Zie Scherp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8A62353-F7CD-46ED-8877-B27D0E33FCF8}" type="slidenum">
              <a:rPr kumimoji="0" lang="nl-B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nl-B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7" name="Picture 3" descr="C:\Users\Kris\Dropbox\pearson-c-sharp\csharp\slides\Figuur7_2_If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672" y="1434040"/>
            <a:ext cx="6048672" cy="4947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2286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Condities</a:t>
            </a:r>
          </a:p>
        </p:txBody>
      </p:sp>
      <p:sp>
        <p:nvSpPr>
          <p:cNvPr id="187395" name="Tijdelijke aanduiding voor inhoud 2"/>
          <p:cNvSpPr>
            <a:spLocks noGrp="1"/>
          </p:cNvSpPr>
          <p:nvPr>
            <p:ph idx="1"/>
          </p:nvPr>
        </p:nvSpPr>
        <p:spPr>
          <a:xfrm>
            <a:off x="838200" y="1481768"/>
            <a:ext cx="10515600" cy="4351338"/>
          </a:xfrm>
        </p:spPr>
        <p:txBody>
          <a:bodyPr/>
          <a:lstStyle/>
          <a:p>
            <a:endParaRPr lang="nl-BE" dirty="0"/>
          </a:p>
          <a:p>
            <a:r>
              <a:rPr lang="nl-BE" dirty="0"/>
              <a:t>Met </a:t>
            </a:r>
            <a:r>
              <a:rPr lang="nl-BE" dirty="0" err="1"/>
              <a:t>bool</a:t>
            </a:r>
            <a:r>
              <a:rPr lang="nl-BE" dirty="0"/>
              <a:t> kunnen we ‘</a:t>
            </a:r>
            <a:r>
              <a:rPr lang="nl-BE" dirty="0" err="1"/>
              <a:t>true</a:t>
            </a:r>
            <a:r>
              <a:rPr lang="nl-BE" dirty="0"/>
              <a:t>’ of ‘</a:t>
            </a:r>
            <a:r>
              <a:rPr lang="nl-BE" dirty="0" err="1"/>
              <a:t>false</a:t>
            </a:r>
            <a:r>
              <a:rPr lang="nl-BE" dirty="0"/>
              <a:t>’ status bepalen </a:t>
            </a:r>
          </a:p>
          <a:p>
            <a:r>
              <a:rPr lang="nl-BE" dirty="0"/>
              <a:t>Een logische expressie heeft een </a:t>
            </a:r>
            <a:r>
              <a:rPr lang="nl-BE" dirty="0" err="1"/>
              <a:t>bool</a:t>
            </a:r>
            <a:r>
              <a:rPr lang="nl-BE" dirty="0"/>
              <a:t> als resultaat</a:t>
            </a:r>
          </a:p>
          <a:p>
            <a:r>
              <a:rPr lang="nl-BE" dirty="0"/>
              <a:t>Voorbeeld</a:t>
            </a:r>
          </a:p>
        </p:txBody>
      </p:sp>
      <p:sp>
        <p:nvSpPr>
          <p:cNvPr id="187396" name="Tijdelijke aanduiding voor dianummer 3"/>
          <p:cNvSpPr>
            <a:spLocks noGrp="1"/>
          </p:cNvSpPr>
          <p:nvPr>
            <p:ph type="sldNum" sz="quarter" idx="12"/>
          </p:nvPr>
        </p:nvSpPr>
        <p:spPr>
          <a:xfrm>
            <a:off x="8042275" y="6470650"/>
            <a:ext cx="2406650" cy="3127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2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 | </a:t>
            </a:r>
            <a:fld id="{3B9616BD-CE9A-4653-AE0D-12745F5F184D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nl-NL" sz="1200" b="0" i="0" u="none" strike="noStrike" kern="1200" cap="none" spc="0" normalizeH="0" baseline="0" noProof="0" dirty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pic>
        <p:nvPicPr>
          <p:cNvPr id="1730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62339" y="3921125"/>
            <a:ext cx="545782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kstvak 7"/>
          <p:cNvSpPr txBox="1">
            <a:spLocks noChangeArrowheads="1"/>
          </p:cNvSpPr>
          <p:nvPr/>
        </p:nvSpPr>
        <p:spPr bwMode="auto">
          <a:xfrm>
            <a:off x="3544889" y="5029201"/>
            <a:ext cx="4156075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100" b="0" i="0" u="none" strike="noStrike" kern="1200" cap="none" spc="0" normalizeH="0" baseline="0" noProof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Redelijk domme conditie, daar deze altijd ‘true’ is en de code dus altijd uitgevoerd zal worden.</a:t>
            </a:r>
          </a:p>
        </p:txBody>
      </p:sp>
      <p:cxnSp>
        <p:nvCxnSpPr>
          <p:cNvPr id="9" name="Rechte verbindingslijn met pijl 8"/>
          <p:cNvCxnSpPr/>
          <p:nvPr/>
        </p:nvCxnSpPr>
        <p:spPr>
          <a:xfrm rot="5400000">
            <a:off x="8274051" y="4321176"/>
            <a:ext cx="500062" cy="15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uit 9"/>
          <p:cNvSpPr/>
          <p:nvPr/>
        </p:nvSpPr>
        <p:spPr>
          <a:xfrm>
            <a:off x="7810500" y="4570414"/>
            <a:ext cx="1428750" cy="100012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E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conditie</a:t>
            </a:r>
            <a:endParaRPr kumimoji="0" lang="en-IE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1" name="Rechte verbindingslijn met pijl 10"/>
          <p:cNvCxnSpPr>
            <a:stCxn id="10" idx="2"/>
          </p:cNvCxnSpPr>
          <p:nvPr/>
        </p:nvCxnSpPr>
        <p:spPr>
          <a:xfrm rot="5400000">
            <a:off x="7881145" y="6214270"/>
            <a:ext cx="1285875" cy="15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402" name="Tekstvak 11"/>
          <p:cNvSpPr txBox="1">
            <a:spLocks noChangeArrowheads="1"/>
          </p:cNvSpPr>
          <p:nvPr/>
        </p:nvSpPr>
        <p:spPr bwMode="auto">
          <a:xfrm>
            <a:off x="7453313" y="5713413"/>
            <a:ext cx="1181734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E" sz="1100" b="0" i="0" u="none" strike="noStrike" kern="1200" cap="none" spc="0" normalizeH="0" baseline="0" noProof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Conditie is false</a:t>
            </a:r>
          </a:p>
        </p:txBody>
      </p:sp>
      <p:cxnSp>
        <p:nvCxnSpPr>
          <p:cNvPr id="13" name="Rechte verbindingslijn 12"/>
          <p:cNvCxnSpPr>
            <a:stCxn id="10" idx="3"/>
          </p:cNvCxnSpPr>
          <p:nvPr/>
        </p:nvCxnSpPr>
        <p:spPr>
          <a:xfrm>
            <a:off x="9239250" y="5070475"/>
            <a:ext cx="8572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hthoek 13"/>
          <p:cNvSpPr/>
          <p:nvPr/>
        </p:nvSpPr>
        <p:spPr>
          <a:xfrm>
            <a:off x="9525000" y="5713414"/>
            <a:ext cx="1143000" cy="3571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E" sz="18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 </a:t>
            </a:r>
            <a:r>
              <a:rPr kumimoji="0" lang="en-IE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code</a:t>
            </a:r>
          </a:p>
        </p:txBody>
      </p:sp>
      <p:cxnSp>
        <p:nvCxnSpPr>
          <p:cNvPr id="15" name="Rechte verbindingslijn 14"/>
          <p:cNvCxnSpPr/>
          <p:nvPr/>
        </p:nvCxnSpPr>
        <p:spPr>
          <a:xfrm rot="5400000">
            <a:off x="9775031" y="5391944"/>
            <a:ext cx="6429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Rechte verbindingslijn met pijl 15"/>
          <p:cNvCxnSpPr>
            <a:endCxn id="14" idx="0"/>
          </p:cNvCxnSpPr>
          <p:nvPr/>
        </p:nvCxnSpPr>
        <p:spPr>
          <a:xfrm rot="5400000">
            <a:off x="9774239" y="5392739"/>
            <a:ext cx="642937" cy="15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Rechte verbindingslijn met pijl 16"/>
          <p:cNvCxnSpPr/>
          <p:nvPr/>
        </p:nvCxnSpPr>
        <p:spPr>
          <a:xfrm rot="10800000">
            <a:off x="8524876" y="6569075"/>
            <a:ext cx="1571625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Rechte verbindingslijn 17"/>
          <p:cNvCxnSpPr>
            <a:stCxn id="14" idx="2"/>
          </p:cNvCxnSpPr>
          <p:nvPr/>
        </p:nvCxnSpPr>
        <p:spPr>
          <a:xfrm rot="5400000">
            <a:off x="9846469" y="6320632"/>
            <a:ext cx="5000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409" name="Tekstvak 18"/>
          <p:cNvSpPr txBox="1">
            <a:spLocks noChangeArrowheads="1"/>
          </p:cNvSpPr>
          <p:nvPr/>
        </p:nvSpPr>
        <p:spPr bwMode="auto">
          <a:xfrm>
            <a:off x="9167814" y="4713288"/>
            <a:ext cx="1125629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E" sz="1100" b="0" i="0" u="none" strike="noStrike" kern="1200" cap="none" spc="0" normalizeH="0" baseline="0" noProof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Conditie is true</a:t>
            </a:r>
          </a:p>
        </p:txBody>
      </p:sp>
      <p:sp>
        <p:nvSpPr>
          <p:cNvPr id="2" name="Tijdelijke aanduiding voor voettekst 1">
            <a:extLst>
              <a:ext uri="{FF2B5EF4-FFF2-40B4-BE49-F238E27FC236}">
                <a16:creationId xmlns:a16="http://schemas.microsoft.com/office/drawing/2014/main" id="{7AF01E85-F431-4A5A-ABB4-9502AA728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</p:spTree>
    <p:extLst>
      <p:ext uri="{BB962C8B-B14F-4D97-AF65-F5344CB8AC3E}">
        <p14:creationId xmlns:p14="http://schemas.microsoft.com/office/powerpoint/2010/main" val="1428368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933829-8170-40CA-ACAE-5CBEDBC62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Voorbeeld </a:t>
            </a:r>
            <a:r>
              <a:rPr lang="nl-BE" dirty="0" err="1"/>
              <a:t>if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618A99A-65EB-4116-982C-705327A638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r>
              <a:rPr lang="nl-BE" dirty="0"/>
              <a:t>Uitvoer: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4A6FB1EC-1FD5-4AA7-B546-25BE83BC2B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4855259" cy="2188981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BA312F2A-02DE-481D-A30E-FCBAD549FB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4286" y="4014606"/>
            <a:ext cx="767035" cy="1667467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42A4D33E-5769-40B7-9DFA-77286EF2B5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8234" y="307612"/>
            <a:ext cx="1630791" cy="6185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8246D39D-EF34-47DF-AB29-81263091B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05555B59-9BFC-434C-BC55-9A68A5E93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93377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Titel 1"/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nl-BE" sz="4000" dirty="0" err="1"/>
              <a:t>bool</a:t>
            </a:r>
            <a:r>
              <a:rPr lang="nl-BE" sz="4000" dirty="0">
                <a:solidFill>
                  <a:srgbClr val="FFFFFF"/>
                </a:solidFill>
              </a:rPr>
              <a:t> </a:t>
            </a:r>
            <a:r>
              <a:rPr lang="nl-BE" sz="4000" dirty="0"/>
              <a:t>variabelen</a:t>
            </a:r>
          </a:p>
        </p:txBody>
      </p:sp>
      <p:sp>
        <p:nvSpPr>
          <p:cNvPr id="129027" name="Tijdelijke aanduiding voor inhoud 2"/>
          <p:cNvSpPr>
            <a:spLocks noGrp="1"/>
          </p:cNvSpPr>
          <p:nvPr>
            <p:ph idx="1"/>
          </p:nvPr>
        </p:nvSpPr>
        <p:spPr>
          <a:xfrm>
            <a:off x="589461" y="2913133"/>
            <a:ext cx="11012774" cy="2693976"/>
          </a:xfrm>
        </p:spPr>
        <p:txBody>
          <a:bodyPr>
            <a:noAutofit/>
          </a:bodyPr>
          <a:lstStyle/>
          <a:p>
            <a:r>
              <a:rPr lang="nl-BE" sz="1800" dirty="0">
                <a:solidFill>
                  <a:srgbClr val="000000"/>
                </a:solidFill>
              </a:rPr>
              <a:t>Een </a:t>
            </a:r>
            <a:r>
              <a:rPr lang="nl-BE" sz="1800" dirty="0" err="1">
                <a:solidFill>
                  <a:srgbClr val="000000"/>
                </a:solidFill>
              </a:rPr>
              <a:t>boolean</a:t>
            </a:r>
            <a:r>
              <a:rPr lang="nl-BE" sz="1800" dirty="0">
                <a:solidFill>
                  <a:srgbClr val="000000"/>
                </a:solidFill>
              </a:rPr>
              <a:t> is een type dat kan aangeven of iets waar is of niet (</a:t>
            </a:r>
            <a:r>
              <a:rPr lang="nl-BE" sz="1800" dirty="0" err="1">
                <a:solidFill>
                  <a:srgbClr val="000000"/>
                </a:solidFill>
              </a:rPr>
              <a:t>true</a:t>
            </a:r>
            <a:r>
              <a:rPr lang="nl-BE" sz="1800" dirty="0">
                <a:solidFill>
                  <a:srgbClr val="000000"/>
                </a:solidFill>
              </a:rPr>
              <a:t> or false)</a:t>
            </a:r>
          </a:p>
          <a:p>
            <a:endParaRPr lang="nl-BE" sz="1800" dirty="0">
              <a:solidFill>
                <a:srgbClr val="000000"/>
              </a:solidFill>
            </a:endParaRPr>
          </a:p>
          <a:p>
            <a:r>
              <a:rPr lang="nl-BE" sz="1800" dirty="0">
                <a:solidFill>
                  <a:srgbClr val="000000"/>
                </a:solidFill>
              </a:rPr>
              <a:t>Bv, volgende variabele zal op </a:t>
            </a:r>
            <a:r>
              <a:rPr lang="nl-BE" sz="1800" dirty="0" err="1">
                <a:solidFill>
                  <a:srgbClr val="000000"/>
                </a:solidFill>
              </a:rPr>
              <a:t>true</a:t>
            </a:r>
            <a:r>
              <a:rPr lang="nl-BE" sz="1800" dirty="0">
                <a:solidFill>
                  <a:srgbClr val="000000"/>
                </a:solidFill>
              </a:rPr>
              <a:t> gezet worden indien de persoon reeds getrouwd is. Anders wordt deze op false gezet:</a:t>
            </a:r>
          </a:p>
          <a:p>
            <a:pPr marL="698500" lvl="2" indent="-287338">
              <a:buSzPct val="110000"/>
              <a:buNone/>
            </a:pPr>
            <a:r>
              <a:rPr lang="nl-BE" sz="1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nl-BE" sz="18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bool</a:t>
            </a:r>
            <a:r>
              <a:rPr lang="nl-BE" sz="1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getrouwd;</a:t>
            </a:r>
          </a:p>
          <a:p>
            <a:pPr marL="698500" lvl="2" indent="-287338">
              <a:buSzPct val="110000"/>
              <a:buNone/>
            </a:pPr>
            <a:endParaRPr lang="nl-BE" sz="18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698500" lvl="2" indent="-287338">
              <a:buSzPct val="110000"/>
              <a:buNone/>
            </a:pPr>
            <a:r>
              <a:rPr lang="nl-BE" sz="1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//indien getrouwd</a:t>
            </a:r>
          </a:p>
          <a:p>
            <a:pPr marL="698500" lvl="2" indent="-287338">
              <a:buSzPct val="110000"/>
              <a:buNone/>
            </a:pPr>
            <a:r>
              <a:rPr lang="nl-BE" sz="1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getrouwd = </a:t>
            </a:r>
            <a:r>
              <a:rPr lang="nl-BE" sz="18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nl-BE" sz="1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698500" lvl="2" indent="-287338">
              <a:buSzPct val="110000"/>
              <a:buNone/>
            </a:pPr>
            <a:r>
              <a:rPr lang="nl-BE" sz="1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</a:p>
          <a:p>
            <a:pPr marL="698500" lvl="2" indent="-287338">
              <a:buSzPct val="110000"/>
              <a:buNone/>
            </a:pPr>
            <a:r>
              <a:rPr lang="nl-BE" sz="1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//anders</a:t>
            </a:r>
          </a:p>
          <a:p>
            <a:pPr marL="698500" lvl="2" indent="-287338">
              <a:buSzPct val="110000"/>
              <a:buNone/>
            </a:pPr>
            <a:r>
              <a:rPr lang="nl-BE" sz="1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getrouwd = false;</a:t>
            </a:r>
          </a:p>
          <a:p>
            <a:pPr marL="698500" lvl="2" indent="-287338">
              <a:buSzPct val="110000"/>
              <a:buNone/>
            </a:pPr>
            <a:endParaRPr lang="nl-BE" sz="18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endParaRPr lang="nl-BE" sz="1800" dirty="0">
              <a:solidFill>
                <a:srgbClr val="000000"/>
              </a:solidFill>
            </a:endParaRPr>
          </a:p>
        </p:txBody>
      </p:sp>
      <p:sp>
        <p:nvSpPr>
          <p:cNvPr id="2" name="Tijdelijke aanduiding voor voettekst 1">
            <a:extLst>
              <a:ext uri="{FF2B5EF4-FFF2-40B4-BE49-F238E27FC236}">
                <a16:creationId xmlns:a16="http://schemas.microsoft.com/office/drawing/2014/main" id="{C42CC3BE-4CAF-4815-860E-30150F657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8928EBF6-A754-4548-B875-B6B43CE28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42676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D0F848-8BA1-4F33-A56C-A538FBB20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If</a:t>
            </a:r>
            <a:r>
              <a:rPr lang="nl-BE" dirty="0"/>
              <a:t> met block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4C204FF-45FA-430F-ADD4-94F0F6FC6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Gebruik altijd block {} na </a:t>
            </a:r>
            <a:r>
              <a:rPr lang="nl-BE" dirty="0" err="1"/>
              <a:t>if</a:t>
            </a:r>
            <a:r>
              <a:rPr lang="nl-BE" dirty="0"/>
              <a:t>!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72DDC7A8-9B69-44C9-BB77-0421C2FEF8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882" y="2760344"/>
            <a:ext cx="5113973" cy="2360295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1982F8FB-7DE7-4240-8C7D-B1CBE9D76D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1598" y="365125"/>
            <a:ext cx="2100689" cy="5460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2EAA4C7-C4F3-4F11-989B-6D866D6A2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7BB403B-4DC2-42E3-A774-6FF93E186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754907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Image result for common mistakes">
            <a:extLst>
              <a:ext uri="{FF2B5EF4-FFF2-40B4-BE49-F238E27FC236}">
                <a16:creationId xmlns:a16="http://schemas.microsoft.com/office/drawing/2014/main" id="{57BD593C-6218-4BFC-A00E-6D8ECF9C40A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23" b="1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kstvak 3">
            <a:extLst>
              <a:ext uri="{FF2B5EF4-FFF2-40B4-BE49-F238E27FC236}">
                <a16:creationId xmlns:a16="http://schemas.microsoft.com/office/drawing/2014/main" id="{81A8F004-25D9-4A9B-9489-61FA70101B18}"/>
              </a:ext>
            </a:extLst>
          </p:cNvPr>
          <p:cNvSpPr txBox="1"/>
          <p:nvPr/>
        </p:nvSpPr>
        <p:spPr>
          <a:xfrm>
            <a:off x="1270000" y="757646"/>
            <a:ext cx="47888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3200" dirty="0">
                <a:solidFill>
                  <a:schemeClr val="bg1"/>
                </a:solidFill>
              </a:rPr>
              <a:t>Veel gemaakte fouten</a:t>
            </a:r>
          </a:p>
        </p:txBody>
      </p:sp>
      <p:sp>
        <p:nvSpPr>
          <p:cNvPr id="2" name="Tijdelijke aanduiding voor voettekst 1">
            <a:extLst>
              <a:ext uri="{FF2B5EF4-FFF2-40B4-BE49-F238E27FC236}">
                <a16:creationId xmlns:a16="http://schemas.microsoft.com/office/drawing/2014/main" id="{F71C4E50-5DF1-40EE-87AB-96BAC7066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267580A1-CBB8-41B2-AAB8-3F0D3D030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21</a:t>
            </a:fld>
            <a:endParaRPr lang="nl-BE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27C98AE-717D-4DE7-A6AF-035F81B15A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14338" y="3171825"/>
            <a:ext cx="2505075" cy="3943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01700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C9D348-9276-415F-91BA-AC7208CA0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502" y="285614"/>
            <a:ext cx="10515600" cy="1325563"/>
          </a:xfrm>
        </p:spPr>
        <p:txBody>
          <a:bodyPr/>
          <a:lstStyle/>
          <a:p>
            <a:r>
              <a:rPr lang="nl-BE" dirty="0"/>
              <a:t>Veel gemaakte fout 1: accolades vergeten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19980FE-C777-4857-BC44-56C65D7B2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49091E3A-1B53-4DDE-A079-D0F01EAD0C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93818"/>
            <a:ext cx="5612092" cy="1947999"/>
          </a:xfrm>
          <a:prstGeom prst="rect">
            <a:avLst/>
          </a:prstGeo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452DDA94-22D8-439B-B50B-E0DA2FD174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6744" y="1489166"/>
            <a:ext cx="1494235" cy="4687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A8FB6A45-E39E-4CF7-BBDE-FA6C7E4467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95970" y="0"/>
            <a:ext cx="1021055" cy="1623604"/>
          </a:xfrm>
          <a:prstGeom prst="rect">
            <a:avLst/>
          </a:prstGeom>
        </p:spPr>
      </p:pic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60BB5724-E673-4AC6-9395-5DCC6F060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045C4191-8BD3-4961-88CD-6E6D455CB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886845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C9D348-9276-415F-91BA-AC7208CA0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502" y="285614"/>
            <a:ext cx="10515600" cy="1325563"/>
          </a:xfrm>
        </p:spPr>
        <p:txBody>
          <a:bodyPr/>
          <a:lstStyle/>
          <a:p>
            <a:r>
              <a:rPr lang="nl-BE" dirty="0"/>
              <a:t>Veel gemaakte fout 2: puntkomma na </a:t>
            </a:r>
            <a:r>
              <a:rPr lang="nl-BE" dirty="0" err="1"/>
              <a:t>if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19980FE-C777-4857-BC44-56C65D7B2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DE4AA7A6-5BC5-4F07-B638-3B427F16E2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119" y="3153727"/>
            <a:ext cx="5198881" cy="1633934"/>
          </a:xfrm>
          <a:prstGeom prst="rect">
            <a:avLst/>
          </a:prstGeom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4CDAEAF3-B6B5-41A9-95DF-74C5D17951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6299" y="1507672"/>
            <a:ext cx="1817201" cy="5064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57C011B5-4F26-4B42-AE28-684CABCC41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95970" y="0"/>
            <a:ext cx="1021055" cy="1623604"/>
          </a:xfrm>
          <a:prstGeom prst="rect">
            <a:avLst/>
          </a:prstGeom>
        </p:spPr>
      </p:pic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56242F36-21A6-4C1C-8BB8-3C1CB104C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57C55B0-C2BE-417C-88F2-E6880FCC3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602252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Rectangle 2"/>
          <p:cNvSpPr>
            <a:spLocks noGrp="1" noChangeArrowheads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/>
              <a:t>If-else statement</a:t>
            </a:r>
          </a:p>
        </p:txBody>
      </p:sp>
      <p:sp>
        <p:nvSpPr>
          <p:cNvPr id="19462" name="Rectangle 3"/>
          <p:cNvSpPr>
            <a:spLocks noGrp="1" noChangeArrowheads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2400" b="1">
                <a:solidFill>
                  <a:srgbClr val="000000"/>
                </a:solidFill>
              </a:rPr>
              <a:t>Dual-alternative decisions</a:t>
            </a:r>
          </a:p>
          <a:p>
            <a:pPr lvl="1" eaLnBrk="1" hangingPunct="1"/>
            <a:r>
              <a:rPr lang="en-US">
                <a:solidFill>
                  <a:srgbClr val="000000"/>
                </a:solidFill>
              </a:rPr>
              <a:t>Heeft 2 mogelijke uitkomsten</a:t>
            </a:r>
          </a:p>
          <a:p>
            <a:pPr lvl="1" eaLnBrk="1" hangingPunct="1"/>
            <a:endParaRPr lang="en-US">
              <a:solidFill>
                <a:srgbClr val="000000"/>
              </a:solidFill>
            </a:endParaRPr>
          </a:p>
          <a:p>
            <a:pPr lvl="1" eaLnBrk="1" hangingPunct="1"/>
            <a:endParaRPr lang="en-US">
              <a:solidFill>
                <a:srgbClr val="000000"/>
              </a:solidFill>
            </a:endParaRPr>
          </a:p>
          <a:p>
            <a:pPr eaLnBrk="1" hangingPunct="1">
              <a:spcBef>
                <a:spcPct val="0"/>
              </a:spcBef>
            </a:pPr>
            <a:r>
              <a:rPr lang="en-US" sz="2400" b="1">
                <a:solidFill>
                  <a:srgbClr val="000000"/>
                </a:solidFill>
                <a:latin typeface="Courier New" pitchFamily="1" charset="0"/>
              </a:rPr>
              <a:t>if-else</a:t>
            </a:r>
            <a:r>
              <a:rPr lang="en-US" sz="2400" b="1">
                <a:solidFill>
                  <a:srgbClr val="000000"/>
                </a:solidFill>
              </a:rPr>
              <a:t> statement</a:t>
            </a:r>
          </a:p>
          <a:p>
            <a:pPr lvl="1" eaLnBrk="1" hangingPunct="1"/>
            <a:r>
              <a:rPr lang="en-US">
                <a:solidFill>
                  <a:srgbClr val="000000"/>
                </a:solidFill>
              </a:rPr>
              <a:t>Gebruikt om een actie (of block acties) indien de expressie </a:t>
            </a:r>
            <a:r>
              <a:rPr lang="en-US" i="1">
                <a:solidFill>
                  <a:srgbClr val="000000"/>
                </a:solidFill>
              </a:rPr>
              <a:t>true </a:t>
            </a:r>
            <a:r>
              <a:rPr lang="en-US">
                <a:solidFill>
                  <a:srgbClr val="000000"/>
                </a:solidFill>
              </a:rPr>
              <a:t>is </a:t>
            </a:r>
          </a:p>
          <a:p>
            <a:pPr lvl="1" eaLnBrk="1" hangingPunct="1"/>
            <a:r>
              <a:rPr lang="en-US">
                <a:solidFill>
                  <a:srgbClr val="000000"/>
                </a:solidFill>
              </a:rPr>
              <a:t>Een andere, alternatieve actie(s) indien de expressie </a:t>
            </a:r>
            <a:r>
              <a:rPr lang="en-US" i="1">
                <a:solidFill>
                  <a:srgbClr val="000000"/>
                </a:solidFill>
              </a:rPr>
              <a:t>false </a:t>
            </a:r>
            <a:r>
              <a:rPr lang="en-US">
                <a:solidFill>
                  <a:srgbClr val="000000"/>
                </a:solidFill>
              </a:rPr>
              <a:t>is</a:t>
            </a:r>
          </a:p>
        </p:txBody>
      </p:sp>
      <p:sp>
        <p:nvSpPr>
          <p:cNvPr id="2" name="Tijdelijke aanduiding voor voettekst 1">
            <a:extLst>
              <a:ext uri="{FF2B5EF4-FFF2-40B4-BE49-F238E27FC236}">
                <a16:creationId xmlns:a16="http://schemas.microsoft.com/office/drawing/2014/main" id="{46B1B26E-F608-40A9-AA1D-00CCE316B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F1088A72-CBD8-4588-B530-2EB01F29B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676660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Voorwaardelijke uitvoer: if/else</a:t>
            </a:r>
          </a:p>
        </p:txBody>
      </p:sp>
      <p:sp>
        <p:nvSpPr>
          <p:cNvPr id="186371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/>
              <a:t>Gebruiken om af te takken in programma</a:t>
            </a:r>
          </a:p>
          <a:p>
            <a:endParaRPr lang="nl-BE"/>
          </a:p>
          <a:p>
            <a:r>
              <a:rPr lang="nl-BE"/>
              <a:t>Syntax:</a:t>
            </a:r>
          </a:p>
        </p:txBody>
      </p:sp>
      <p:sp>
        <p:nvSpPr>
          <p:cNvPr id="186372" name="Tijdelijke aanduiding voor dianummer 3"/>
          <p:cNvSpPr>
            <a:spLocks noGrp="1"/>
          </p:cNvSpPr>
          <p:nvPr>
            <p:ph type="sldNum" sz="quarter" idx="12"/>
          </p:nvPr>
        </p:nvSpPr>
        <p:spPr>
          <a:xfrm>
            <a:off x="8042275" y="6470650"/>
            <a:ext cx="2406650" cy="3127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2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 | </a:t>
            </a:r>
            <a:fld id="{E58E72D4-9484-4103-A18A-8F3D24290278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nl-NL" sz="1200" b="0" i="0" u="none" strike="noStrike" kern="1200" cap="none" spc="0" normalizeH="0" baseline="0" noProof="0" dirty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pic>
        <p:nvPicPr>
          <p:cNvPr id="18637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678113" y="2759076"/>
            <a:ext cx="741045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" name="Rechte verbindingslijn met pijl 16"/>
          <p:cNvCxnSpPr/>
          <p:nvPr/>
        </p:nvCxnSpPr>
        <p:spPr>
          <a:xfrm rot="5400000">
            <a:off x="5726907" y="3963195"/>
            <a:ext cx="501650" cy="15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uit 17"/>
          <p:cNvSpPr/>
          <p:nvPr/>
        </p:nvSpPr>
        <p:spPr>
          <a:xfrm>
            <a:off x="5264150" y="4213226"/>
            <a:ext cx="1428750" cy="100012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E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conditie</a:t>
            </a:r>
            <a:endParaRPr kumimoji="0" lang="en-IE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9" name="Rechte verbindingslijn met pijl 18"/>
          <p:cNvCxnSpPr>
            <a:stCxn id="18" idx="2"/>
          </p:cNvCxnSpPr>
          <p:nvPr/>
        </p:nvCxnSpPr>
        <p:spPr>
          <a:xfrm rot="5400000">
            <a:off x="5763420" y="5426870"/>
            <a:ext cx="428625" cy="15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377" name="Tekstvak 19"/>
          <p:cNvSpPr txBox="1">
            <a:spLocks noChangeArrowheads="1"/>
          </p:cNvSpPr>
          <p:nvPr/>
        </p:nvSpPr>
        <p:spPr bwMode="auto">
          <a:xfrm>
            <a:off x="4906963" y="5213350"/>
            <a:ext cx="1181734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E" sz="1100" b="0" i="0" u="none" strike="noStrike" kern="1200" cap="none" spc="0" normalizeH="0" baseline="0" noProof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Conditie is false</a:t>
            </a:r>
          </a:p>
        </p:txBody>
      </p:sp>
      <p:cxnSp>
        <p:nvCxnSpPr>
          <p:cNvPr id="21" name="Rechte verbindingslijn 20"/>
          <p:cNvCxnSpPr>
            <a:stCxn id="18" idx="3"/>
          </p:cNvCxnSpPr>
          <p:nvPr/>
        </p:nvCxnSpPr>
        <p:spPr>
          <a:xfrm>
            <a:off x="6692900" y="4713288"/>
            <a:ext cx="8572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hthoek 21"/>
          <p:cNvSpPr/>
          <p:nvPr/>
        </p:nvSpPr>
        <p:spPr>
          <a:xfrm>
            <a:off x="6978650" y="5356225"/>
            <a:ext cx="1143000" cy="3571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E" sz="18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 </a:t>
            </a:r>
            <a:r>
              <a:rPr kumimoji="0" lang="en-IE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code</a:t>
            </a:r>
          </a:p>
        </p:txBody>
      </p:sp>
      <p:cxnSp>
        <p:nvCxnSpPr>
          <p:cNvPr id="23" name="Rechte verbindingslijn 22"/>
          <p:cNvCxnSpPr/>
          <p:nvPr/>
        </p:nvCxnSpPr>
        <p:spPr>
          <a:xfrm rot="5400000">
            <a:off x="7228682" y="5034757"/>
            <a:ext cx="6429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Rechte verbindingslijn met pijl 23"/>
          <p:cNvCxnSpPr>
            <a:endCxn id="22" idx="0"/>
          </p:cNvCxnSpPr>
          <p:nvPr/>
        </p:nvCxnSpPr>
        <p:spPr>
          <a:xfrm rot="5400000">
            <a:off x="7227889" y="5033964"/>
            <a:ext cx="642937" cy="15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Rechte verbindingslijn met pijl 24"/>
          <p:cNvCxnSpPr/>
          <p:nvPr/>
        </p:nvCxnSpPr>
        <p:spPr>
          <a:xfrm rot="10800000" flipV="1">
            <a:off x="6049964" y="6213475"/>
            <a:ext cx="150018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Rechte verbindingslijn 25"/>
          <p:cNvCxnSpPr>
            <a:stCxn id="22" idx="2"/>
          </p:cNvCxnSpPr>
          <p:nvPr/>
        </p:nvCxnSpPr>
        <p:spPr>
          <a:xfrm rot="5400000">
            <a:off x="7300119" y="5963444"/>
            <a:ext cx="5000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384" name="Tekstvak 26"/>
          <p:cNvSpPr txBox="1">
            <a:spLocks noChangeArrowheads="1"/>
          </p:cNvSpPr>
          <p:nvPr/>
        </p:nvSpPr>
        <p:spPr bwMode="auto">
          <a:xfrm>
            <a:off x="6621464" y="4427538"/>
            <a:ext cx="1125629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E" sz="1100" b="0" i="0" u="none" strike="noStrike" kern="1200" cap="none" spc="0" normalizeH="0" baseline="0" noProof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Conditie is true</a:t>
            </a:r>
          </a:p>
        </p:txBody>
      </p:sp>
      <p:sp>
        <p:nvSpPr>
          <p:cNvPr id="28" name="Rechthoek 27"/>
          <p:cNvSpPr/>
          <p:nvPr/>
        </p:nvSpPr>
        <p:spPr>
          <a:xfrm>
            <a:off x="5478463" y="5641975"/>
            <a:ext cx="1143000" cy="3571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E" sz="16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Else</a:t>
            </a:r>
            <a:r>
              <a:rPr kumimoji="0" lang="en-IE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code</a:t>
            </a:r>
          </a:p>
        </p:txBody>
      </p:sp>
      <p:cxnSp>
        <p:nvCxnSpPr>
          <p:cNvPr id="29" name="Rechte verbindingslijn met pijl 28"/>
          <p:cNvCxnSpPr>
            <a:stCxn id="28" idx="2"/>
          </p:cNvCxnSpPr>
          <p:nvPr/>
        </p:nvCxnSpPr>
        <p:spPr>
          <a:xfrm rot="5400000">
            <a:off x="5763419" y="6284119"/>
            <a:ext cx="5715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jdelijke aanduiding voor voettekst 1">
            <a:extLst>
              <a:ext uri="{FF2B5EF4-FFF2-40B4-BE49-F238E27FC236}">
                <a16:creationId xmlns:a16="http://schemas.microsoft.com/office/drawing/2014/main" id="{3E9E0CC4-85C5-4E9E-BAED-E6063AD60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</p:spTree>
    <p:extLst>
      <p:ext uri="{BB962C8B-B14F-4D97-AF65-F5344CB8AC3E}">
        <p14:creationId xmlns:p14="http://schemas.microsoft.com/office/powerpoint/2010/main" val="15071578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228600"/>
            <a:ext cx="8077200" cy="1143000"/>
          </a:xfrm>
        </p:spPr>
        <p:txBody>
          <a:bodyPr/>
          <a:lstStyle/>
          <a:p>
            <a:pPr eaLnBrk="1" hangingPunct="1"/>
            <a:r>
              <a:rPr lang="en-US" dirty="0"/>
              <a:t>If-else statement</a:t>
            </a:r>
          </a:p>
        </p:txBody>
      </p:sp>
      <p:pic>
        <p:nvPicPr>
          <p:cNvPr id="2" name="Afbeelding 1">
            <a:extLst>
              <a:ext uri="{FF2B5EF4-FFF2-40B4-BE49-F238E27FC236}">
                <a16:creationId xmlns:a16="http://schemas.microsoft.com/office/drawing/2014/main" id="{BEA8E70E-A48D-424C-B19C-1397699222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3085" y="1794374"/>
            <a:ext cx="7445829" cy="3972217"/>
          </a:xfrm>
          <a:prstGeom prst="rect">
            <a:avLst/>
          </a:prstGeom>
        </p:spPr>
      </p:pic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80D3BBE1-7CD4-448C-9129-62C348138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6D95165E-261A-4403-AD82-5683FD79D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524297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E697B1-2D77-499C-A870-9A2470CB2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6FD05E5-9C32-42C8-8EA4-3B581B7303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4" name="Picture 2" descr="C:\Users\Kris\Dropbox\pearson-c-sharp\csharp\bewerking\h07\Figuur7_4_If_Else.png">
            <a:extLst>
              <a:ext uri="{FF2B5EF4-FFF2-40B4-BE49-F238E27FC236}">
                <a16:creationId xmlns:a16="http://schemas.microsoft.com/office/drawing/2014/main" id="{448D8B0F-2582-40C2-8231-8B008167C8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814" y="910835"/>
            <a:ext cx="4910967" cy="5368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hthoek 4">
            <a:extLst>
              <a:ext uri="{FF2B5EF4-FFF2-40B4-BE49-F238E27FC236}">
                <a16:creationId xmlns:a16="http://schemas.microsoft.com/office/drawing/2014/main" id="{68DF3A1B-4597-43FA-B734-F8E107EC6485}"/>
              </a:ext>
            </a:extLst>
          </p:cNvPr>
          <p:cNvSpPr/>
          <p:nvPr/>
        </p:nvSpPr>
        <p:spPr>
          <a:xfrm>
            <a:off x="5192294" y="1050507"/>
            <a:ext cx="6096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   int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 </a:t>
            </a:r>
            <a:r>
              <a:rPr kumimoji="0" lang="nl-B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age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;</a:t>
            </a:r>
            <a:b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</a:b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    </a:t>
            </a:r>
            <a:r>
              <a:rPr kumimoji="0" lang="nl-B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age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 = 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Convert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.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ToInt32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(</a:t>
            </a:r>
            <a:r>
              <a:rPr kumimoji="0" lang="nl-B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Console.ReadLine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()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);</a:t>
            </a:r>
            <a:b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</a:br>
            <a:b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</a:b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    </a:t>
            </a:r>
            <a:r>
              <a:rPr kumimoji="0" lang="nl-B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if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 (</a:t>
            </a:r>
            <a:r>
              <a:rPr kumimoji="0" lang="nl-B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age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 &gt; 17)</a:t>
            </a:r>
            <a:b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</a:b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    {</a:t>
            </a:r>
            <a:b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</a:b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        </a:t>
            </a:r>
            <a:r>
              <a:rPr kumimoji="0" lang="nl-B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Console.WriteLine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(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"</a:t>
            </a:r>
            <a:r>
              <a:rPr kumimoji="0" lang="nl-BE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You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 </a:t>
            </a:r>
            <a:r>
              <a:rPr kumimoji="0" lang="nl-BE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may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 </a:t>
            </a:r>
            <a:r>
              <a:rPr kumimoji="0" lang="nl-BE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vote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.“);</a:t>
            </a:r>
            <a:b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</a:b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    }</a:t>
            </a:r>
            <a:b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</a:b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    </a:t>
            </a:r>
            <a:r>
              <a:rPr kumimoji="0" lang="nl-B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else</a:t>
            </a:r>
            <a:b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</a:b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    {</a:t>
            </a:r>
            <a:b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</a:b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         </a:t>
            </a:r>
            <a:r>
              <a:rPr kumimoji="0" lang="nl-B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Console.WriteLine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(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"</a:t>
            </a:r>
            <a:r>
              <a:rPr kumimoji="0" lang="nl-BE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You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 </a:t>
            </a:r>
            <a:r>
              <a:rPr kumimoji="0" lang="nl-BE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may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 </a:t>
            </a:r>
            <a:r>
              <a:rPr kumimoji="0" lang="nl-BE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not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 </a:t>
            </a:r>
            <a:r>
              <a:rPr kumimoji="0" lang="nl-BE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vote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”);</a:t>
            </a:r>
            <a:b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</a:b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    }</a:t>
            </a:r>
            <a:b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</a:b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     </a:t>
            </a:r>
            <a:r>
              <a:rPr kumimoji="0" lang="nl-B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Console.WriteLine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(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"Best </a:t>
            </a:r>
            <a:r>
              <a:rPr kumimoji="0" lang="nl-BE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Wishes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“);</a:t>
            </a:r>
            <a:b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</a:br>
            <a:endParaRPr kumimoji="0" lang="nl-B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6CC2B43A-7C03-4DA3-9700-E4498505D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FE37B9AF-70EA-40BD-8CF7-FC8059021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419101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3560DB-07E7-412E-9D21-C6822C4A1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If</a:t>
            </a:r>
            <a:r>
              <a:rPr lang="nl-BE" dirty="0"/>
              <a:t>/</a:t>
            </a:r>
            <a:r>
              <a:rPr lang="nl-BE" dirty="0" err="1"/>
              <a:t>else</a:t>
            </a:r>
            <a:r>
              <a:rPr lang="nl-BE" dirty="0"/>
              <a:t> </a:t>
            </a:r>
            <a:r>
              <a:rPr lang="nl-BE" dirty="0" err="1"/>
              <a:t>if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679EC60-5F19-4C6E-A40F-CA1144E293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6DBF88F6-EA6E-44A4-80B3-C00885AD99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5087" y="1516382"/>
            <a:ext cx="4984976" cy="4969824"/>
          </a:xfrm>
          <a:prstGeom prst="rect">
            <a:avLst/>
          </a:prstGeom>
        </p:spPr>
      </p:pic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8BA0E8D-F301-4325-8A7A-DA3C42AE9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C645A47-9FDA-4471-88B1-A6D02CA5C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219458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9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 eaLnBrk="1" hangingPunct="1"/>
            <a:r>
              <a:rPr lang="en-US">
                <a:solidFill>
                  <a:schemeClr val="accent1"/>
                </a:solidFill>
              </a:rPr>
              <a:t>Geneste if structuur</a:t>
            </a:r>
          </a:p>
        </p:txBody>
      </p:sp>
      <p:sp>
        <p:nvSpPr>
          <p:cNvPr id="16390" name="Rectangle 3"/>
          <p:cNvSpPr>
            <a:spLocks noGrp="1" noChangeArrowheads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2400" b="1"/>
              <a:t>Nested </a:t>
            </a:r>
            <a:r>
              <a:rPr lang="en-US" sz="2400" b="1">
                <a:latin typeface="Courier New" pitchFamily="1" charset="0"/>
              </a:rPr>
              <a:t>if</a:t>
            </a:r>
          </a:p>
          <a:p>
            <a:pPr lvl="1" eaLnBrk="1" hangingPunct="1"/>
            <a:r>
              <a:rPr lang="en-US"/>
              <a:t>Een</a:t>
            </a:r>
            <a:r>
              <a:rPr lang="en-US" dirty="0"/>
              <a:t> </a:t>
            </a:r>
            <a:r>
              <a:rPr lang="en-US"/>
              <a:t>keuzestructuur</a:t>
            </a:r>
            <a:r>
              <a:rPr lang="en-US" dirty="0"/>
              <a:t> </a:t>
            </a:r>
            <a:r>
              <a:rPr lang="en-US"/>
              <a:t>bevindt</a:t>
            </a:r>
            <a:r>
              <a:rPr lang="en-US" dirty="0"/>
              <a:t> </a:t>
            </a:r>
            <a:r>
              <a:rPr lang="en-US"/>
              <a:t>zich</a:t>
            </a:r>
            <a:r>
              <a:rPr lang="en-US" dirty="0"/>
              <a:t> in </a:t>
            </a:r>
            <a:r>
              <a:rPr lang="en-US"/>
              <a:t>een</a:t>
            </a:r>
            <a:r>
              <a:rPr lang="en-US" dirty="0"/>
              <a:t> </a:t>
            </a:r>
            <a:r>
              <a:rPr lang="en-US"/>
              <a:t>andere</a:t>
            </a:r>
            <a:r>
              <a:rPr lang="en-US" dirty="0"/>
              <a:t> </a:t>
            </a:r>
            <a:r>
              <a:rPr lang="en-US"/>
              <a:t>keuze</a:t>
            </a:r>
            <a:r>
              <a:rPr lang="en-US" dirty="0"/>
              <a:t> </a:t>
            </a:r>
            <a:r>
              <a:rPr lang="en-US"/>
              <a:t>structuur</a:t>
            </a:r>
            <a:endParaRPr lang="en-US" dirty="0"/>
          </a:p>
        </p:txBody>
      </p:sp>
      <p:sp>
        <p:nvSpPr>
          <p:cNvPr id="2" name="Tijdelijke aanduiding voor voettekst 1">
            <a:extLst>
              <a:ext uri="{FF2B5EF4-FFF2-40B4-BE49-F238E27FC236}">
                <a16:creationId xmlns:a16="http://schemas.microsoft.com/office/drawing/2014/main" id="{CC020559-4F69-4E4B-8AB0-252391009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24CE8F04-89B8-42D6-863F-842B21633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50385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90537" y="5799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 err="1">
                <a:latin typeface="+mj-lt"/>
                <a:ea typeface="+mj-ea"/>
                <a:cs typeface="+mj-cs"/>
              </a:rPr>
              <a:t>Relationele</a:t>
            </a:r>
            <a:r>
              <a:rPr lang="en-US" sz="3200" dirty="0"/>
              <a:t>/</a:t>
            </a:r>
            <a:r>
              <a:rPr lang="en-US" sz="3200" kern="1200" dirty="0" err="1">
                <a:latin typeface="+mj-lt"/>
                <a:ea typeface="+mj-ea"/>
                <a:cs typeface="+mj-cs"/>
              </a:rPr>
              <a:t>Vergelijkings</a:t>
            </a:r>
            <a:r>
              <a:rPr lang="en-US" sz="3200" kern="1200" dirty="0">
                <a:latin typeface="+mj-lt"/>
                <a:ea typeface="+mj-ea"/>
                <a:cs typeface="+mj-cs"/>
              </a:rPr>
              <a:t> operators</a:t>
            </a:r>
          </a:p>
        </p:txBody>
      </p:sp>
      <p:pic>
        <p:nvPicPr>
          <p:cNvPr id="2" name="Afbeelding 1">
            <a:extLst>
              <a:ext uri="{FF2B5EF4-FFF2-40B4-BE49-F238E27FC236}">
                <a16:creationId xmlns:a16="http://schemas.microsoft.com/office/drawing/2014/main" id="{F132F371-E6AD-479F-8FA2-45451A0D39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1578" y="1621018"/>
            <a:ext cx="6823846" cy="4824503"/>
          </a:xfrm>
          <a:prstGeom prst="rect">
            <a:avLst/>
          </a:prstGeom>
        </p:spPr>
      </p:pic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BE82AD9E-9489-406A-A4BB-BCBFC2F96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CFFF8735-5585-4236-AB12-30850091E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225696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04AC78-C0BC-443D-BA88-DE39994FF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Geneste </a:t>
            </a:r>
            <a:r>
              <a:rPr lang="nl-BE" dirty="0" err="1"/>
              <a:t>ifs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A160731-A3C2-4F31-B502-509F80748A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66A52696-50B7-4520-8E90-FD1EF072F5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3061" y="1890939"/>
            <a:ext cx="6524081" cy="4701564"/>
          </a:xfrm>
          <a:prstGeom prst="rect">
            <a:avLst/>
          </a:prstGeom>
        </p:spPr>
      </p:pic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55A6A09-F899-4579-B18D-229AF86D4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CE33168-AA02-485C-8E8A-12B547845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154936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Geneste </a:t>
            </a:r>
            <a:r>
              <a:rPr lang="nl-BE" dirty="0" err="1">
                <a:latin typeface="Consolas" pitchFamily="49" charset="0"/>
                <a:cs typeface="Consolas" pitchFamily="49" charset="0"/>
              </a:rPr>
              <a:t>if</a:t>
            </a:r>
            <a:r>
              <a:rPr lang="nl-BE" dirty="0" err="1"/>
              <a:t>s</a:t>
            </a:r>
            <a:endParaRPr lang="nl-BE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Zie Scherp</a:t>
            </a:r>
            <a:endParaRPr kumimoji="0" lang="nl-BE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8A62353-F7CD-46ED-8877-B27D0E33FCF8}" type="slidenum">
              <a:rPr kumimoji="0" lang="nl-B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nl-B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hthoek 6"/>
          <p:cNvSpPr/>
          <p:nvPr/>
        </p:nvSpPr>
        <p:spPr>
          <a:xfrm>
            <a:off x="3017912" y="1701964"/>
            <a:ext cx="6174432" cy="424731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if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 (</a:t>
            </a:r>
            <a:r>
              <a:rPr kumimoji="0" lang="nl-B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age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 &gt; 6)</a:t>
            </a:r>
            <a:b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</a:b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{</a:t>
            </a:r>
            <a:b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</a:b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    </a:t>
            </a:r>
            <a:r>
              <a:rPr kumimoji="0" lang="nl-B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if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 (</a:t>
            </a:r>
            <a:r>
              <a:rPr kumimoji="0" lang="nl-B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age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 &lt; 16)</a:t>
            </a:r>
            <a:b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</a:b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    {</a:t>
            </a:r>
            <a:b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</a:b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        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</a:t>
            </a:r>
            <a:r>
              <a:rPr kumimoji="0" lang="nl-B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Console.WriteLine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(“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junior </a:t>
            </a:r>
            <a:r>
              <a:rPr kumimoji="0" lang="nl-BE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rate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.“);</a:t>
            </a:r>
            <a:b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</a:b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    }</a:t>
            </a:r>
            <a:b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</a:b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    </a:t>
            </a:r>
            <a:r>
              <a:rPr kumimoji="0" lang="nl-B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else</a:t>
            </a:r>
            <a:b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</a:b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    {</a:t>
            </a:r>
            <a:b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</a:b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        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</a:t>
            </a:r>
            <a:r>
              <a:rPr kumimoji="0" lang="nl-B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Console.WriteLine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(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"adult </a:t>
            </a:r>
            <a:r>
              <a:rPr kumimoji="0" lang="nl-BE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rate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.“);</a:t>
            </a:r>
            <a:b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</a:b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    }</a:t>
            </a:r>
            <a:b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</a:b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}</a:t>
            </a:r>
            <a:b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</a:br>
            <a:r>
              <a:rPr kumimoji="0" lang="nl-B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else</a:t>
            </a:r>
            <a:b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</a:b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{</a:t>
            </a:r>
            <a:b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</a:b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    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</a:t>
            </a:r>
            <a:r>
              <a:rPr kumimoji="0" lang="nl-B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Console.WriteLine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(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"</a:t>
            </a:r>
            <a:r>
              <a:rPr kumimoji="0" lang="nl-BE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child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 </a:t>
            </a:r>
            <a:r>
              <a:rPr kumimoji="0" lang="nl-BE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rate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.“);</a:t>
            </a:r>
            <a:b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</a:b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}</a:t>
            </a:r>
            <a:endParaRPr kumimoji="0" lang="nl-B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highlight>
                <a:srgbClr val="FFFFE6"/>
              </a:highlight>
              <a:uLnTx/>
              <a:uFillTx/>
              <a:latin typeface="Consolas" pitchFamily="49" charset="0"/>
              <a:ea typeface="+mn-ea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71612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Vereenvoudigen </a:t>
            </a:r>
            <a:r>
              <a:rPr lang="nl-BE" dirty="0" err="1">
                <a:latin typeface="Consolas" pitchFamily="49" charset="0"/>
                <a:cs typeface="Consolas" pitchFamily="49" charset="0"/>
              </a:rPr>
              <a:t>if</a:t>
            </a:r>
            <a:r>
              <a:rPr lang="nl-BE" dirty="0" err="1"/>
              <a:t>s</a:t>
            </a:r>
            <a:endParaRPr lang="nl-BE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Zie Scherp</a:t>
            </a:r>
            <a:endParaRPr kumimoji="0" lang="nl-BE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8A62353-F7CD-46ED-8877-B27D0E33FCF8}" type="slidenum">
              <a:rPr kumimoji="0" lang="nl-B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nl-B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hthoek 6"/>
          <p:cNvSpPr/>
          <p:nvPr/>
        </p:nvSpPr>
        <p:spPr>
          <a:xfrm>
            <a:off x="3017912" y="1701963"/>
            <a:ext cx="6174432" cy="34163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if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 ((</a:t>
            </a:r>
            <a:r>
              <a:rPr kumimoji="0" lang="nl-B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age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 &gt; 6) &amp;&amp; (</a:t>
            </a:r>
            <a:r>
              <a:rPr kumimoji="0" lang="nl-B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age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 &lt; 16))</a:t>
            </a:r>
            <a:b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</a:b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{</a:t>
            </a:r>
            <a:b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</a:b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    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</a:t>
            </a:r>
            <a:r>
              <a:rPr kumimoji="0" lang="nl-B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Console.WriteLine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(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"junior </a:t>
            </a:r>
            <a:r>
              <a:rPr kumimoji="0" lang="nl-BE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rate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.“);</a:t>
            </a:r>
            <a:b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</a:b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}</a:t>
            </a:r>
            <a:b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</a:br>
            <a:r>
              <a:rPr kumimoji="0" lang="nl-B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else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 </a:t>
            </a:r>
            <a:r>
              <a:rPr kumimoji="0" lang="nl-B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if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 (</a:t>
            </a:r>
            <a:r>
              <a:rPr kumimoji="0" lang="nl-B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age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 &gt;= 16)</a:t>
            </a:r>
            <a:b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</a:b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{</a:t>
            </a:r>
            <a:b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</a:b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    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</a:t>
            </a:r>
            <a:r>
              <a:rPr kumimoji="0" lang="nl-B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Console.WriteLine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(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"adult </a:t>
            </a:r>
            <a:r>
              <a:rPr kumimoji="0" lang="nl-BE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rate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.“);</a:t>
            </a:r>
            <a:b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</a:b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}</a:t>
            </a:r>
            <a:b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</a:br>
            <a:r>
              <a:rPr kumimoji="0" lang="nl-B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else</a:t>
            </a:r>
            <a:b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</a:b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{</a:t>
            </a:r>
            <a:b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</a:b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    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</a:t>
            </a:r>
            <a:r>
              <a:rPr kumimoji="0" lang="nl-B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Console.WriteLine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(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"</a:t>
            </a:r>
            <a:r>
              <a:rPr kumimoji="0" lang="nl-BE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child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 </a:t>
            </a:r>
            <a:r>
              <a:rPr kumimoji="0" lang="nl-BE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rate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.“);</a:t>
            </a:r>
            <a:b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</a:b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}</a:t>
            </a:r>
            <a:endParaRPr kumimoji="0" lang="nl-B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highlight>
                <a:srgbClr val="FFFFE6"/>
              </a:highlight>
              <a:uLnTx/>
              <a:uFillTx/>
              <a:latin typeface="Consolas" pitchFamily="49" charset="0"/>
              <a:ea typeface="+mn-ea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59374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1026" name="Picture 2" descr="Trust me, I'm a cod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1664" y="1"/>
            <a:ext cx="5328592" cy="6843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63F48AD8-E1EE-49B8-8EFE-6B6B58633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2DB03AA-3BBF-4B79-A9D9-DBDB77F75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3719252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E78DBA-9E59-4DD4-BEB7-6B7D47E84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719DDDB-577C-417A-97E5-B72865BF90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>
                <a:hlinkClick r:id="rId2"/>
              </a:rPr>
              <a:t>https://www.mentimeter.com/s/e9f727d728cf11567601507c24b6af34/e4fe00722a9d</a:t>
            </a:r>
            <a:r>
              <a:rPr lang="nl-BE" dirty="0"/>
              <a:t> </a:t>
            </a:r>
          </a:p>
        </p:txBody>
      </p:sp>
      <p:pic>
        <p:nvPicPr>
          <p:cNvPr id="1026" name="Picture 2" descr="Image result for mentimeter">
            <a:hlinkClick r:id="rId2"/>
            <a:extLst>
              <a:ext uri="{FF2B5EF4-FFF2-40B4-BE49-F238E27FC236}">
                <a16:creationId xmlns:a16="http://schemas.microsoft.com/office/drawing/2014/main" id="{86D3C2CD-7330-4879-9B7A-3E5905E503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543606"/>
            <a:ext cx="11053204" cy="6209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AFC56B77-CD9B-406F-8C0E-39D3EA951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9D6DAB29-3924-4005-A9A2-CB2911E64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34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7370504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Programmer’s Point </a:t>
            </a:r>
          </a:p>
        </p:txBody>
      </p:sp>
      <p:sp>
        <p:nvSpPr>
          <p:cNvPr id="191491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Times" charset="0"/>
              <a:buNone/>
            </a:pPr>
            <a:r>
              <a:rPr lang="nl-BE" sz="3200"/>
              <a:t>“Break down your conditions”</a:t>
            </a:r>
          </a:p>
          <a:p>
            <a:endParaRPr lang="nl-BE" sz="3200"/>
          </a:p>
          <a:p>
            <a:pPr>
              <a:buFont typeface="Times" charset="0"/>
              <a:buNone/>
            </a:pPr>
            <a:r>
              <a:rPr lang="nl-BE" sz="2400"/>
              <a:t>Probeer niet alles in één if te zetten, maar overwegen om op te splitsen in aparte if’s onder mekaar.</a:t>
            </a:r>
          </a:p>
          <a:p>
            <a:pPr>
              <a:buFont typeface="Times" charset="0"/>
              <a:buNone/>
            </a:pPr>
            <a:endParaRPr lang="nl-BE" sz="2400"/>
          </a:p>
          <a:p>
            <a:pPr>
              <a:buFont typeface="Times" charset="0"/>
              <a:buNone/>
            </a:pPr>
            <a:r>
              <a:rPr lang="nl-BE" sz="2400"/>
              <a:t>Dus ipv:</a:t>
            </a:r>
          </a:p>
          <a:p>
            <a:pPr>
              <a:buFont typeface="Times" charset="0"/>
              <a:buNone/>
            </a:pPr>
            <a:endParaRPr lang="nl-BE" sz="2400"/>
          </a:p>
          <a:p>
            <a:pPr>
              <a:buFont typeface="Times" charset="0"/>
              <a:buNone/>
            </a:pPr>
            <a:r>
              <a:rPr lang="nl-BE" sz="2400"/>
              <a:t>Overweeg:</a:t>
            </a:r>
          </a:p>
          <a:p>
            <a:pPr>
              <a:buFont typeface="Times" charset="0"/>
              <a:buNone/>
            </a:pPr>
            <a:endParaRPr lang="nl-BE" sz="2400"/>
          </a:p>
          <a:p>
            <a:pPr>
              <a:buFont typeface="Times" charset="0"/>
              <a:buNone/>
            </a:pPr>
            <a:endParaRPr lang="nl-BE" sz="2400"/>
          </a:p>
          <a:p>
            <a:pPr>
              <a:buFont typeface="Times" charset="0"/>
              <a:buNone/>
            </a:pPr>
            <a:r>
              <a:rPr lang="nl-BE" sz="2400"/>
              <a:t>	</a:t>
            </a:r>
          </a:p>
        </p:txBody>
      </p:sp>
      <p:pic>
        <p:nvPicPr>
          <p:cNvPr id="19149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629025" y="3765551"/>
            <a:ext cx="4527550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149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795713" y="4624389"/>
            <a:ext cx="4629150" cy="903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jdelijke aanduiding voor voettekst 1">
            <a:extLst>
              <a:ext uri="{FF2B5EF4-FFF2-40B4-BE49-F238E27FC236}">
                <a16:creationId xmlns:a16="http://schemas.microsoft.com/office/drawing/2014/main" id="{4C6E2666-7966-4257-AF75-6FA4334D9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A5D2C154-93BB-4B4E-AB77-95D82F0D5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35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8395698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Lumping code together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/>
              <a:t>Alles tussen accolades { } wordt beschouwd als één blok en samen behandeld:</a:t>
            </a:r>
          </a:p>
          <a:p>
            <a:pPr lvl="1"/>
            <a:endParaRPr lang="en-IE" sz="1800"/>
          </a:p>
          <a:p>
            <a:endParaRPr lang="en-IE"/>
          </a:p>
          <a:p>
            <a:endParaRPr lang="en-IE"/>
          </a:p>
          <a:p>
            <a:r>
              <a:rPr lang="en-IE"/>
              <a:t>Blokken in blokken mag ook, dit is </a:t>
            </a:r>
            <a:r>
              <a:rPr lang="en-IE" b="1"/>
              <a:t>nesting:</a:t>
            </a:r>
          </a:p>
        </p:txBody>
      </p:sp>
      <p:sp>
        <p:nvSpPr>
          <p:cNvPr id="192516" name="Tijdelijke aanduiding voor dianummer 3"/>
          <p:cNvSpPr>
            <a:spLocks noGrp="1"/>
          </p:cNvSpPr>
          <p:nvPr>
            <p:ph type="sldNum" sz="quarter" idx="12"/>
          </p:nvPr>
        </p:nvSpPr>
        <p:spPr>
          <a:xfrm>
            <a:off x="8042275" y="6470650"/>
            <a:ext cx="2406650" cy="3127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2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 | </a:t>
            </a:r>
            <a:fld id="{6273F0F4-94EE-495B-BA02-25F739535525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nl-NL" sz="1200" b="0" i="0" u="none" strike="noStrike" kern="1200" cap="none" spc="0" normalizeH="0" baseline="0" noProof="0" dirty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pic>
        <p:nvPicPr>
          <p:cNvPr id="19251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251891" y="2443072"/>
            <a:ext cx="6621624" cy="1514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715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266137" y="4575492"/>
            <a:ext cx="5659725" cy="2082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jdelijke aanduiding voor voettekst 1">
            <a:extLst>
              <a:ext uri="{FF2B5EF4-FFF2-40B4-BE49-F238E27FC236}">
                <a16:creationId xmlns:a16="http://schemas.microsoft.com/office/drawing/2014/main" id="{E7DED6FD-4212-42E4-8D4D-9D61894A1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</p:spTree>
    <p:extLst>
      <p:ext uri="{BB962C8B-B14F-4D97-AF65-F5344CB8AC3E}">
        <p14:creationId xmlns:p14="http://schemas.microsoft.com/office/powerpoint/2010/main" val="616237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1" name="Rectangle 2"/>
          <p:cNvSpPr>
            <a:spLocks noGrp="1" noChangeArrowheads="1"/>
          </p:cNvSpPr>
          <p:nvPr>
            <p:ph type="title"/>
          </p:nvPr>
        </p:nvSpPr>
        <p:spPr>
          <a:xfrm>
            <a:off x="825500" y="0"/>
            <a:ext cx="10134600" cy="129540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/>
              <a:t>Accurate en </a:t>
            </a:r>
            <a:r>
              <a:rPr lang="en-US" dirty="0" err="1"/>
              <a:t>correcte</a:t>
            </a:r>
            <a:r>
              <a:rPr lang="en-US" dirty="0"/>
              <a:t> </a:t>
            </a:r>
            <a:r>
              <a:rPr lang="en-US" dirty="0" err="1"/>
              <a:t>bereikcontroles</a:t>
            </a:r>
            <a:r>
              <a:rPr lang="en-US" dirty="0"/>
              <a:t> </a:t>
            </a:r>
            <a:r>
              <a:rPr lang="en-US" dirty="0" err="1"/>
              <a:t>uitvoeren</a:t>
            </a:r>
            <a:endParaRPr lang="en-US" dirty="0"/>
          </a:p>
        </p:txBody>
      </p:sp>
      <p:sp>
        <p:nvSpPr>
          <p:cNvPr id="39942" name="Rectangle 7"/>
          <p:cNvSpPr>
            <a:spLocks noGrp="1" noChangeArrowheads="1"/>
          </p:cNvSpPr>
          <p:nvPr>
            <p:ph idx="1"/>
          </p:nvPr>
        </p:nvSpPr>
        <p:spPr>
          <a:xfrm>
            <a:off x="825500" y="1790700"/>
            <a:ext cx="10604500" cy="1905000"/>
          </a:xfrm>
          <a:noFill/>
        </p:spPr>
        <p:txBody>
          <a:bodyPr>
            <a:normAutofit fontScale="92500"/>
          </a:bodyPr>
          <a:lstStyle/>
          <a:p>
            <a:pPr eaLnBrk="1" hangingPunct="1"/>
            <a:r>
              <a:rPr lang="en-US" b="1" dirty="0"/>
              <a:t>Range check</a:t>
            </a:r>
          </a:p>
          <a:p>
            <a:pPr lvl="1" eaLnBrk="1" hangingPunct="1"/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serie</a:t>
            </a:r>
            <a:r>
              <a:rPr lang="en-US" dirty="0"/>
              <a:t> van if statement om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weten</a:t>
            </a:r>
            <a:r>
              <a:rPr lang="en-US" dirty="0"/>
              <a:t> </a:t>
            </a:r>
            <a:r>
              <a:rPr lang="en-US" dirty="0" err="1"/>
              <a:t>binnen</a:t>
            </a:r>
            <a:r>
              <a:rPr lang="en-US" dirty="0"/>
              <a:t> </a:t>
            </a:r>
            <a:r>
              <a:rPr lang="en-US" dirty="0" err="1"/>
              <a:t>welk</a:t>
            </a:r>
            <a:r>
              <a:rPr lang="en-US" dirty="0"/>
              <a:t> </a:t>
            </a:r>
            <a:r>
              <a:rPr lang="en-US" dirty="0" err="1"/>
              <a:t>bereik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bepaalde</a:t>
            </a:r>
            <a:r>
              <a:rPr lang="en-US" dirty="0"/>
              <a:t> </a:t>
            </a:r>
            <a:r>
              <a:rPr lang="en-US" dirty="0" err="1"/>
              <a:t>waarde</a:t>
            </a:r>
            <a:r>
              <a:rPr lang="en-US" dirty="0"/>
              <a:t> </a:t>
            </a:r>
            <a:r>
              <a:rPr lang="en-US" dirty="0" err="1"/>
              <a:t>valt</a:t>
            </a:r>
            <a:endParaRPr lang="en-US" dirty="0"/>
          </a:p>
          <a:p>
            <a:pPr lvl="1" eaLnBrk="1" hangingPunct="1"/>
            <a:endParaRPr lang="en-US" dirty="0"/>
          </a:p>
          <a:p>
            <a:pPr eaLnBrk="1" hangingPunct="1"/>
            <a:r>
              <a:rPr lang="en-US" dirty="0" err="1"/>
              <a:t>Probleem</a:t>
            </a:r>
            <a:r>
              <a:rPr lang="en-US" dirty="0"/>
              <a:t>: “</a:t>
            </a:r>
            <a:r>
              <a:rPr lang="en-US" dirty="0" err="1"/>
              <a:t>comissie</a:t>
            </a:r>
            <a:r>
              <a:rPr lang="en-US" dirty="0"/>
              <a:t> </a:t>
            </a:r>
            <a:r>
              <a:rPr lang="en-US" dirty="0" err="1"/>
              <a:t>berekenen</a:t>
            </a:r>
            <a:r>
              <a:rPr lang="en-US" dirty="0"/>
              <a:t> </a:t>
            </a:r>
            <a:r>
              <a:rPr lang="en-US" dirty="0" err="1"/>
              <a:t>gebaseerd</a:t>
            </a:r>
            <a:r>
              <a:rPr lang="en-US" dirty="0"/>
              <a:t> op </a:t>
            </a:r>
            <a:r>
              <a:rPr lang="en-US" dirty="0" err="1"/>
              <a:t>verkochte</a:t>
            </a:r>
            <a:r>
              <a:rPr lang="en-US" dirty="0"/>
              <a:t> </a:t>
            </a:r>
            <a:r>
              <a:rPr lang="en-US" dirty="0" err="1"/>
              <a:t>producten</a:t>
            </a:r>
            <a:r>
              <a:rPr lang="en-US" dirty="0"/>
              <a:t>”</a:t>
            </a:r>
          </a:p>
          <a:p>
            <a:pPr lvl="2" eaLnBrk="1" hangingPunct="1">
              <a:buFontTx/>
              <a:buNone/>
            </a:pPr>
            <a:endParaRPr lang="en-US" dirty="0">
              <a:latin typeface="Courier New" pitchFamily="1" charset="0"/>
            </a:endParaRPr>
          </a:p>
        </p:txBody>
      </p:sp>
      <p:pic>
        <p:nvPicPr>
          <p:cNvPr id="39943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738" y="3878264"/>
            <a:ext cx="10831162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jdelijke aanduiding voor voettekst 1">
            <a:extLst>
              <a:ext uri="{FF2B5EF4-FFF2-40B4-BE49-F238E27FC236}">
                <a16:creationId xmlns:a16="http://schemas.microsoft.com/office/drawing/2014/main" id="{A0789CE4-3F43-4FEB-A197-6C02558D9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831C999F-7CD3-4DD2-BBE6-BFDE6D0B5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37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88454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5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0"/>
            <a:ext cx="8077200" cy="1295400"/>
          </a:xfrm>
        </p:spPr>
        <p:txBody>
          <a:bodyPr/>
          <a:lstStyle/>
          <a:p>
            <a:pPr eaLnBrk="1" hangingPunct="1"/>
            <a:r>
              <a:rPr lang="en-US" dirty="0"/>
              <a:t>If - else if</a:t>
            </a:r>
          </a:p>
        </p:txBody>
      </p:sp>
      <p:sp>
        <p:nvSpPr>
          <p:cNvPr id="40966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752600"/>
            <a:ext cx="8229600" cy="4343400"/>
          </a:xfrm>
          <a:noFill/>
        </p:spPr>
        <p:txBody>
          <a:bodyPr/>
          <a:lstStyle/>
          <a:p>
            <a:pPr eaLnBrk="1" hangingPunct="1"/>
            <a:r>
              <a:rPr lang="en-US" dirty="0" err="1"/>
              <a:t>Oplossing</a:t>
            </a:r>
            <a:endParaRPr lang="en-US" dirty="0"/>
          </a:p>
          <a:p>
            <a:pPr lvl="2" eaLnBrk="1" hangingPunct="1">
              <a:buFontTx/>
              <a:buNone/>
            </a:pPr>
            <a:r>
              <a:rPr lang="en-US" dirty="0">
                <a:latin typeface="Courier New" pitchFamily="1" charset="0"/>
              </a:rPr>
              <a:t>if(</a:t>
            </a:r>
            <a:r>
              <a:rPr lang="en-US" dirty="0" err="1">
                <a:latin typeface="Courier New" pitchFamily="1" charset="0"/>
              </a:rPr>
              <a:t>saleAmount</a:t>
            </a:r>
            <a:r>
              <a:rPr lang="en-US" dirty="0">
                <a:latin typeface="Courier New" pitchFamily="1" charset="0"/>
              </a:rPr>
              <a:t> &gt;= 1000)</a:t>
            </a:r>
          </a:p>
          <a:p>
            <a:pPr lvl="2" eaLnBrk="1" hangingPunct="1">
              <a:buFontTx/>
              <a:buNone/>
            </a:pPr>
            <a:r>
              <a:rPr lang="en-US" dirty="0">
                <a:latin typeface="Courier New" pitchFamily="1" charset="0"/>
              </a:rPr>
              <a:t>   </a:t>
            </a:r>
            <a:r>
              <a:rPr lang="en-US" dirty="0" err="1">
                <a:latin typeface="Courier New" pitchFamily="1" charset="0"/>
              </a:rPr>
              <a:t>commissionRate</a:t>
            </a:r>
            <a:r>
              <a:rPr lang="en-US" dirty="0">
                <a:latin typeface="Courier New" pitchFamily="1" charset="0"/>
              </a:rPr>
              <a:t> = 0.08;</a:t>
            </a:r>
          </a:p>
          <a:p>
            <a:pPr lvl="2" eaLnBrk="1" hangingPunct="1">
              <a:buFontTx/>
              <a:buNone/>
            </a:pPr>
            <a:r>
              <a:rPr lang="en-US" dirty="0">
                <a:latin typeface="Courier New" pitchFamily="1" charset="0"/>
              </a:rPr>
              <a:t>else if(</a:t>
            </a:r>
            <a:r>
              <a:rPr lang="en-US" dirty="0" err="1">
                <a:latin typeface="Courier New" pitchFamily="1" charset="0"/>
              </a:rPr>
              <a:t>saleAmount</a:t>
            </a:r>
            <a:r>
              <a:rPr lang="en-US" dirty="0">
                <a:latin typeface="Courier New" pitchFamily="1" charset="0"/>
              </a:rPr>
              <a:t> &gt;= 500)</a:t>
            </a:r>
          </a:p>
          <a:p>
            <a:pPr lvl="2" eaLnBrk="1" hangingPunct="1">
              <a:buFontTx/>
              <a:buNone/>
            </a:pPr>
            <a:r>
              <a:rPr lang="en-US" dirty="0">
                <a:latin typeface="Courier New" pitchFamily="1" charset="0"/>
              </a:rPr>
              <a:t>   </a:t>
            </a:r>
            <a:r>
              <a:rPr lang="en-US" dirty="0" err="1">
                <a:latin typeface="Courier New" pitchFamily="1" charset="0"/>
              </a:rPr>
              <a:t>commissionRate</a:t>
            </a:r>
            <a:r>
              <a:rPr lang="en-US" dirty="0">
                <a:latin typeface="Courier New" pitchFamily="1" charset="0"/>
              </a:rPr>
              <a:t> = 0.06;</a:t>
            </a:r>
          </a:p>
          <a:p>
            <a:pPr lvl="2" eaLnBrk="1" hangingPunct="1">
              <a:buFontTx/>
              <a:buNone/>
            </a:pPr>
            <a:r>
              <a:rPr lang="en-US" dirty="0">
                <a:latin typeface="Courier New" pitchFamily="1" charset="0"/>
              </a:rPr>
              <a:t>else </a:t>
            </a:r>
            <a:r>
              <a:rPr lang="en-US" dirty="0" err="1">
                <a:latin typeface="Courier New" pitchFamily="1" charset="0"/>
              </a:rPr>
              <a:t>commissionRate</a:t>
            </a:r>
            <a:r>
              <a:rPr lang="en-US" dirty="0">
                <a:latin typeface="Courier New" pitchFamily="1" charset="0"/>
              </a:rPr>
              <a:t> = 0.05;</a:t>
            </a:r>
          </a:p>
        </p:txBody>
      </p:sp>
      <p:sp>
        <p:nvSpPr>
          <p:cNvPr id="2" name="Tijdelijke aanduiding voor voettekst 1">
            <a:extLst>
              <a:ext uri="{FF2B5EF4-FFF2-40B4-BE49-F238E27FC236}">
                <a16:creationId xmlns:a16="http://schemas.microsoft.com/office/drawing/2014/main" id="{49C72BD4-AF8C-4696-814F-DA58BA9F9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5A3FD2DE-C87B-4AF6-B640-9B964D97D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38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3569308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18CC5D-02B8-417D-AD0E-B4FB75B5F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Uitleg </a:t>
            </a:r>
            <a:r>
              <a:rPr lang="nl-BE" dirty="0" err="1"/>
              <a:t>if</a:t>
            </a:r>
            <a:r>
              <a:rPr lang="nl-BE" dirty="0"/>
              <a:t> </a:t>
            </a:r>
            <a:r>
              <a:rPr lang="nl-BE" dirty="0" err="1"/>
              <a:t>else</a:t>
            </a:r>
            <a:r>
              <a:rPr lang="nl-BE" dirty="0"/>
              <a:t> </a:t>
            </a:r>
            <a:r>
              <a:rPr lang="nl-BE" dirty="0" err="1"/>
              <a:t>if</a:t>
            </a:r>
            <a:r>
              <a:rPr lang="nl-BE" dirty="0"/>
              <a:t> </a:t>
            </a:r>
            <a:r>
              <a:rPr lang="nl-BE" dirty="0" err="1"/>
              <a:t>else</a:t>
            </a:r>
            <a:r>
              <a:rPr lang="nl-BE" dirty="0"/>
              <a:t> </a:t>
            </a:r>
            <a:r>
              <a:rPr lang="nl-BE" dirty="0" err="1"/>
              <a:t>if</a:t>
            </a:r>
            <a:r>
              <a:rPr lang="nl-BE" dirty="0"/>
              <a:t> 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16F0828-5F95-4312-B6EC-5D7F759FD0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/>
              <a:t>TODODODODODO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EEC4C0DB-634D-4396-8640-477EA5120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43E1B343-752A-4EE7-8D9B-675039785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77695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5F0BBF-35E3-4C9B-844D-A346792BF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>
            <a:normAutofit/>
          </a:bodyPr>
          <a:lstStyle/>
          <a:p>
            <a:pPr algn="ctr"/>
            <a:r>
              <a:rPr lang="nl-BE" sz="2600" dirty="0">
                <a:solidFill>
                  <a:srgbClr val="FFFFFF"/>
                </a:solidFill>
              </a:rPr>
              <a:t>Logische operators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05081B8-00E6-4FB3-BA05-2E4E915149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8600" y="4884873"/>
            <a:ext cx="7188199" cy="1292090"/>
          </a:xfrm>
        </p:spPr>
        <p:txBody>
          <a:bodyPr>
            <a:normAutofit/>
          </a:bodyPr>
          <a:lstStyle/>
          <a:p>
            <a:endParaRPr lang="nl-BE" sz="1800" dirty="0"/>
          </a:p>
        </p:txBody>
      </p:sp>
      <p:graphicFrame>
        <p:nvGraphicFramePr>
          <p:cNvPr id="5" name="Tijdelijke aanduiding voor inhoud 4">
            <a:extLst>
              <a:ext uri="{FF2B5EF4-FFF2-40B4-BE49-F238E27FC236}">
                <a16:creationId xmlns:a16="http://schemas.microsoft.com/office/drawing/2014/main" id="{19DE3778-054E-4612-A5BD-6B930C87BA9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95320391"/>
              </p:ext>
            </p:extLst>
          </p:nvPr>
        </p:nvGraphicFramePr>
        <p:xfrm>
          <a:off x="3764548" y="1468143"/>
          <a:ext cx="7462254" cy="27814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78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11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031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8586">
                <a:tc>
                  <a:txBody>
                    <a:bodyPr/>
                    <a:lstStyle/>
                    <a:p>
                      <a:r>
                        <a:rPr lang="en-IE" sz="2300"/>
                        <a:t>Operator</a:t>
                      </a:r>
                    </a:p>
                  </a:txBody>
                  <a:tcPr marL="117853" marR="117853" marT="58943" marB="58943"/>
                </a:tc>
                <a:tc>
                  <a:txBody>
                    <a:bodyPr/>
                    <a:lstStyle/>
                    <a:p>
                      <a:r>
                        <a:rPr lang="en-IE" sz="2300"/>
                        <a:t>Nut</a:t>
                      </a:r>
                    </a:p>
                  </a:txBody>
                  <a:tcPr marL="117853" marR="117853" marT="58943" marB="58943"/>
                </a:tc>
                <a:tc>
                  <a:txBody>
                    <a:bodyPr/>
                    <a:lstStyle/>
                    <a:p>
                      <a:r>
                        <a:rPr lang="en-IE" sz="2300"/>
                        <a:t>Voorbeeld</a:t>
                      </a:r>
                    </a:p>
                  </a:txBody>
                  <a:tcPr marL="117853" marR="117853" marT="58943" marB="5894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2144">
                <a:tc>
                  <a:txBody>
                    <a:bodyPr/>
                    <a:lstStyle/>
                    <a:p>
                      <a:pPr algn="ctr"/>
                      <a:r>
                        <a:rPr lang="en-IE" sz="2300" dirty="0"/>
                        <a:t>&amp;&amp;</a:t>
                      </a:r>
                    </a:p>
                  </a:txBody>
                  <a:tcPr marL="117853" marR="117853" marT="58943" marB="589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300" dirty="0"/>
                        <a:t>en</a:t>
                      </a:r>
                    </a:p>
                  </a:txBody>
                  <a:tcPr marL="117853" marR="117853" marT="58943" marB="58943"/>
                </a:tc>
                <a:tc>
                  <a:txBody>
                    <a:bodyPr/>
                    <a:lstStyle/>
                    <a:p>
                      <a:r>
                        <a:rPr lang="en-IE" sz="1800" dirty="0">
                          <a:latin typeface="Courier New" pitchFamily="49" charset="0"/>
                          <a:cs typeface="Courier New" pitchFamily="49" charset="0"/>
                        </a:rPr>
                        <a:t>(width &gt; 0.5) &amp;&amp; (width &lt; 5.0)</a:t>
                      </a:r>
                    </a:p>
                  </a:txBody>
                  <a:tcPr marL="117853" marR="117853" marT="58943" marB="5894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72144">
                <a:tc>
                  <a:txBody>
                    <a:bodyPr/>
                    <a:lstStyle/>
                    <a:p>
                      <a:pPr algn="ctr"/>
                      <a:r>
                        <a:rPr lang="en-IE" sz="2300"/>
                        <a:t>||</a:t>
                      </a:r>
                    </a:p>
                  </a:txBody>
                  <a:tcPr marL="117853" marR="117853" marT="58943" marB="589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300"/>
                        <a:t>of</a:t>
                      </a:r>
                    </a:p>
                  </a:txBody>
                  <a:tcPr marL="117853" marR="117853" marT="58943" marB="5894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800" dirty="0">
                          <a:latin typeface="Courier New" pitchFamily="49" charset="0"/>
                          <a:cs typeface="Courier New" pitchFamily="49" charset="0"/>
                        </a:rPr>
                        <a:t>(width &lt;= 0.5) || (width &gt;= 5.0)</a:t>
                      </a:r>
                    </a:p>
                  </a:txBody>
                  <a:tcPr marL="117853" marR="117853" marT="58943" marB="5894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586">
                <a:tc>
                  <a:txBody>
                    <a:bodyPr/>
                    <a:lstStyle/>
                    <a:p>
                      <a:pPr algn="ctr"/>
                      <a:r>
                        <a:rPr lang="en-IE" sz="2300"/>
                        <a:t>!</a:t>
                      </a:r>
                    </a:p>
                  </a:txBody>
                  <a:tcPr marL="117853" marR="117853" marT="58943" marB="589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300" dirty="0" err="1"/>
                        <a:t>niet</a:t>
                      </a:r>
                      <a:endParaRPr lang="en-IE" sz="2300" dirty="0"/>
                    </a:p>
                  </a:txBody>
                  <a:tcPr marL="117853" marR="117853" marT="58943" marB="5894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800" dirty="0">
                          <a:latin typeface="Courier New" pitchFamily="49" charset="0"/>
                          <a:cs typeface="Courier New" pitchFamily="49" charset="0"/>
                        </a:rPr>
                        <a:t>!(width &lt; 0.5)</a:t>
                      </a:r>
                    </a:p>
                  </a:txBody>
                  <a:tcPr marL="117853" marR="117853" marT="58943" marB="58943"/>
                </a:tc>
                <a:extLst>
                  <a:ext uri="{0D108BD9-81ED-4DB2-BD59-A6C34878D82A}">
                    <a16:rowId xmlns:a16="http://schemas.microsoft.com/office/drawing/2014/main" val="1294688381"/>
                  </a:ext>
                </a:extLst>
              </a:tr>
            </a:tbl>
          </a:graphicData>
        </a:graphic>
      </p:graphicFrame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AFF4B41C-FE30-4E34-82BE-F9EABA0DF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0C66508-36E0-4B45-93F8-F23E27ADD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5564311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9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-76200"/>
            <a:ext cx="8077200" cy="129540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/>
              <a:t>Correct </a:t>
            </a:r>
            <a:r>
              <a:rPr lang="en-US" dirty="0" err="1"/>
              <a:t>gebruik</a:t>
            </a:r>
            <a:r>
              <a:rPr lang="en-US" dirty="0"/>
              <a:t> van &amp;&amp; en || operator</a:t>
            </a:r>
          </a:p>
        </p:txBody>
      </p:sp>
      <p:sp>
        <p:nvSpPr>
          <p:cNvPr id="41990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752600"/>
            <a:ext cx="8229600" cy="4343400"/>
          </a:xfrm>
          <a:noFill/>
        </p:spPr>
        <p:txBody>
          <a:bodyPr/>
          <a:lstStyle/>
          <a:p>
            <a:pPr eaLnBrk="1" hangingPunct="1"/>
            <a:r>
              <a:rPr lang="en-US" dirty="0" err="1"/>
              <a:t>Probleem</a:t>
            </a:r>
            <a:r>
              <a:rPr lang="en-US" dirty="0"/>
              <a:t>:</a:t>
            </a:r>
          </a:p>
          <a:p>
            <a:pPr lvl="1" eaLnBrk="1" hangingPunct="1"/>
            <a:r>
              <a:rPr lang="en-US" dirty="0"/>
              <a:t>Toon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foutboodschap</a:t>
            </a:r>
            <a:r>
              <a:rPr lang="en-US" dirty="0"/>
              <a:t> </a:t>
            </a:r>
            <a:r>
              <a:rPr lang="en-US" dirty="0" err="1"/>
              <a:t>wanneer</a:t>
            </a:r>
            <a:r>
              <a:rPr lang="en-US" dirty="0"/>
              <a:t> de </a:t>
            </a:r>
            <a:r>
              <a:rPr lang="en-US" dirty="0" err="1"/>
              <a:t>payrate</a:t>
            </a:r>
            <a:r>
              <a:rPr lang="en-US" dirty="0"/>
              <a:t> </a:t>
            </a:r>
            <a:r>
              <a:rPr lang="en-US" dirty="0" err="1"/>
              <a:t>onder</a:t>
            </a:r>
            <a:r>
              <a:rPr lang="en-US" dirty="0"/>
              <a:t> de 5.56 </a:t>
            </a:r>
            <a:r>
              <a:rPr lang="en-US" dirty="0" err="1"/>
              <a:t>gaat</a:t>
            </a:r>
            <a:r>
              <a:rPr lang="en-US" dirty="0"/>
              <a:t> </a:t>
            </a:r>
            <a:r>
              <a:rPr lang="en-US" b="1" dirty="0"/>
              <a:t>en </a:t>
            </a:r>
            <a:r>
              <a:rPr lang="en-US" dirty="0" err="1"/>
              <a:t>wanneer</a:t>
            </a:r>
            <a:r>
              <a:rPr lang="en-US" dirty="0"/>
              <a:t> de </a:t>
            </a:r>
            <a:r>
              <a:rPr lang="en-US" dirty="0" err="1"/>
              <a:t>payrate</a:t>
            </a:r>
            <a:r>
              <a:rPr lang="en-US" dirty="0"/>
              <a:t> over de 60 </a:t>
            </a:r>
            <a:r>
              <a:rPr lang="en-US" dirty="0" err="1"/>
              <a:t>gaat</a:t>
            </a:r>
            <a:r>
              <a:rPr lang="en-US" dirty="0"/>
              <a:t>.</a:t>
            </a:r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 err="1"/>
              <a:t>Oplossing</a:t>
            </a:r>
            <a:endParaRPr lang="en-US" dirty="0"/>
          </a:p>
          <a:p>
            <a:pPr eaLnBrk="1" hangingPunct="1"/>
            <a:endParaRPr lang="en-US" sz="1800" dirty="0">
              <a:latin typeface="Courier New" pitchFamily="1" charset="0"/>
            </a:endParaRPr>
          </a:p>
          <a:p>
            <a:pPr lvl="1" eaLnBrk="1" hangingPunct="1"/>
            <a:r>
              <a:rPr lang="en-US" sz="1800" dirty="0">
                <a:latin typeface="Courier New" pitchFamily="1" charset="0"/>
              </a:rPr>
              <a:t>if(</a:t>
            </a:r>
            <a:r>
              <a:rPr lang="en-US" sz="1800" dirty="0" err="1">
                <a:latin typeface="Courier New" pitchFamily="1" charset="0"/>
              </a:rPr>
              <a:t>payRate</a:t>
            </a:r>
            <a:r>
              <a:rPr lang="en-US" sz="1800" dirty="0">
                <a:latin typeface="Courier New" pitchFamily="1" charset="0"/>
              </a:rPr>
              <a:t> &lt; 5.65 </a:t>
            </a:r>
            <a:r>
              <a:rPr lang="en-US" sz="1800" b="1" dirty="0">
                <a:solidFill>
                  <a:srgbClr val="FF0000"/>
                </a:solidFill>
                <a:latin typeface="Courier New" pitchFamily="1" charset="0"/>
              </a:rPr>
              <a:t>||</a:t>
            </a:r>
            <a:r>
              <a:rPr lang="en-US" sz="1800" dirty="0">
                <a:latin typeface="Courier New" pitchFamily="1" charset="0"/>
              </a:rPr>
              <a:t> </a:t>
            </a:r>
            <a:r>
              <a:rPr lang="en-US" sz="1800" dirty="0" err="1">
                <a:latin typeface="Courier New" pitchFamily="1" charset="0"/>
              </a:rPr>
              <a:t>payRate</a:t>
            </a:r>
            <a:r>
              <a:rPr lang="en-US" sz="1800" dirty="0">
                <a:latin typeface="Courier New" pitchFamily="1" charset="0"/>
              </a:rPr>
              <a:t> &gt; 60)</a:t>
            </a:r>
          </a:p>
          <a:p>
            <a:pPr lvl="2" eaLnBrk="1" hangingPunct="1">
              <a:buFontTx/>
              <a:buNone/>
            </a:pPr>
            <a:r>
              <a:rPr lang="en-US" sz="1800" dirty="0">
                <a:latin typeface="Courier New" pitchFamily="1" charset="0"/>
              </a:rPr>
              <a:t>   </a:t>
            </a:r>
            <a:r>
              <a:rPr lang="en-US" sz="1800" dirty="0" err="1">
                <a:latin typeface="Courier New" pitchFamily="1" charset="0"/>
              </a:rPr>
              <a:t>Console.WriteLine</a:t>
            </a:r>
            <a:r>
              <a:rPr lang="en-US" sz="1800" dirty="0">
                <a:latin typeface="Courier New" pitchFamily="1" charset="0"/>
              </a:rPr>
              <a:t> (“Error in pay rate”);</a:t>
            </a:r>
          </a:p>
          <a:p>
            <a:pPr lvl="1" eaLnBrk="1" hangingPunct="1"/>
            <a:endParaRPr lang="en-US" sz="1800" dirty="0">
              <a:latin typeface="Courier New" pitchFamily="1" charset="0"/>
            </a:endParaRPr>
          </a:p>
          <a:p>
            <a:pPr lvl="1" eaLnBrk="1" hangingPunct="1"/>
            <a:endParaRPr lang="en-US" dirty="0"/>
          </a:p>
        </p:txBody>
      </p:sp>
      <p:sp>
        <p:nvSpPr>
          <p:cNvPr id="2" name="Tijdelijke aanduiding voor voettekst 1">
            <a:extLst>
              <a:ext uri="{FF2B5EF4-FFF2-40B4-BE49-F238E27FC236}">
                <a16:creationId xmlns:a16="http://schemas.microsoft.com/office/drawing/2014/main" id="{179DEA1A-0694-46A7-B451-359E86C83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354F3C62-61A3-43AE-835B-ACB11DD46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80397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3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-57150"/>
            <a:ext cx="10287000" cy="129540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/>
              <a:t>Correct </a:t>
            </a:r>
            <a:r>
              <a:rPr lang="en-US" dirty="0" err="1"/>
              <a:t>gebruik</a:t>
            </a:r>
            <a:r>
              <a:rPr lang="en-US" dirty="0"/>
              <a:t> ! Operator (not operator)</a:t>
            </a:r>
          </a:p>
        </p:txBody>
      </p:sp>
      <p:sp>
        <p:nvSpPr>
          <p:cNvPr id="43014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752600"/>
            <a:ext cx="8229600" cy="4343400"/>
          </a:xfrm>
          <a:noFill/>
        </p:spPr>
        <p:txBody>
          <a:bodyPr/>
          <a:lstStyle/>
          <a:p>
            <a:pPr eaLnBrk="1" hangingPunct="1"/>
            <a:r>
              <a:rPr lang="en-US" dirty="0" err="1"/>
              <a:t>Probleem</a:t>
            </a:r>
            <a:endParaRPr lang="en-US" dirty="0"/>
          </a:p>
          <a:p>
            <a:pPr lvl="1" eaLnBrk="1" hangingPunct="1"/>
            <a:r>
              <a:rPr lang="en-US" dirty="0" err="1"/>
              <a:t>Indien</a:t>
            </a:r>
            <a:r>
              <a:rPr lang="en-US" dirty="0"/>
              <a:t> de </a:t>
            </a:r>
            <a:r>
              <a:rPr lang="en-US" dirty="0" err="1"/>
              <a:t>salesCode</a:t>
            </a:r>
            <a:r>
              <a:rPr lang="en-US" dirty="0"/>
              <a:t> </a:t>
            </a:r>
            <a:r>
              <a:rPr lang="en-US" dirty="0" err="1"/>
              <a:t>niet</a:t>
            </a:r>
            <a:r>
              <a:rPr lang="en-US" dirty="0"/>
              <a:t> </a:t>
            </a:r>
            <a:r>
              <a:rPr lang="en-US" dirty="0" err="1"/>
              <a:t>gelijk</a:t>
            </a:r>
            <a:r>
              <a:rPr lang="en-US" dirty="0"/>
              <a:t> is </a:t>
            </a:r>
            <a:r>
              <a:rPr lang="en-US" dirty="0" err="1"/>
              <a:t>aan</a:t>
            </a:r>
            <a:r>
              <a:rPr lang="en-US" dirty="0"/>
              <a:t> ‘A’ of ‘B’ </a:t>
            </a:r>
            <a:r>
              <a:rPr lang="en-US" dirty="0" err="1"/>
              <a:t>krijgt</a:t>
            </a:r>
            <a:r>
              <a:rPr lang="en-US" dirty="0"/>
              <a:t> de </a:t>
            </a:r>
            <a:r>
              <a:rPr lang="en-US" dirty="0" err="1"/>
              <a:t>klant</a:t>
            </a:r>
            <a:r>
              <a:rPr lang="en-US" dirty="0"/>
              <a:t> 10% </a:t>
            </a:r>
            <a:r>
              <a:rPr lang="en-US" dirty="0" err="1"/>
              <a:t>korting</a:t>
            </a:r>
            <a:r>
              <a:rPr lang="en-US" dirty="0"/>
              <a:t>.</a:t>
            </a:r>
          </a:p>
          <a:p>
            <a:pPr lvl="1" eaLnBrk="1" hangingPunct="1"/>
            <a:endParaRPr lang="en-US" dirty="0"/>
          </a:p>
          <a:p>
            <a:pPr eaLnBrk="1" hangingPunct="1"/>
            <a:r>
              <a:rPr lang="en-US" dirty="0" err="1"/>
              <a:t>Oplossingen</a:t>
            </a:r>
            <a:endParaRPr lang="en-US" dirty="0"/>
          </a:p>
          <a:p>
            <a:pPr lvl="2" eaLnBrk="1" hangingPunct="1">
              <a:buFontTx/>
              <a:buNone/>
            </a:pPr>
            <a:r>
              <a:rPr lang="en-US" sz="1800" dirty="0">
                <a:latin typeface="Courier New" pitchFamily="1" charset="0"/>
              </a:rPr>
              <a:t>if(</a:t>
            </a:r>
            <a:r>
              <a:rPr lang="en-US" sz="1800" dirty="0" err="1">
                <a:latin typeface="Courier New" pitchFamily="1" charset="0"/>
              </a:rPr>
              <a:t>salesCode</a:t>
            </a:r>
            <a:r>
              <a:rPr lang="en-US" sz="1800" dirty="0">
                <a:latin typeface="Courier New" pitchFamily="1" charset="0"/>
              </a:rPr>
              <a:t> != ‘A’ &amp;&amp; </a:t>
            </a:r>
            <a:r>
              <a:rPr lang="en-US" sz="1800" dirty="0" err="1">
                <a:latin typeface="Courier New" pitchFamily="1" charset="0"/>
              </a:rPr>
              <a:t>salesCode</a:t>
            </a:r>
            <a:r>
              <a:rPr lang="en-US" sz="1800" dirty="0">
                <a:latin typeface="Courier New" pitchFamily="1" charset="0"/>
              </a:rPr>
              <a:t> != ‘B’)</a:t>
            </a:r>
          </a:p>
          <a:p>
            <a:pPr lvl="2" eaLnBrk="1" hangingPunct="1">
              <a:buFontTx/>
              <a:buNone/>
            </a:pPr>
            <a:r>
              <a:rPr lang="en-US" sz="1800" dirty="0">
                <a:latin typeface="Courier New" pitchFamily="1" charset="0"/>
              </a:rPr>
              <a:t>   discount = 0.10;</a:t>
            </a:r>
          </a:p>
          <a:p>
            <a:pPr lvl="2" eaLnBrk="1" hangingPunct="1">
              <a:buFontTx/>
              <a:buNone/>
            </a:pPr>
            <a:endParaRPr lang="en-US" sz="1800" dirty="0">
              <a:latin typeface="Courier New" pitchFamily="1" charset="0"/>
            </a:endParaRPr>
          </a:p>
          <a:p>
            <a:pPr lvl="2" eaLnBrk="1" hangingPunct="1">
              <a:buFontTx/>
              <a:buNone/>
            </a:pPr>
            <a:r>
              <a:rPr lang="en-US" sz="1800" dirty="0">
                <a:latin typeface="Courier New" pitchFamily="1" charset="0"/>
              </a:rPr>
              <a:t>if(!(</a:t>
            </a:r>
            <a:r>
              <a:rPr lang="en-US" sz="1800" dirty="0" err="1">
                <a:latin typeface="Courier New" pitchFamily="1" charset="0"/>
              </a:rPr>
              <a:t>salesCode</a:t>
            </a:r>
            <a:r>
              <a:rPr lang="en-US" sz="1800" dirty="0">
                <a:latin typeface="Courier New" pitchFamily="1" charset="0"/>
              </a:rPr>
              <a:t> == ‘A’ || </a:t>
            </a:r>
            <a:r>
              <a:rPr lang="en-US" sz="1800" dirty="0" err="1">
                <a:latin typeface="Courier New" pitchFamily="1" charset="0"/>
              </a:rPr>
              <a:t>salesCode</a:t>
            </a:r>
            <a:r>
              <a:rPr lang="en-US" sz="1800" dirty="0">
                <a:latin typeface="Courier New" pitchFamily="1" charset="0"/>
              </a:rPr>
              <a:t> == ‘B’))</a:t>
            </a:r>
          </a:p>
          <a:p>
            <a:pPr lvl="2" eaLnBrk="1" hangingPunct="1">
              <a:buFontTx/>
              <a:buNone/>
            </a:pPr>
            <a:r>
              <a:rPr lang="en-US" sz="1800" dirty="0">
                <a:latin typeface="Courier New" pitchFamily="1" charset="0"/>
              </a:rPr>
              <a:t>   discount = 0.10;</a:t>
            </a:r>
          </a:p>
          <a:p>
            <a:pPr lvl="1" eaLnBrk="1" hangingPunct="1">
              <a:buFontTx/>
              <a:buNone/>
            </a:pPr>
            <a:endParaRPr lang="en-US" sz="1800" dirty="0">
              <a:latin typeface="Courier New" pitchFamily="1" charset="0"/>
            </a:endParaRPr>
          </a:p>
        </p:txBody>
      </p:sp>
      <p:sp>
        <p:nvSpPr>
          <p:cNvPr id="2" name="Tijdelijke aanduiding voor voettekst 1">
            <a:extLst>
              <a:ext uri="{FF2B5EF4-FFF2-40B4-BE49-F238E27FC236}">
                <a16:creationId xmlns:a16="http://schemas.microsoft.com/office/drawing/2014/main" id="{18316DFE-B313-412B-8352-6AA74E96E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18A44802-48AD-4F9F-BBFE-9BEF4E260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63454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9AC4CE-9B0D-45A8-80E4-75F15718B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Logische/booleaanse expressies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5091FF0-F827-4EF7-A8AD-1A187E566C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/>
              <a:t>M.b.v. de zonet geziene operators kunnen we nu </a:t>
            </a:r>
            <a:r>
              <a:rPr lang="nl-BE" b="1" dirty="0"/>
              <a:t>logische expressies </a:t>
            </a:r>
            <a:r>
              <a:rPr lang="nl-BE" dirty="0"/>
              <a:t>maken</a:t>
            </a:r>
          </a:p>
          <a:p>
            <a:pPr lvl="1"/>
            <a:r>
              <a:rPr lang="nl-BE" dirty="0">
                <a:solidFill>
                  <a:srgbClr val="FF0000"/>
                </a:solidFill>
              </a:rPr>
              <a:t>Geven steeds </a:t>
            </a:r>
            <a:r>
              <a:rPr lang="nl-BE" dirty="0" err="1">
                <a:solidFill>
                  <a:srgbClr val="FF0000"/>
                </a:solidFill>
              </a:rPr>
              <a:t>bool</a:t>
            </a:r>
            <a:r>
              <a:rPr lang="nl-BE" dirty="0">
                <a:solidFill>
                  <a:srgbClr val="FF0000"/>
                </a:solidFill>
              </a:rPr>
              <a:t> terug (</a:t>
            </a:r>
            <a:r>
              <a:rPr lang="nl-BE" dirty="0" err="1">
                <a:solidFill>
                  <a:srgbClr val="FF0000"/>
                </a:solidFill>
              </a:rPr>
              <a:t>true</a:t>
            </a:r>
            <a:r>
              <a:rPr lang="nl-BE" dirty="0">
                <a:solidFill>
                  <a:srgbClr val="FF0000"/>
                </a:solidFill>
              </a:rPr>
              <a:t> of </a:t>
            </a:r>
            <a:r>
              <a:rPr lang="nl-BE" dirty="0" err="1">
                <a:solidFill>
                  <a:srgbClr val="FF0000"/>
                </a:solidFill>
              </a:rPr>
              <a:t>false</a:t>
            </a:r>
            <a:r>
              <a:rPr lang="nl-BE" dirty="0">
                <a:solidFill>
                  <a:srgbClr val="FF0000"/>
                </a:solidFill>
              </a:rPr>
              <a:t>)</a:t>
            </a:r>
          </a:p>
          <a:p>
            <a:endParaRPr lang="nl-BE" dirty="0"/>
          </a:p>
          <a:p>
            <a:endParaRPr lang="nl-BE" dirty="0"/>
          </a:p>
          <a:p>
            <a:r>
              <a:rPr lang="nl-BE" dirty="0"/>
              <a:t>Voorbeeld:</a:t>
            </a:r>
          </a:p>
          <a:p>
            <a:pPr lvl="1"/>
            <a:r>
              <a:rPr lang="nl-BE" dirty="0" err="1"/>
              <a:t>bool</a:t>
            </a:r>
            <a:r>
              <a:rPr lang="nl-BE" dirty="0"/>
              <a:t> </a:t>
            </a:r>
            <a:r>
              <a:rPr lang="nl-BE" dirty="0" err="1"/>
              <a:t>result</a:t>
            </a:r>
            <a:r>
              <a:rPr lang="nl-BE" dirty="0"/>
              <a:t> = 3&gt; 2  ;					=&gt; </a:t>
            </a:r>
            <a:r>
              <a:rPr lang="nl-BE" dirty="0" err="1"/>
              <a:t>true</a:t>
            </a:r>
            <a:endParaRPr lang="nl-BE" dirty="0"/>
          </a:p>
          <a:p>
            <a:pPr lvl="1"/>
            <a:r>
              <a:rPr lang="nl-BE" dirty="0" err="1"/>
              <a:t>bool</a:t>
            </a:r>
            <a:r>
              <a:rPr lang="nl-BE" dirty="0"/>
              <a:t> </a:t>
            </a:r>
            <a:r>
              <a:rPr lang="nl-BE" dirty="0" err="1"/>
              <a:t>result</a:t>
            </a:r>
            <a:r>
              <a:rPr lang="nl-BE" dirty="0"/>
              <a:t> = !(34&lt;45) ;					=&gt; </a:t>
            </a:r>
            <a:r>
              <a:rPr lang="nl-BE" dirty="0" err="1"/>
              <a:t>false</a:t>
            </a:r>
            <a:endParaRPr lang="nl-BE" dirty="0"/>
          </a:p>
          <a:p>
            <a:pPr lvl="1"/>
            <a:r>
              <a:rPr lang="nl-BE" dirty="0" err="1"/>
              <a:t>bool</a:t>
            </a:r>
            <a:r>
              <a:rPr lang="nl-BE" dirty="0"/>
              <a:t> </a:t>
            </a:r>
            <a:r>
              <a:rPr lang="nl-BE" dirty="0" err="1"/>
              <a:t>result</a:t>
            </a:r>
            <a:r>
              <a:rPr lang="nl-BE" dirty="0"/>
              <a:t> = (4&lt;2 ||  5 &gt; 3 &amp;&amp; </a:t>
            </a:r>
            <a:r>
              <a:rPr lang="nl-BE" dirty="0" err="1"/>
              <a:t>true</a:t>
            </a:r>
            <a:r>
              <a:rPr lang="nl-BE" dirty="0"/>
              <a:t>); 						</a:t>
            </a:r>
          </a:p>
          <a:p>
            <a:pPr lvl="2"/>
            <a:r>
              <a:rPr lang="nl-BE" dirty="0"/>
              <a:t>(tip: &amp;&amp; heeft voorrang op || )</a:t>
            </a:r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3A1242FE-F3EA-48E3-ADFC-09A281AA8603}"/>
              </a:ext>
            </a:extLst>
          </p:cNvPr>
          <p:cNvSpPr/>
          <p:nvPr/>
        </p:nvSpPr>
        <p:spPr>
          <a:xfrm>
            <a:off x="8160943" y="5420606"/>
            <a:ext cx="123908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2400" dirty="0"/>
              <a:t>=&gt; </a:t>
            </a:r>
            <a:r>
              <a:rPr lang="nl-BE" sz="2400" dirty="0" err="1"/>
              <a:t>true</a:t>
            </a:r>
            <a:endParaRPr lang="nl-BE" sz="2400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3105DA5-1724-49F0-9B9A-359DAE782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B001C48-5CA1-4C4D-82A5-D6E1EBDCC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01246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ADDC7E-6B5E-4D3C-A9E6-14A422376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21D0E67-EA54-42AF-B4E8-ADF9F77D0B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14AEA835-8986-4AC6-B28E-B5BDBCB240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1138"/>
          <a:stretch/>
        </p:blipFill>
        <p:spPr>
          <a:xfrm>
            <a:off x="341398" y="574129"/>
            <a:ext cx="11509204" cy="4759871"/>
          </a:xfrm>
          <a:prstGeom prst="rect">
            <a:avLst/>
          </a:prstGeom>
        </p:spPr>
      </p:pic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E19D39C8-293F-4714-B575-A47EA7F5C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84FD60F-CDE3-4FCF-A71C-146499B54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413653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choice">
            <a:extLst>
              <a:ext uri="{FF2B5EF4-FFF2-40B4-BE49-F238E27FC236}">
                <a16:creationId xmlns:a16="http://schemas.microsoft.com/office/drawing/2014/main" id="{37978199-F275-49AA-859B-9A1566E485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43" r="2369"/>
          <a:stretch/>
        </p:blipFill>
        <p:spPr bwMode="auto">
          <a:xfrm>
            <a:off x="-2082780" y="-491970"/>
            <a:ext cx="14652954" cy="8242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67559172-BB57-4B04-8000-02F892B03F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28662"/>
            <a:ext cx="9144000" cy="2900518"/>
          </a:xfrm>
        </p:spPr>
        <p:txBody>
          <a:bodyPr>
            <a:normAutofit/>
          </a:bodyPr>
          <a:lstStyle/>
          <a:p>
            <a:r>
              <a:rPr lang="nl-BE" dirty="0">
                <a:solidFill>
                  <a:srgbClr val="FFFFFF"/>
                </a:solidFill>
              </a:rPr>
              <a:t>2. </a:t>
            </a:r>
            <a:r>
              <a:rPr lang="nl-BE" dirty="0" err="1">
                <a:solidFill>
                  <a:srgbClr val="FFFFFF"/>
                </a:solidFill>
              </a:rPr>
              <a:t>if</a:t>
            </a:r>
            <a:endParaRPr lang="nl-BE" dirty="0">
              <a:solidFill>
                <a:srgbClr val="FFFFFF"/>
              </a:solidFill>
            </a:endParaRP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572A37B9-A6B1-4469-8707-57FEFE8435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r>
              <a:rPr lang="nl-BE" dirty="0">
                <a:solidFill>
                  <a:srgbClr val="FFFFFF"/>
                </a:solidFill>
              </a:rPr>
              <a:t>H5. Beslissingen</a:t>
            </a:r>
          </a:p>
        </p:txBody>
      </p:sp>
    </p:spTree>
    <p:extLst>
      <p:ext uri="{BB962C8B-B14F-4D97-AF65-F5344CB8AC3E}">
        <p14:creationId xmlns:p14="http://schemas.microsoft.com/office/powerpoint/2010/main" val="27827161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726432" y="1741337"/>
            <a:ext cx="6739136" cy="23879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kern="1200" dirty="0">
                <a:latin typeface="+mj-lt"/>
                <a:ea typeface="+mj-ea"/>
                <a:cs typeface="+mj-cs"/>
              </a:rPr>
              <a:t>Program flow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2729559" y="4200522"/>
            <a:ext cx="6740685" cy="682079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endParaRPr lang="en-US" sz="2400" kern="12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57E03687-28F6-4E21-887C-C992AED8E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EF91B353-38C4-4BBA-AE5D-EAC3D4359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739751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4098" name="Picture 2" descr=" Desktop Wallpaper-s &gt; Abstract &gt; Color Flow Light Effec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54175" y="-2000250"/>
            <a:ext cx="18288000" cy="1143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hthoek 4"/>
          <p:cNvSpPr/>
          <p:nvPr/>
        </p:nvSpPr>
        <p:spPr>
          <a:xfrm>
            <a:off x="2066446" y="1105971"/>
            <a:ext cx="548057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3600" b="1" i="0" u="none" strike="noStrike" kern="120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Program flow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nl-BE" sz="3600" b="1" i="0" u="none" strike="noStrike" kern="1200" cap="none" spc="0" normalizeH="0" baseline="0" noProof="0" dirty="0">
              <a:ln>
                <a:noFill/>
              </a:ln>
              <a:solidFill>
                <a:srgbClr val="F3F3F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Het pad dat een programma volgt (ook thread of </a:t>
            </a:r>
            <a:r>
              <a:rPr kumimoji="0" lang="nl-BE" sz="3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execution</a:t>
            </a:r>
            <a:r>
              <a:rPr kumimoji="0" lang="nl-BE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 genoemd)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nl-BE" sz="3600" b="1" i="0" u="none" strike="noStrike" kern="1200" cap="none" spc="0" normalizeH="0" baseline="0" noProof="0" dirty="0">
              <a:ln>
                <a:noFill/>
              </a:ln>
              <a:solidFill>
                <a:srgbClr val="F3F3F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5344976E-141A-43F6-865A-A0D07DE30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EAA2C52-C0E0-435B-8AE7-029E5C5FC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18840954"/>
      </p:ext>
    </p:extLst>
  </p:cSld>
  <p:clrMapOvr>
    <a:masterClrMapping/>
  </p:clrMapOvr>
</p:sld>
</file>

<file path=ppt/theme/theme1.xml><?xml version="1.0" encoding="utf-8"?>
<a:theme xmlns:a="http://schemas.openxmlformats.org/drawingml/2006/main" name="ziescherpthemapp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angepast 1">
      <a:majorFont>
        <a:latin typeface="Archivo Narrow"/>
        <a:ea typeface=""/>
        <a:cs typeface=""/>
      </a:majorFont>
      <a:minorFont>
        <a:latin typeface="Blogger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ziescherpthemappt" id="{1E4A7A97-E1A8-4455-8CC9-149647988B7E}" vid="{955D22B0-FB40-4B6D-9E24-0A5565CBC636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ziescherpthemappt</Template>
  <TotalTime>18</TotalTime>
  <Words>1192</Words>
  <Application>Microsoft Office PowerPoint</Application>
  <PresentationFormat>Breedbeeld</PresentationFormat>
  <Paragraphs>258</Paragraphs>
  <Slides>41</Slides>
  <Notes>10</Notes>
  <HiddenSlides>3</HiddenSlides>
  <MMClips>0</MMClips>
  <ScaleCrop>false</ScaleCrop>
  <HeadingPairs>
    <vt:vector size="6" baseType="variant">
      <vt:variant>
        <vt:lpstr>Gebruikte lettertypen</vt:lpstr>
      </vt:variant>
      <vt:variant>
        <vt:i4>8</vt:i4>
      </vt:variant>
      <vt:variant>
        <vt:lpstr>Thema</vt:lpstr>
      </vt:variant>
      <vt:variant>
        <vt:i4>1</vt:i4>
      </vt:variant>
      <vt:variant>
        <vt:lpstr>Diatitels</vt:lpstr>
      </vt:variant>
      <vt:variant>
        <vt:i4>41</vt:i4>
      </vt:variant>
    </vt:vector>
  </HeadingPairs>
  <TitlesOfParts>
    <vt:vector size="50" baseType="lpstr">
      <vt:lpstr>Times</vt:lpstr>
      <vt:lpstr>Times New Roman</vt:lpstr>
      <vt:lpstr>Blogger Sans</vt:lpstr>
      <vt:lpstr>Archivo Narrow</vt:lpstr>
      <vt:lpstr>Calibri</vt:lpstr>
      <vt:lpstr>Arial</vt:lpstr>
      <vt:lpstr>Courier New</vt:lpstr>
      <vt:lpstr>Consolas</vt:lpstr>
      <vt:lpstr>ziescherpthemappt</vt:lpstr>
      <vt:lpstr>1. Logische en relationele operators</vt:lpstr>
      <vt:lpstr>bool variabelen</vt:lpstr>
      <vt:lpstr>Relationele/Vergelijkings operators</vt:lpstr>
      <vt:lpstr>Logische operators</vt:lpstr>
      <vt:lpstr>Logische/booleaanse expressies</vt:lpstr>
      <vt:lpstr>PowerPoint-presentatie</vt:lpstr>
      <vt:lpstr>2. if</vt:lpstr>
      <vt:lpstr>Program flow</vt:lpstr>
      <vt:lpstr>PowerPoint-presentatie</vt:lpstr>
      <vt:lpstr>Flow van eenvoudige programma’s</vt:lpstr>
      <vt:lpstr>Straight program flow</vt:lpstr>
      <vt:lpstr>Keuzes maken</vt:lpstr>
      <vt:lpstr>Keuzes maken</vt:lpstr>
      <vt:lpstr>PowerPoint-presentatie</vt:lpstr>
      <vt:lpstr>Definities</vt:lpstr>
      <vt:lpstr>UML Activity diagram</vt:lpstr>
      <vt:lpstr>UML Activity diagram</vt:lpstr>
      <vt:lpstr>Condities</vt:lpstr>
      <vt:lpstr>Voorbeeld if</vt:lpstr>
      <vt:lpstr>If met block</vt:lpstr>
      <vt:lpstr>PowerPoint-presentatie</vt:lpstr>
      <vt:lpstr>Veel gemaakte fout 1: accolades vergeten</vt:lpstr>
      <vt:lpstr>Veel gemaakte fout 2: puntkomma na if</vt:lpstr>
      <vt:lpstr>If-else statement</vt:lpstr>
      <vt:lpstr>Voorwaardelijke uitvoer: if/else</vt:lpstr>
      <vt:lpstr>If-else statement</vt:lpstr>
      <vt:lpstr>PowerPoint-presentatie</vt:lpstr>
      <vt:lpstr>If/else if</vt:lpstr>
      <vt:lpstr>Geneste if structuur</vt:lpstr>
      <vt:lpstr>Geneste ifs</vt:lpstr>
      <vt:lpstr>Geneste ifs</vt:lpstr>
      <vt:lpstr>Vereenvoudigen ifs</vt:lpstr>
      <vt:lpstr>PowerPoint-presentatie</vt:lpstr>
      <vt:lpstr>PowerPoint-presentatie</vt:lpstr>
      <vt:lpstr>Programmer’s Point </vt:lpstr>
      <vt:lpstr>Lumping code together</vt:lpstr>
      <vt:lpstr>Accurate en correcte bereikcontroles uitvoeren</vt:lpstr>
      <vt:lpstr>If - else if</vt:lpstr>
      <vt:lpstr>Uitleg if else if else if </vt:lpstr>
      <vt:lpstr>Correct gebruik van &amp;&amp; en || operator</vt:lpstr>
      <vt:lpstr>Correct gebruik ! Operator (not operator)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Logische en relationele operators</dc:title>
  <dc:creator>Tim Dams</dc:creator>
  <cp:lastModifiedBy>Tim Dams</cp:lastModifiedBy>
  <cp:revision>6</cp:revision>
  <dcterms:created xsi:type="dcterms:W3CDTF">2019-10-13T12:09:20Z</dcterms:created>
  <dcterms:modified xsi:type="dcterms:W3CDTF">2020-09-14T11:28:39Z</dcterms:modified>
</cp:coreProperties>
</file>