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524" r:id="rId2"/>
    <p:sldId id="496" r:id="rId3"/>
    <p:sldId id="497" r:id="rId4"/>
    <p:sldId id="523" r:id="rId5"/>
    <p:sldId id="498" r:id="rId6"/>
    <p:sldId id="495" r:id="rId7"/>
    <p:sldId id="517" r:id="rId8"/>
    <p:sldId id="521" r:id="rId9"/>
    <p:sldId id="522" r:id="rId10"/>
    <p:sldId id="489" r:id="rId11"/>
    <p:sldId id="519" r:id="rId12"/>
    <p:sldId id="512" r:id="rId13"/>
    <p:sldId id="520" r:id="rId14"/>
    <p:sldId id="515" r:id="rId15"/>
    <p:sldId id="490" r:id="rId16"/>
    <p:sldId id="491" r:id="rId17"/>
    <p:sldId id="518" r:id="rId18"/>
    <p:sldId id="259" r:id="rId19"/>
  </p:sldIdLst>
  <p:sldSz cx="12192000" cy="6858000"/>
  <p:notesSz cx="7099300" cy="10234613"/>
  <p:embeddedFontLst>
    <p:embeddedFont>
      <p:font typeface="Archivo Narrow" panose="020B0506020202020B04" pitchFamily="34" charset="0"/>
      <p:regular r:id="rId22"/>
      <p:bold r:id="rId23"/>
    </p:embeddedFont>
    <p:embeddedFont>
      <p:font typeface="Blogger Sans" panose="02000506030000020004" pitchFamily="50" charset="0"/>
      <p:regular r:id="rId24"/>
      <p:bold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F0A2-238E-4298-8512-FACD3C914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B8624-77E2-4D9A-874C-0BC97C42EF2E}">
      <dgm:prSet/>
      <dgm:spPr/>
      <dgm:t>
        <a:bodyPr/>
        <a:lstStyle/>
        <a:p>
          <a:r>
            <a:rPr lang="nl-BE"/>
            <a:t>Stel, je hebt: int getal = 5;</a:t>
          </a:r>
          <a:endParaRPr lang="en-US"/>
        </a:p>
      </dgm:t>
    </dgm:pt>
    <dgm:pt modelId="{E4B47990-815C-4E31-A60D-ECDBEA1C81D5}" type="parTrans" cxnId="{DDC12109-030C-4796-A52B-21FDB2DA97CF}">
      <dgm:prSet/>
      <dgm:spPr/>
      <dgm:t>
        <a:bodyPr/>
        <a:lstStyle/>
        <a:p>
          <a:endParaRPr lang="en-US"/>
        </a:p>
      </dgm:t>
    </dgm:pt>
    <dgm:pt modelId="{DF3A1E62-BE94-45DF-BC7D-87CF54330E73}" type="sibTrans" cxnId="{DDC12109-030C-4796-A52B-21FDB2DA97CF}">
      <dgm:prSet/>
      <dgm:spPr/>
      <dgm:t>
        <a:bodyPr/>
        <a:lstStyle/>
        <a:p>
          <a:endParaRPr lang="en-US"/>
        </a:p>
      </dgm:t>
    </dgm:pt>
    <dgm:pt modelId="{C43F378B-89EB-4A75-816B-B47962334F42}">
      <dgm:prSet/>
      <dgm:spPr/>
      <dgm:t>
        <a:bodyPr/>
        <a:lstStyle/>
        <a:p>
          <a:r>
            <a:rPr lang="nl-BE"/>
            <a:t>Hoe verhoog ik deze met 1?</a:t>
          </a:r>
          <a:endParaRPr lang="en-US"/>
        </a:p>
      </dgm:t>
    </dgm:pt>
    <dgm:pt modelId="{66EA9954-D7A8-47AD-BA65-6FB7CF77C866}" type="parTrans" cxnId="{EF3110E7-B3B7-4CBC-A01A-61322AC3CDEF}">
      <dgm:prSet/>
      <dgm:spPr/>
      <dgm:t>
        <a:bodyPr/>
        <a:lstStyle/>
        <a:p>
          <a:endParaRPr lang="en-US"/>
        </a:p>
      </dgm:t>
    </dgm:pt>
    <dgm:pt modelId="{E0E0AED5-99E3-42E7-8DCC-777410C7237B}" type="sibTrans" cxnId="{EF3110E7-B3B7-4CBC-A01A-61322AC3CDEF}">
      <dgm:prSet/>
      <dgm:spPr/>
      <dgm:t>
        <a:bodyPr/>
        <a:lstStyle/>
        <a:p>
          <a:endParaRPr lang="en-US"/>
        </a:p>
      </dgm:t>
    </dgm:pt>
    <dgm:pt modelId="{69827E15-7E73-42B0-BB60-CEC6E17EA5F9}">
      <dgm:prSet/>
      <dgm:spPr/>
      <dgm:t>
        <a:bodyPr/>
        <a:lstStyle/>
        <a:p>
          <a:r>
            <a:rPr lang="nl-BE"/>
            <a:t>1° Huidige waarde van de variabele getal uitlezen</a:t>
          </a:r>
          <a:endParaRPr lang="en-US"/>
        </a:p>
      </dgm:t>
    </dgm:pt>
    <dgm:pt modelId="{93CDB071-07AF-4A73-B262-282D95106712}" type="parTrans" cxnId="{4B707A59-96A5-4A89-B652-561B1DC0442C}">
      <dgm:prSet/>
      <dgm:spPr/>
      <dgm:t>
        <a:bodyPr/>
        <a:lstStyle/>
        <a:p>
          <a:endParaRPr lang="en-US"/>
        </a:p>
      </dgm:t>
    </dgm:pt>
    <dgm:pt modelId="{59029620-AB3E-4CD5-AD8A-0A1D31FFD3A8}" type="sibTrans" cxnId="{4B707A59-96A5-4A89-B652-561B1DC0442C}">
      <dgm:prSet/>
      <dgm:spPr/>
      <dgm:t>
        <a:bodyPr/>
        <a:lstStyle/>
        <a:p>
          <a:endParaRPr lang="en-US"/>
        </a:p>
      </dgm:t>
    </dgm:pt>
    <dgm:pt modelId="{99838B1D-C2DD-40F8-AC77-237E07BB1F7B}">
      <dgm:prSet/>
      <dgm:spPr/>
      <dgm:t>
        <a:bodyPr/>
        <a:lstStyle/>
        <a:p>
          <a:r>
            <a:rPr lang="nl-BE"/>
            <a:t>2° 1 bij deze waarde optellen</a:t>
          </a:r>
          <a:endParaRPr lang="en-US"/>
        </a:p>
      </dgm:t>
    </dgm:pt>
    <dgm:pt modelId="{E312301D-55DC-4EDA-8848-93530505C97A}" type="parTrans" cxnId="{F338CBF4-0B55-41A8-B8A1-27B1A704D45A}">
      <dgm:prSet/>
      <dgm:spPr/>
      <dgm:t>
        <a:bodyPr/>
        <a:lstStyle/>
        <a:p>
          <a:endParaRPr lang="en-US"/>
        </a:p>
      </dgm:t>
    </dgm:pt>
    <dgm:pt modelId="{DE8F2092-44E8-4C9F-91D4-B690BBA28C48}" type="sibTrans" cxnId="{F338CBF4-0B55-41A8-B8A1-27B1A704D45A}">
      <dgm:prSet/>
      <dgm:spPr/>
      <dgm:t>
        <a:bodyPr/>
        <a:lstStyle/>
        <a:p>
          <a:endParaRPr lang="en-US"/>
        </a:p>
      </dgm:t>
    </dgm:pt>
    <dgm:pt modelId="{2ACE2C95-82A3-47C6-8369-5C283EFD15AE}">
      <dgm:prSet/>
      <dgm:spPr/>
      <dgm:t>
        <a:bodyPr/>
        <a:lstStyle/>
        <a:p>
          <a:r>
            <a:rPr lang="nl-BE"/>
            <a:t>3° Resultaat terug in de variabele getal plaatsen</a:t>
          </a:r>
          <a:endParaRPr lang="en-US"/>
        </a:p>
      </dgm:t>
    </dgm:pt>
    <dgm:pt modelId="{1BABF9BE-68AB-4436-8E5A-0F48DF7BF6A0}" type="parTrans" cxnId="{6D6BFCD1-F859-40F0-B23F-022AB547E99A}">
      <dgm:prSet/>
      <dgm:spPr/>
      <dgm:t>
        <a:bodyPr/>
        <a:lstStyle/>
        <a:p>
          <a:endParaRPr lang="en-US"/>
        </a:p>
      </dgm:t>
    </dgm:pt>
    <dgm:pt modelId="{DF010506-28F6-4FCD-B562-8AB394756990}" type="sibTrans" cxnId="{6D6BFCD1-F859-40F0-B23F-022AB547E99A}">
      <dgm:prSet/>
      <dgm:spPr/>
      <dgm:t>
        <a:bodyPr/>
        <a:lstStyle/>
        <a:p>
          <a:endParaRPr lang="en-US"/>
        </a:p>
      </dgm:t>
    </dgm:pt>
    <dgm:pt modelId="{5C2A47DB-21E2-4AA7-A748-8736C401A013}">
      <dgm:prSet/>
      <dgm:spPr/>
      <dgm:t>
        <a:bodyPr/>
        <a:lstStyle/>
        <a:p>
          <a:r>
            <a:rPr lang="nl-BE"/>
            <a:t>Dus:</a:t>
          </a:r>
          <a:endParaRPr lang="en-US"/>
        </a:p>
      </dgm:t>
    </dgm:pt>
    <dgm:pt modelId="{746D674F-CFC8-4BA6-9AA5-4149FCA0F148}" type="parTrans" cxnId="{AB693EDB-11A9-4F3D-AD83-0BFD7360DC8D}">
      <dgm:prSet/>
      <dgm:spPr/>
      <dgm:t>
        <a:bodyPr/>
        <a:lstStyle/>
        <a:p>
          <a:endParaRPr lang="en-US"/>
        </a:p>
      </dgm:t>
    </dgm:pt>
    <dgm:pt modelId="{9300AB27-0BAC-4D3C-9E75-43076078A888}" type="sibTrans" cxnId="{AB693EDB-11A9-4F3D-AD83-0BFD7360DC8D}">
      <dgm:prSet/>
      <dgm:spPr/>
      <dgm:t>
        <a:bodyPr/>
        <a:lstStyle/>
        <a:p>
          <a:endParaRPr lang="en-US"/>
        </a:p>
      </dgm:t>
    </dgm:pt>
    <dgm:pt modelId="{BC844262-2BF7-4600-9888-E77AD7E7064F}">
      <dgm:prSet/>
      <dgm:spPr/>
      <dgm:t>
        <a:bodyPr/>
        <a:lstStyle/>
        <a:p>
          <a:r>
            <a:rPr lang="nl-BE" dirty="0"/>
            <a:t>getal= getal +1;</a:t>
          </a:r>
          <a:endParaRPr lang="en-US" dirty="0"/>
        </a:p>
      </dgm:t>
    </dgm:pt>
    <dgm:pt modelId="{625AFD98-45FF-4D74-943B-13550F849452}" type="parTrans" cxnId="{B7F6227E-886A-4626-9686-14455C8707F1}">
      <dgm:prSet/>
      <dgm:spPr/>
      <dgm:t>
        <a:bodyPr/>
        <a:lstStyle/>
        <a:p>
          <a:endParaRPr lang="en-US"/>
        </a:p>
      </dgm:t>
    </dgm:pt>
    <dgm:pt modelId="{46F184D5-A36E-4DE1-BD00-E4DB75B41C17}" type="sibTrans" cxnId="{B7F6227E-886A-4626-9686-14455C8707F1}">
      <dgm:prSet/>
      <dgm:spPr/>
      <dgm:t>
        <a:bodyPr/>
        <a:lstStyle/>
        <a:p>
          <a:endParaRPr lang="en-US"/>
        </a:p>
      </dgm:t>
    </dgm:pt>
    <dgm:pt modelId="{E849E06C-876E-4700-A6B0-9623C3A5028F}" type="pres">
      <dgm:prSet presAssocID="{EA2AF0A2-238E-4298-8512-FACD3C914D60}" presName="linear" presStyleCnt="0">
        <dgm:presLayoutVars>
          <dgm:dir/>
          <dgm:animLvl val="lvl"/>
          <dgm:resizeHandles val="exact"/>
        </dgm:presLayoutVars>
      </dgm:prSet>
      <dgm:spPr/>
    </dgm:pt>
    <dgm:pt modelId="{D9E43D74-0F23-4CA2-9EB5-C87E9EAE1903}" type="pres">
      <dgm:prSet presAssocID="{0FAB8624-77E2-4D9A-874C-0BC97C42EF2E}" presName="parentLin" presStyleCnt="0"/>
      <dgm:spPr/>
    </dgm:pt>
    <dgm:pt modelId="{C3AF532C-333A-4330-A0AE-5CBD80F2C6B3}" type="pres">
      <dgm:prSet presAssocID="{0FAB8624-77E2-4D9A-874C-0BC97C42EF2E}" presName="parentLeftMargin" presStyleLbl="node1" presStyleIdx="0" presStyleCnt="2"/>
      <dgm:spPr/>
    </dgm:pt>
    <dgm:pt modelId="{CC996988-7404-439A-8FD4-A09974FD7C12}" type="pres">
      <dgm:prSet presAssocID="{0FAB8624-77E2-4D9A-874C-0BC97C42E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CB2A1D-6AA7-41AC-A945-856DDE8F4A00}" type="pres">
      <dgm:prSet presAssocID="{0FAB8624-77E2-4D9A-874C-0BC97C42EF2E}" presName="negativeSpace" presStyleCnt="0"/>
      <dgm:spPr/>
    </dgm:pt>
    <dgm:pt modelId="{E227BE33-DF44-4C03-A23D-4AB3D985BF18}" type="pres">
      <dgm:prSet presAssocID="{0FAB8624-77E2-4D9A-874C-0BC97C42EF2E}" presName="childText" presStyleLbl="conFgAcc1" presStyleIdx="0" presStyleCnt="2">
        <dgm:presLayoutVars>
          <dgm:bulletEnabled val="1"/>
        </dgm:presLayoutVars>
      </dgm:prSet>
      <dgm:spPr/>
    </dgm:pt>
    <dgm:pt modelId="{8F3F9DA9-FD6B-4B9D-8DB3-4E1AC3B99DC0}" type="pres">
      <dgm:prSet presAssocID="{DF3A1E62-BE94-45DF-BC7D-87CF54330E73}" presName="spaceBetweenRectangles" presStyleCnt="0"/>
      <dgm:spPr/>
    </dgm:pt>
    <dgm:pt modelId="{5B62FA6D-8F86-4254-9558-864505CFC1AE}" type="pres">
      <dgm:prSet presAssocID="{C43F378B-89EB-4A75-816B-B47962334F42}" presName="parentLin" presStyleCnt="0"/>
      <dgm:spPr/>
    </dgm:pt>
    <dgm:pt modelId="{F20B33B8-026A-414D-9342-C5442D910420}" type="pres">
      <dgm:prSet presAssocID="{C43F378B-89EB-4A75-816B-B47962334F42}" presName="parentLeftMargin" presStyleLbl="node1" presStyleIdx="0" presStyleCnt="2"/>
      <dgm:spPr/>
    </dgm:pt>
    <dgm:pt modelId="{06C67BBE-03DB-430F-8448-1D6B8B837BB0}" type="pres">
      <dgm:prSet presAssocID="{C43F378B-89EB-4A75-816B-B47962334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AA0766-2467-4D59-8637-C1FEB36E4E45}" type="pres">
      <dgm:prSet presAssocID="{C43F378B-89EB-4A75-816B-B47962334F42}" presName="negativeSpace" presStyleCnt="0"/>
      <dgm:spPr/>
    </dgm:pt>
    <dgm:pt modelId="{D19F7027-0894-4874-8C99-0F594F8BC81D}" type="pres">
      <dgm:prSet presAssocID="{C43F378B-89EB-4A75-816B-B47962334F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C12109-030C-4796-A52B-21FDB2DA97CF}" srcId="{EA2AF0A2-238E-4298-8512-FACD3C914D60}" destId="{0FAB8624-77E2-4D9A-874C-0BC97C42EF2E}" srcOrd="0" destOrd="0" parTransId="{E4B47990-815C-4E31-A60D-ECDBEA1C81D5}" sibTransId="{DF3A1E62-BE94-45DF-BC7D-87CF54330E73}"/>
    <dgm:cxn modelId="{9DEA0513-46C8-46A0-A360-7120EE9CD087}" type="presOf" srcId="{0FAB8624-77E2-4D9A-874C-0BC97C42EF2E}" destId="{CC996988-7404-439A-8FD4-A09974FD7C12}" srcOrd="1" destOrd="0" presId="urn:microsoft.com/office/officeart/2005/8/layout/list1"/>
    <dgm:cxn modelId="{EDEB7019-C75E-490F-A408-4B122F4E1467}" type="presOf" srcId="{EA2AF0A2-238E-4298-8512-FACD3C914D60}" destId="{E849E06C-876E-4700-A6B0-9623C3A5028F}" srcOrd="0" destOrd="0" presId="urn:microsoft.com/office/officeart/2005/8/layout/list1"/>
    <dgm:cxn modelId="{828A431F-AD40-4550-84CC-8BD7C4E3A0B1}" type="presOf" srcId="{C43F378B-89EB-4A75-816B-B47962334F42}" destId="{06C67BBE-03DB-430F-8448-1D6B8B837BB0}" srcOrd="1" destOrd="0" presId="urn:microsoft.com/office/officeart/2005/8/layout/list1"/>
    <dgm:cxn modelId="{04DA7035-51CA-40E6-BA0A-6E112DB8962D}" type="presOf" srcId="{0FAB8624-77E2-4D9A-874C-0BC97C42EF2E}" destId="{C3AF532C-333A-4330-A0AE-5CBD80F2C6B3}" srcOrd="0" destOrd="0" presId="urn:microsoft.com/office/officeart/2005/8/layout/list1"/>
    <dgm:cxn modelId="{675FA370-AB5F-4488-9C8C-E94C2EBAB3E7}" type="presOf" srcId="{BC844262-2BF7-4600-9888-E77AD7E7064F}" destId="{D19F7027-0894-4874-8C99-0F594F8BC81D}" srcOrd="0" destOrd="4" presId="urn:microsoft.com/office/officeart/2005/8/layout/list1"/>
    <dgm:cxn modelId="{4B707A59-96A5-4A89-B652-561B1DC0442C}" srcId="{C43F378B-89EB-4A75-816B-B47962334F42}" destId="{69827E15-7E73-42B0-BB60-CEC6E17EA5F9}" srcOrd="0" destOrd="0" parTransId="{93CDB071-07AF-4A73-B262-282D95106712}" sibTransId="{59029620-AB3E-4CD5-AD8A-0A1D31FFD3A8}"/>
    <dgm:cxn modelId="{B7F6227E-886A-4626-9686-14455C8707F1}" srcId="{5C2A47DB-21E2-4AA7-A748-8736C401A013}" destId="{BC844262-2BF7-4600-9888-E77AD7E7064F}" srcOrd="0" destOrd="0" parTransId="{625AFD98-45FF-4D74-943B-13550F849452}" sibTransId="{46F184D5-A36E-4DE1-BD00-E4DB75B41C17}"/>
    <dgm:cxn modelId="{3A210880-7F35-4677-9C36-B69328CA0519}" type="presOf" srcId="{69827E15-7E73-42B0-BB60-CEC6E17EA5F9}" destId="{D19F7027-0894-4874-8C99-0F594F8BC81D}" srcOrd="0" destOrd="0" presId="urn:microsoft.com/office/officeart/2005/8/layout/list1"/>
    <dgm:cxn modelId="{913F20A5-EC7F-47D5-9011-54375F5152EE}" type="presOf" srcId="{99838B1D-C2DD-40F8-AC77-237E07BB1F7B}" destId="{D19F7027-0894-4874-8C99-0F594F8BC81D}" srcOrd="0" destOrd="1" presId="urn:microsoft.com/office/officeart/2005/8/layout/list1"/>
    <dgm:cxn modelId="{914D00C4-64CA-4370-ADED-AD117EF7E94D}" type="presOf" srcId="{5C2A47DB-21E2-4AA7-A748-8736C401A013}" destId="{D19F7027-0894-4874-8C99-0F594F8BC81D}" srcOrd="0" destOrd="3" presId="urn:microsoft.com/office/officeart/2005/8/layout/list1"/>
    <dgm:cxn modelId="{6D6BFCD1-F859-40F0-B23F-022AB547E99A}" srcId="{C43F378B-89EB-4A75-816B-B47962334F42}" destId="{2ACE2C95-82A3-47C6-8369-5C283EFD15AE}" srcOrd="2" destOrd="0" parTransId="{1BABF9BE-68AB-4436-8E5A-0F48DF7BF6A0}" sibTransId="{DF010506-28F6-4FCD-B562-8AB394756990}"/>
    <dgm:cxn modelId="{81A2B9D6-593C-4573-AABE-03F9204DFABF}" type="presOf" srcId="{2ACE2C95-82A3-47C6-8369-5C283EFD15AE}" destId="{D19F7027-0894-4874-8C99-0F594F8BC81D}" srcOrd="0" destOrd="2" presId="urn:microsoft.com/office/officeart/2005/8/layout/list1"/>
    <dgm:cxn modelId="{AB693EDB-11A9-4F3D-AD83-0BFD7360DC8D}" srcId="{C43F378B-89EB-4A75-816B-B47962334F42}" destId="{5C2A47DB-21E2-4AA7-A748-8736C401A013}" srcOrd="3" destOrd="0" parTransId="{746D674F-CFC8-4BA6-9AA5-4149FCA0F148}" sibTransId="{9300AB27-0BAC-4D3C-9E75-43076078A888}"/>
    <dgm:cxn modelId="{5A0D46DD-6CE8-499C-B0D4-7DF0CD0774AA}" type="presOf" srcId="{C43F378B-89EB-4A75-816B-B47962334F42}" destId="{F20B33B8-026A-414D-9342-C5442D910420}" srcOrd="0" destOrd="0" presId="urn:microsoft.com/office/officeart/2005/8/layout/list1"/>
    <dgm:cxn modelId="{EF3110E7-B3B7-4CBC-A01A-61322AC3CDEF}" srcId="{EA2AF0A2-238E-4298-8512-FACD3C914D60}" destId="{C43F378B-89EB-4A75-816B-B47962334F42}" srcOrd="1" destOrd="0" parTransId="{66EA9954-D7A8-47AD-BA65-6FB7CF77C866}" sibTransId="{E0E0AED5-99E3-42E7-8DCC-777410C7237B}"/>
    <dgm:cxn modelId="{F338CBF4-0B55-41A8-B8A1-27B1A704D45A}" srcId="{C43F378B-89EB-4A75-816B-B47962334F42}" destId="{99838B1D-C2DD-40F8-AC77-237E07BB1F7B}" srcOrd="1" destOrd="0" parTransId="{E312301D-55DC-4EDA-8848-93530505C97A}" sibTransId="{DE8F2092-44E8-4C9F-91D4-B690BBA28C48}"/>
    <dgm:cxn modelId="{8347C663-0D31-4293-83FE-9462E9F534B6}" type="presParOf" srcId="{E849E06C-876E-4700-A6B0-9623C3A5028F}" destId="{D9E43D74-0F23-4CA2-9EB5-C87E9EAE1903}" srcOrd="0" destOrd="0" presId="urn:microsoft.com/office/officeart/2005/8/layout/list1"/>
    <dgm:cxn modelId="{1E074E90-C374-4ADA-91B6-DE94C98564F7}" type="presParOf" srcId="{D9E43D74-0F23-4CA2-9EB5-C87E9EAE1903}" destId="{C3AF532C-333A-4330-A0AE-5CBD80F2C6B3}" srcOrd="0" destOrd="0" presId="urn:microsoft.com/office/officeart/2005/8/layout/list1"/>
    <dgm:cxn modelId="{73203A2B-5C29-4A1B-8D17-8D94B7871785}" type="presParOf" srcId="{D9E43D74-0F23-4CA2-9EB5-C87E9EAE1903}" destId="{CC996988-7404-439A-8FD4-A09974FD7C12}" srcOrd="1" destOrd="0" presId="urn:microsoft.com/office/officeart/2005/8/layout/list1"/>
    <dgm:cxn modelId="{1CFF0FFE-487A-4F82-8528-D76336848DFC}" type="presParOf" srcId="{E849E06C-876E-4700-A6B0-9623C3A5028F}" destId="{9BCB2A1D-6AA7-41AC-A945-856DDE8F4A00}" srcOrd="1" destOrd="0" presId="urn:microsoft.com/office/officeart/2005/8/layout/list1"/>
    <dgm:cxn modelId="{F4080A09-D042-4156-9C93-0FF120586FD2}" type="presParOf" srcId="{E849E06C-876E-4700-A6B0-9623C3A5028F}" destId="{E227BE33-DF44-4C03-A23D-4AB3D985BF18}" srcOrd="2" destOrd="0" presId="urn:microsoft.com/office/officeart/2005/8/layout/list1"/>
    <dgm:cxn modelId="{2E5F689D-DD00-4CC3-9B83-08AD5D6FFAE7}" type="presParOf" srcId="{E849E06C-876E-4700-A6B0-9623C3A5028F}" destId="{8F3F9DA9-FD6B-4B9D-8DB3-4E1AC3B99DC0}" srcOrd="3" destOrd="0" presId="urn:microsoft.com/office/officeart/2005/8/layout/list1"/>
    <dgm:cxn modelId="{91EB1DBA-D5EA-4306-9508-2DE2CA95A47F}" type="presParOf" srcId="{E849E06C-876E-4700-A6B0-9623C3A5028F}" destId="{5B62FA6D-8F86-4254-9558-864505CFC1AE}" srcOrd="4" destOrd="0" presId="urn:microsoft.com/office/officeart/2005/8/layout/list1"/>
    <dgm:cxn modelId="{06F6D94F-88EB-4D12-9654-81EE34FC14AE}" type="presParOf" srcId="{5B62FA6D-8F86-4254-9558-864505CFC1AE}" destId="{F20B33B8-026A-414D-9342-C5442D910420}" srcOrd="0" destOrd="0" presId="urn:microsoft.com/office/officeart/2005/8/layout/list1"/>
    <dgm:cxn modelId="{8A68783E-BC5C-4B4C-A557-47405D7FA05F}" type="presParOf" srcId="{5B62FA6D-8F86-4254-9558-864505CFC1AE}" destId="{06C67BBE-03DB-430F-8448-1D6B8B837BB0}" srcOrd="1" destOrd="0" presId="urn:microsoft.com/office/officeart/2005/8/layout/list1"/>
    <dgm:cxn modelId="{B053E314-1BBD-497A-9D21-7E435057995B}" type="presParOf" srcId="{E849E06C-876E-4700-A6B0-9623C3A5028F}" destId="{86AA0766-2467-4D59-8637-C1FEB36E4E45}" srcOrd="5" destOrd="0" presId="urn:microsoft.com/office/officeart/2005/8/layout/list1"/>
    <dgm:cxn modelId="{DF91031E-FA58-49A1-B427-9EE0DB329689}" type="presParOf" srcId="{E849E06C-876E-4700-A6B0-9623C3A5028F}" destId="{D19F7027-0894-4874-8C99-0F594F8BC8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9D36-5A96-4DF0-AEAE-7AFBAA0EC6AD}" type="doc">
      <dgm:prSet loTypeId="urn:microsoft.com/office/officeart/2005/8/layout/chevron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99C2C-1FD8-4551-8C40-304105D82F3B}">
      <dgm:prSet/>
      <dgm:spPr/>
      <dgm:t>
        <a:bodyPr/>
        <a:lstStyle/>
        <a:p>
          <a:r>
            <a:rPr lang="nl-BE"/>
            <a:t>Stel je hebt:</a:t>
          </a:r>
          <a:endParaRPr lang="en-US"/>
        </a:p>
      </dgm:t>
    </dgm:pt>
    <dgm:pt modelId="{5ECC9310-17D0-4205-95CC-B49478E9A8FB}" type="parTrans" cxnId="{7DAED15D-988B-4F2F-9202-73AC19874E74}">
      <dgm:prSet/>
      <dgm:spPr/>
      <dgm:t>
        <a:bodyPr/>
        <a:lstStyle/>
        <a:p>
          <a:endParaRPr lang="en-US"/>
        </a:p>
      </dgm:t>
    </dgm:pt>
    <dgm:pt modelId="{49B6C4D8-A4A8-477C-AEC3-230F1199441A}" type="sibTrans" cxnId="{7DAED15D-988B-4F2F-9202-73AC19874E74}">
      <dgm:prSet/>
      <dgm:spPr/>
      <dgm:t>
        <a:bodyPr/>
        <a:lstStyle/>
        <a:p>
          <a:endParaRPr lang="en-US"/>
        </a:p>
      </dgm:t>
    </dgm:pt>
    <dgm:pt modelId="{61CFDC1A-0C9E-458F-8D24-B1E2071F3C70}">
      <dgm:prSet/>
      <dgm:spPr/>
      <dgm:t>
        <a:bodyPr/>
        <a:lstStyle/>
        <a:p>
          <a:r>
            <a:rPr lang="nl-BE"/>
            <a:t>int getalA= 6;</a:t>
          </a:r>
          <a:endParaRPr lang="en-US"/>
        </a:p>
      </dgm:t>
    </dgm:pt>
    <dgm:pt modelId="{E3560139-B298-4E50-8399-A9E27D1A1A50}" type="parTrans" cxnId="{04DF9B85-CC41-4DF8-AE2F-110BAE3724D1}">
      <dgm:prSet/>
      <dgm:spPr/>
      <dgm:t>
        <a:bodyPr/>
        <a:lstStyle/>
        <a:p>
          <a:endParaRPr lang="en-US"/>
        </a:p>
      </dgm:t>
    </dgm:pt>
    <dgm:pt modelId="{811B6DBB-F6BD-431B-8A4C-2FAD5B46601E}" type="sibTrans" cxnId="{04DF9B85-CC41-4DF8-AE2F-110BAE3724D1}">
      <dgm:prSet/>
      <dgm:spPr/>
      <dgm:t>
        <a:bodyPr/>
        <a:lstStyle/>
        <a:p>
          <a:endParaRPr lang="en-US"/>
        </a:p>
      </dgm:t>
    </dgm:pt>
    <dgm:pt modelId="{B5E78E4D-DDD9-4BE6-9A83-58B6990950DA}">
      <dgm:prSet/>
      <dgm:spPr/>
      <dgm:t>
        <a:bodyPr/>
        <a:lstStyle/>
        <a:p>
          <a:r>
            <a:rPr lang="nl-BE"/>
            <a:t>int getalB= 8;</a:t>
          </a:r>
          <a:endParaRPr lang="en-US"/>
        </a:p>
      </dgm:t>
    </dgm:pt>
    <dgm:pt modelId="{193CF210-6BC6-4E69-9220-BF0A932451ED}" type="parTrans" cxnId="{2C146511-3BB3-494E-9E90-78FD0724C076}">
      <dgm:prSet/>
      <dgm:spPr/>
      <dgm:t>
        <a:bodyPr/>
        <a:lstStyle/>
        <a:p>
          <a:endParaRPr lang="en-US"/>
        </a:p>
      </dgm:t>
    </dgm:pt>
    <dgm:pt modelId="{0CD1B49B-735B-453F-8E1A-4CF41BD8D629}" type="sibTrans" cxnId="{2C146511-3BB3-494E-9E90-78FD0724C076}">
      <dgm:prSet/>
      <dgm:spPr/>
      <dgm:t>
        <a:bodyPr/>
        <a:lstStyle/>
        <a:p>
          <a:endParaRPr lang="en-US"/>
        </a:p>
      </dgm:t>
    </dgm:pt>
    <dgm:pt modelId="{02A8827B-8F0E-42C4-8609-C331EA87886E}">
      <dgm:prSet/>
      <dgm:spPr/>
      <dgm:t>
        <a:bodyPr/>
        <a:lstStyle/>
        <a:p>
          <a:r>
            <a:rPr lang="nl-BE"/>
            <a:t>Je wil de waarden omwisselen.Je zal een extra reserve variabele nodig hebben:</a:t>
          </a:r>
          <a:endParaRPr lang="en-US"/>
        </a:p>
      </dgm:t>
    </dgm:pt>
    <dgm:pt modelId="{3066371B-CA5D-4F2C-98F7-7728D982E6FA}" type="parTrans" cxnId="{478E8433-6325-46E6-A294-D25CEFB9DFCF}">
      <dgm:prSet/>
      <dgm:spPr/>
      <dgm:t>
        <a:bodyPr/>
        <a:lstStyle/>
        <a:p>
          <a:endParaRPr lang="en-US"/>
        </a:p>
      </dgm:t>
    </dgm:pt>
    <dgm:pt modelId="{C7B422F9-B6C9-45D3-8FFC-DD3BB9F386AA}" type="sibTrans" cxnId="{478E8433-6325-46E6-A294-D25CEFB9DFCF}">
      <dgm:prSet/>
      <dgm:spPr/>
      <dgm:t>
        <a:bodyPr/>
        <a:lstStyle/>
        <a:p>
          <a:endParaRPr lang="en-US"/>
        </a:p>
      </dgm:t>
    </dgm:pt>
    <dgm:pt modelId="{E24B04DB-8E9A-4EE7-97B0-83F394108450}">
      <dgm:prSet/>
      <dgm:spPr/>
      <dgm:t>
        <a:bodyPr/>
        <a:lstStyle/>
        <a:p>
          <a:r>
            <a:rPr lang="nl-BE"/>
            <a:t>1° Waarde eerste variabele in reserve variabele bewaren</a:t>
          </a:r>
          <a:endParaRPr lang="en-US"/>
        </a:p>
      </dgm:t>
    </dgm:pt>
    <dgm:pt modelId="{77B90EEA-550A-4A8D-9302-7EF0785AFBFA}" type="parTrans" cxnId="{F520F080-E6F1-463F-A9D4-9C8AF75E242E}">
      <dgm:prSet/>
      <dgm:spPr/>
      <dgm:t>
        <a:bodyPr/>
        <a:lstStyle/>
        <a:p>
          <a:endParaRPr lang="en-US"/>
        </a:p>
      </dgm:t>
    </dgm:pt>
    <dgm:pt modelId="{3FF6A031-516F-4363-9A5C-F2AB18FC9C11}" type="sibTrans" cxnId="{F520F080-E6F1-463F-A9D4-9C8AF75E242E}">
      <dgm:prSet/>
      <dgm:spPr/>
      <dgm:t>
        <a:bodyPr/>
        <a:lstStyle/>
        <a:p>
          <a:endParaRPr lang="en-US"/>
        </a:p>
      </dgm:t>
    </dgm:pt>
    <dgm:pt modelId="{53DC7BFB-CCFB-4C00-937E-4D4BC078DA3F}">
      <dgm:prSet/>
      <dgm:spPr/>
      <dgm:t>
        <a:bodyPr/>
        <a:lstStyle/>
        <a:p>
          <a:r>
            <a:rPr lang="nl-BE"/>
            <a:t>2° Waarde eerste variabele overschrijven met waarde van tweede variabele</a:t>
          </a:r>
          <a:endParaRPr lang="en-US"/>
        </a:p>
      </dgm:t>
    </dgm:pt>
    <dgm:pt modelId="{D7CC74CA-4699-4235-9B8E-DF91B6668776}" type="parTrans" cxnId="{5BD9A37A-1AB3-419F-9570-DE039912293A}">
      <dgm:prSet/>
      <dgm:spPr/>
      <dgm:t>
        <a:bodyPr/>
        <a:lstStyle/>
        <a:p>
          <a:endParaRPr lang="en-US"/>
        </a:p>
      </dgm:t>
    </dgm:pt>
    <dgm:pt modelId="{D81D577E-EF33-4FB9-8DC5-70C64ED1B0E2}" type="sibTrans" cxnId="{5BD9A37A-1AB3-419F-9570-DE039912293A}">
      <dgm:prSet/>
      <dgm:spPr/>
      <dgm:t>
        <a:bodyPr/>
        <a:lstStyle/>
        <a:p>
          <a:endParaRPr lang="en-US"/>
        </a:p>
      </dgm:t>
    </dgm:pt>
    <dgm:pt modelId="{1F4EC7CF-6939-4F56-AFD6-B03ABF51722D}">
      <dgm:prSet/>
      <dgm:spPr/>
      <dgm:t>
        <a:bodyPr/>
        <a:lstStyle/>
        <a:p>
          <a:r>
            <a:rPr lang="nl-BE"/>
            <a:t>3° Waarde in tweede variabele overschrijven met waarde in reserve variabele</a:t>
          </a:r>
          <a:endParaRPr lang="en-US"/>
        </a:p>
      </dgm:t>
    </dgm:pt>
    <dgm:pt modelId="{0DE9CA98-4234-4A47-8E6D-BFF3B836785A}" type="parTrans" cxnId="{E1D764C7-E781-43B4-B6BF-4DFFA8C67BB0}">
      <dgm:prSet/>
      <dgm:spPr/>
      <dgm:t>
        <a:bodyPr/>
        <a:lstStyle/>
        <a:p>
          <a:endParaRPr lang="en-US"/>
        </a:p>
      </dgm:t>
    </dgm:pt>
    <dgm:pt modelId="{E5348D1E-A720-486E-9E87-32B29340F4C6}" type="sibTrans" cxnId="{E1D764C7-E781-43B4-B6BF-4DFFA8C67BB0}">
      <dgm:prSet/>
      <dgm:spPr/>
      <dgm:t>
        <a:bodyPr/>
        <a:lstStyle/>
        <a:p>
          <a:endParaRPr lang="en-US"/>
        </a:p>
      </dgm:t>
    </dgm:pt>
    <dgm:pt modelId="{DFFB4DA2-E6A0-4D1D-ACD3-02EB9BB53174}">
      <dgm:prSet/>
      <dgm:spPr/>
      <dgm:t>
        <a:bodyPr/>
        <a:lstStyle/>
        <a:p>
          <a:r>
            <a:rPr lang="nl-BE"/>
            <a:t>Dus:	</a:t>
          </a:r>
          <a:endParaRPr lang="en-US"/>
        </a:p>
      </dgm:t>
    </dgm:pt>
    <dgm:pt modelId="{AC550AEF-EEE7-4AB2-916E-FD587A93F609}" type="parTrans" cxnId="{4450B5B8-FF56-4D99-A7B1-52C6D567C5D7}">
      <dgm:prSet/>
      <dgm:spPr/>
      <dgm:t>
        <a:bodyPr/>
        <a:lstStyle/>
        <a:p>
          <a:endParaRPr lang="en-US"/>
        </a:p>
      </dgm:t>
    </dgm:pt>
    <dgm:pt modelId="{05290B93-3007-43A5-8A77-3A3A28FD66EB}" type="sibTrans" cxnId="{4450B5B8-FF56-4D99-A7B1-52C6D567C5D7}">
      <dgm:prSet/>
      <dgm:spPr/>
      <dgm:t>
        <a:bodyPr/>
        <a:lstStyle/>
        <a:p>
          <a:endParaRPr lang="en-US"/>
        </a:p>
      </dgm:t>
    </dgm:pt>
    <dgm:pt modelId="{94408EA8-03D8-4B04-A040-21E50C26E3B2}">
      <dgm:prSet/>
      <dgm:spPr/>
      <dgm:t>
        <a:bodyPr/>
        <a:lstStyle/>
        <a:p>
          <a:pPr>
            <a:buNone/>
          </a:pPr>
          <a:r>
            <a:rPr lang="nl-BE" dirty="0"/>
            <a:t>	int temp = </a:t>
          </a:r>
          <a:r>
            <a:rPr lang="nl-BE" dirty="0" err="1"/>
            <a:t>getalA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getalA</a:t>
          </a:r>
          <a:r>
            <a:rPr lang="nl-BE" dirty="0"/>
            <a:t>= </a:t>
          </a:r>
          <a:r>
            <a:rPr lang="nl-BE" dirty="0" err="1"/>
            <a:t>getalB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getalB</a:t>
          </a:r>
          <a:r>
            <a:rPr lang="nl-BE" dirty="0"/>
            <a:t>= temp;</a:t>
          </a:r>
          <a:endParaRPr lang="en-US" dirty="0"/>
        </a:p>
      </dgm:t>
    </dgm:pt>
    <dgm:pt modelId="{50569BE9-5BDA-4F0D-A084-8A80AD5E18CB}" type="parTrans" cxnId="{8F51303A-E57D-476F-9082-FC1D24B43DF7}">
      <dgm:prSet/>
      <dgm:spPr/>
      <dgm:t>
        <a:bodyPr/>
        <a:lstStyle/>
        <a:p>
          <a:endParaRPr lang="en-US"/>
        </a:p>
      </dgm:t>
    </dgm:pt>
    <dgm:pt modelId="{F2259AD3-6865-4356-9F8E-1CD3251E7E4D}" type="sibTrans" cxnId="{8F51303A-E57D-476F-9082-FC1D24B43DF7}">
      <dgm:prSet/>
      <dgm:spPr/>
      <dgm:t>
        <a:bodyPr/>
        <a:lstStyle/>
        <a:p>
          <a:endParaRPr lang="en-US"/>
        </a:p>
      </dgm:t>
    </dgm:pt>
    <dgm:pt modelId="{95F2DECD-36E8-462F-A8C9-1FE285A89FE6}" type="pres">
      <dgm:prSet presAssocID="{F0AF9D36-5A96-4DF0-AEAE-7AFBAA0EC6AD}" presName="linearFlow" presStyleCnt="0">
        <dgm:presLayoutVars>
          <dgm:dir/>
          <dgm:animLvl val="lvl"/>
          <dgm:resizeHandles val="exact"/>
        </dgm:presLayoutVars>
      </dgm:prSet>
      <dgm:spPr/>
    </dgm:pt>
    <dgm:pt modelId="{4113FF7D-067A-411A-A40F-D42DDAAAD26E}" type="pres">
      <dgm:prSet presAssocID="{ECD99C2C-1FD8-4551-8C40-304105D82F3B}" presName="composite" presStyleCnt="0"/>
      <dgm:spPr/>
    </dgm:pt>
    <dgm:pt modelId="{70B0BC10-271B-4E23-9F69-417B19D3801B}" type="pres">
      <dgm:prSet presAssocID="{ECD99C2C-1FD8-4551-8C40-304105D82F3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D4C549-6A94-4035-B189-A79214DF45B2}" type="pres">
      <dgm:prSet presAssocID="{ECD99C2C-1FD8-4551-8C40-304105D82F3B}" presName="descendantText" presStyleLbl="alignAcc1" presStyleIdx="0" presStyleCnt="3">
        <dgm:presLayoutVars>
          <dgm:bulletEnabled val="1"/>
        </dgm:presLayoutVars>
      </dgm:prSet>
      <dgm:spPr/>
    </dgm:pt>
    <dgm:pt modelId="{F2360D0E-80CC-4883-A30E-5D6EE6829687}" type="pres">
      <dgm:prSet presAssocID="{49B6C4D8-A4A8-477C-AEC3-230F1199441A}" presName="sp" presStyleCnt="0"/>
      <dgm:spPr/>
    </dgm:pt>
    <dgm:pt modelId="{BEA501E8-D066-40E9-B12C-D0A3FBCC20CC}" type="pres">
      <dgm:prSet presAssocID="{02A8827B-8F0E-42C4-8609-C331EA87886E}" presName="composite" presStyleCnt="0"/>
      <dgm:spPr/>
    </dgm:pt>
    <dgm:pt modelId="{F239ECC0-C939-4A59-94DB-342A5A49F421}" type="pres">
      <dgm:prSet presAssocID="{02A8827B-8F0E-42C4-8609-C331EA8788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2E4904E-BB52-498E-A324-1B1991667A68}" type="pres">
      <dgm:prSet presAssocID="{02A8827B-8F0E-42C4-8609-C331EA87886E}" presName="descendantText" presStyleLbl="alignAcc1" presStyleIdx="1" presStyleCnt="3">
        <dgm:presLayoutVars>
          <dgm:bulletEnabled val="1"/>
        </dgm:presLayoutVars>
      </dgm:prSet>
      <dgm:spPr/>
    </dgm:pt>
    <dgm:pt modelId="{247255F1-DA9B-4D91-956E-0EC4E3CB943B}" type="pres">
      <dgm:prSet presAssocID="{C7B422F9-B6C9-45D3-8FFC-DD3BB9F386AA}" presName="sp" presStyleCnt="0"/>
      <dgm:spPr/>
    </dgm:pt>
    <dgm:pt modelId="{750C536C-3F72-4D7C-84D4-9FCBEBA67A51}" type="pres">
      <dgm:prSet presAssocID="{DFFB4DA2-E6A0-4D1D-ACD3-02EB9BB53174}" presName="composite" presStyleCnt="0"/>
      <dgm:spPr/>
    </dgm:pt>
    <dgm:pt modelId="{A9054AE6-34FB-4037-A8B3-A52E0579FC8F}" type="pres">
      <dgm:prSet presAssocID="{DFFB4DA2-E6A0-4D1D-ACD3-02EB9BB531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BEBAAE-FDBA-48FB-A30C-F581783E9674}" type="pres">
      <dgm:prSet presAssocID="{DFFB4DA2-E6A0-4D1D-ACD3-02EB9BB531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A74A0D-2364-4AFE-AFA7-2F72707A5B8C}" type="presOf" srcId="{94408EA8-03D8-4B04-A040-21E50C26E3B2}" destId="{D5BEBAAE-FDBA-48FB-A30C-F581783E9674}" srcOrd="0" destOrd="0" presId="urn:microsoft.com/office/officeart/2005/8/layout/chevron2"/>
    <dgm:cxn modelId="{2C146511-3BB3-494E-9E90-78FD0724C076}" srcId="{ECD99C2C-1FD8-4551-8C40-304105D82F3B}" destId="{B5E78E4D-DDD9-4BE6-9A83-58B6990950DA}" srcOrd="1" destOrd="0" parTransId="{193CF210-6BC6-4E69-9220-BF0A932451ED}" sibTransId="{0CD1B49B-735B-453F-8E1A-4CF41BD8D629}"/>
    <dgm:cxn modelId="{5C045519-36D3-416F-9C83-4E8C56F3D09C}" type="presOf" srcId="{ECD99C2C-1FD8-4551-8C40-304105D82F3B}" destId="{70B0BC10-271B-4E23-9F69-417B19D3801B}" srcOrd="0" destOrd="0" presId="urn:microsoft.com/office/officeart/2005/8/layout/chevron2"/>
    <dgm:cxn modelId="{478E8433-6325-46E6-A294-D25CEFB9DFCF}" srcId="{F0AF9D36-5A96-4DF0-AEAE-7AFBAA0EC6AD}" destId="{02A8827B-8F0E-42C4-8609-C331EA87886E}" srcOrd="1" destOrd="0" parTransId="{3066371B-CA5D-4F2C-98F7-7728D982E6FA}" sibTransId="{C7B422F9-B6C9-45D3-8FFC-DD3BB9F386AA}"/>
    <dgm:cxn modelId="{8F51303A-E57D-476F-9082-FC1D24B43DF7}" srcId="{DFFB4DA2-E6A0-4D1D-ACD3-02EB9BB53174}" destId="{94408EA8-03D8-4B04-A040-21E50C26E3B2}" srcOrd="0" destOrd="0" parTransId="{50569BE9-5BDA-4F0D-A084-8A80AD5E18CB}" sibTransId="{F2259AD3-6865-4356-9F8E-1CD3251E7E4D}"/>
    <dgm:cxn modelId="{7DAED15D-988B-4F2F-9202-73AC19874E74}" srcId="{F0AF9D36-5A96-4DF0-AEAE-7AFBAA0EC6AD}" destId="{ECD99C2C-1FD8-4551-8C40-304105D82F3B}" srcOrd="0" destOrd="0" parTransId="{5ECC9310-17D0-4205-95CC-B49478E9A8FB}" sibTransId="{49B6C4D8-A4A8-477C-AEC3-230F1199441A}"/>
    <dgm:cxn modelId="{A6C5CC6A-3311-46E2-AE98-41B3023B6FFA}" type="presOf" srcId="{02A8827B-8F0E-42C4-8609-C331EA87886E}" destId="{F239ECC0-C939-4A59-94DB-342A5A49F421}" srcOrd="0" destOrd="0" presId="urn:microsoft.com/office/officeart/2005/8/layout/chevron2"/>
    <dgm:cxn modelId="{5BD9A37A-1AB3-419F-9570-DE039912293A}" srcId="{02A8827B-8F0E-42C4-8609-C331EA87886E}" destId="{53DC7BFB-CCFB-4C00-937E-4D4BC078DA3F}" srcOrd="1" destOrd="0" parTransId="{D7CC74CA-4699-4235-9B8E-DF91B6668776}" sibTransId="{D81D577E-EF33-4FB9-8DC5-70C64ED1B0E2}"/>
    <dgm:cxn modelId="{E04A1880-D6C6-479F-8277-62489FB76082}" type="presOf" srcId="{B5E78E4D-DDD9-4BE6-9A83-58B6990950DA}" destId="{E7D4C549-6A94-4035-B189-A79214DF45B2}" srcOrd="0" destOrd="1" presId="urn:microsoft.com/office/officeart/2005/8/layout/chevron2"/>
    <dgm:cxn modelId="{F520F080-E6F1-463F-A9D4-9C8AF75E242E}" srcId="{02A8827B-8F0E-42C4-8609-C331EA87886E}" destId="{E24B04DB-8E9A-4EE7-97B0-83F394108450}" srcOrd="0" destOrd="0" parTransId="{77B90EEA-550A-4A8D-9302-7EF0785AFBFA}" sibTransId="{3FF6A031-516F-4363-9A5C-F2AB18FC9C11}"/>
    <dgm:cxn modelId="{04DF9B85-CC41-4DF8-AE2F-110BAE3724D1}" srcId="{ECD99C2C-1FD8-4551-8C40-304105D82F3B}" destId="{61CFDC1A-0C9E-458F-8D24-B1E2071F3C70}" srcOrd="0" destOrd="0" parTransId="{E3560139-B298-4E50-8399-A9E27D1A1A50}" sibTransId="{811B6DBB-F6BD-431B-8A4C-2FAD5B46601E}"/>
    <dgm:cxn modelId="{6CFBAA86-F8E2-422E-BB13-27060926067F}" type="presOf" srcId="{1F4EC7CF-6939-4F56-AFD6-B03ABF51722D}" destId="{D2E4904E-BB52-498E-A324-1B1991667A68}" srcOrd="0" destOrd="2" presId="urn:microsoft.com/office/officeart/2005/8/layout/chevron2"/>
    <dgm:cxn modelId="{F38DCEA9-9786-4755-9389-E66A1042F4E6}" type="presOf" srcId="{F0AF9D36-5A96-4DF0-AEAE-7AFBAA0EC6AD}" destId="{95F2DECD-36E8-462F-A8C9-1FE285A89FE6}" srcOrd="0" destOrd="0" presId="urn:microsoft.com/office/officeart/2005/8/layout/chevron2"/>
    <dgm:cxn modelId="{53C032B1-D9D0-4CD5-B5BE-88BE9C94D568}" type="presOf" srcId="{53DC7BFB-CCFB-4C00-937E-4D4BC078DA3F}" destId="{D2E4904E-BB52-498E-A324-1B1991667A68}" srcOrd="0" destOrd="1" presId="urn:microsoft.com/office/officeart/2005/8/layout/chevron2"/>
    <dgm:cxn modelId="{7E6163B7-DCE9-4034-A5FC-6DB7F8E7B423}" type="presOf" srcId="{61CFDC1A-0C9E-458F-8D24-B1E2071F3C70}" destId="{E7D4C549-6A94-4035-B189-A79214DF45B2}" srcOrd="0" destOrd="0" presId="urn:microsoft.com/office/officeart/2005/8/layout/chevron2"/>
    <dgm:cxn modelId="{4450B5B8-FF56-4D99-A7B1-52C6D567C5D7}" srcId="{F0AF9D36-5A96-4DF0-AEAE-7AFBAA0EC6AD}" destId="{DFFB4DA2-E6A0-4D1D-ACD3-02EB9BB53174}" srcOrd="2" destOrd="0" parTransId="{AC550AEF-EEE7-4AB2-916E-FD587A93F609}" sibTransId="{05290B93-3007-43A5-8A77-3A3A28FD66EB}"/>
    <dgm:cxn modelId="{D970D5B9-CEE4-41CC-9AF3-99AA689AFDCC}" type="presOf" srcId="{E24B04DB-8E9A-4EE7-97B0-83F394108450}" destId="{D2E4904E-BB52-498E-A324-1B1991667A68}" srcOrd="0" destOrd="0" presId="urn:microsoft.com/office/officeart/2005/8/layout/chevron2"/>
    <dgm:cxn modelId="{E1D764C7-E781-43B4-B6BF-4DFFA8C67BB0}" srcId="{02A8827B-8F0E-42C4-8609-C331EA87886E}" destId="{1F4EC7CF-6939-4F56-AFD6-B03ABF51722D}" srcOrd="2" destOrd="0" parTransId="{0DE9CA98-4234-4A47-8E6D-BFF3B836785A}" sibTransId="{E5348D1E-A720-486E-9E87-32B29340F4C6}"/>
    <dgm:cxn modelId="{3E1EC0FB-F1D2-4589-ADCE-856B3A2F6519}" type="presOf" srcId="{DFFB4DA2-E6A0-4D1D-ACD3-02EB9BB53174}" destId="{A9054AE6-34FB-4037-A8B3-A52E0579FC8F}" srcOrd="0" destOrd="0" presId="urn:microsoft.com/office/officeart/2005/8/layout/chevron2"/>
    <dgm:cxn modelId="{A95E13B9-1F60-43BF-B989-90E3D0BBB389}" type="presParOf" srcId="{95F2DECD-36E8-462F-A8C9-1FE285A89FE6}" destId="{4113FF7D-067A-411A-A40F-D42DDAAAD26E}" srcOrd="0" destOrd="0" presId="urn:microsoft.com/office/officeart/2005/8/layout/chevron2"/>
    <dgm:cxn modelId="{63900509-E036-40CE-8504-A5E41D9B8067}" type="presParOf" srcId="{4113FF7D-067A-411A-A40F-D42DDAAAD26E}" destId="{70B0BC10-271B-4E23-9F69-417B19D3801B}" srcOrd="0" destOrd="0" presId="urn:microsoft.com/office/officeart/2005/8/layout/chevron2"/>
    <dgm:cxn modelId="{9F520074-332B-4A74-ACB6-6B4C77F0CB56}" type="presParOf" srcId="{4113FF7D-067A-411A-A40F-D42DDAAAD26E}" destId="{E7D4C549-6A94-4035-B189-A79214DF45B2}" srcOrd="1" destOrd="0" presId="urn:microsoft.com/office/officeart/2005/8/layout/chevron2"/>
    <dgm:cxn modelId="{9F4A43B1-03EA-4646-9B62-C137B65983BC}" type="presParOf" srcId="{95F2DECD-36E8-462F-A8C9-1FE285A89FE6}" destId="{F2360D0E-80CC-4883-A30E-5D6EE6829687}" srcOrd="1" destOrd="0" presId="urn:microsoft.com/office/officeart/2005/8/layout/chevron2"/>
    <dgm:cxn modelId="{D8CB28F7-1F1D-49A5-BF5B-9B48CECFF16D}" type="presParOf" srcId="{95F2DECD-36E8-462F-A8C9-1FE285A89FE6}" destId="{BEA501E8-D066-40E9-B12C-D0A3FBCC20CC}" srcOrd="2" destOrd="0" presId="urn:microsoft.com/office/officeart/2005/8/layout/chevron2"/>
    <dgm:cxn modelId="{0D287B85-185C-47AB-8348-4577DF9AA7AD}" type="presParOf" srcId="{BEA501E8-D066-40E9-B12C-D0A3FBCC20CC}" destId="{F239ECC0-C939-4A59-94DB-342A5A49F421}" srcOrd="0" destOrd="0" presId="urn:microsoft.com/office/officeart/2005/8/layout/chevron2"/>
    <dgm:cxn modelId="{A69E6CE3-234E-4DED-AB72-0A3D8AD53CF3}" type="presParOf" srcId="{BEA501E8-D066-40E9-B12C-D0A3FBCC20CC}" destId="{D2E4904E-BB52-498E-A324-1B1991667A68}" srcOrd="1" destOrd="0" presId="urn:microsoft.com/office/officeart/2005/8/layout/chevron2"/>
    <dgm:cxn modelId="{894D5D28-1425-4B58-B57B-39876033C702}" type="presParOf" srcId="{95F2DECD-36E8-462F-A8C9-1FE285A89FE6}" destId="{247255F1-DA9B-4D91-956E-0EC4E3CB943B}" srcOrd="3" destOrd="0" presId="urn:microsoft.com/office/officeart/2005/8/layout/chevron2"/>
    <dgm:cxn modelId="{D282BF95-AE9B-467B-8BD2-0D8EF9721341}" type="presParOf" srcId="{95F2DECD-36E8-462F-A8C9-1FE285A89FE6}" destId="{750C536C-3F72-4D7C-84D4-9FCBEBA67A51}" srcOrd="4" destOrd="0" presId="urn:microsoft.com/office/officeart/2005/8/layout/chevron2"/>
    <dgm:cxn modelId="{D856F216-EF4D-4F71-817F-AAA5E019A140}" type="presParOf" srcId="{750C536C-3F72-4D7C-84D4-9FCBEBA67A51}" destId="{A9054AE6-34FB-4037-A8B3-A52E0579FC8F}" srcOrd="0" destOrd="0" presId="urn:microsoft.com/office/officeart/2005/8/layout/chevron2"/>
    <dgm:cxn modelId="{F95FE179-501A-4681-B926-5EEAC59C4E62}" type="presParOf" srcId="{750C536C-3F72-4D7C-84D4-9FCBEBA67A51}" destId="{D5BEBAAE-FDBA-48FB-A30C-F581783E9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E33-DF44-4C03-A23D-4AB3D985BF18}">
      <dsp:nvSpPr>
        <dsp:cNvPr id="0" name=""/>
        <dsp:cNvSpPr/>
      </dsp:nvSpPr>
      <dsp:spPr>
        <a:xfrm>
          <a:off x="0" y="489312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96988-7404-439A-8FD4-A09974FD7C12}">
      <dsp:nvSpPr>
        <dsp:cNvPr id="0" name=""/>
        <dsp:cNvSpPr/>
      </dsp:nvSpPr>
      <dsp:spPr>
        <a:xfrm>
          <a:off x="325680" y="61272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Stel, je hebt: int getal = 5;</a:t>
          </a:r>
          <a:endParaRPr lang="en-US" sz="2900" kern="1200"/>
        </a:p>
      </dsp:txBody>
      <dsp:txXfrm>
        <a:off x="367470" y="103062"/>
        <a:ext cx="4475942" cy="772500"/>
      </dsp:txXfrm>
    </dsp:sp>
    <dsp:sp modelId="{D19F7027-0894-4874-8C99-0F594F8BC81D}">
      <dsp:nvSpPr>
        <dsp:cNvPr id="0" name=""/>
        <dsp:cNvSpPr/>
      </dsp:nvSpPr>
      <dsp:spPr>
        <a:xfrm>
          <a:off x="0" y="1804752"/>
          <a:ext cx="6513603" cy="401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1° Huidige waarde van de variabele getal uitlezen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2° 1 bij deze waarde optellen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3° Resultaat terug in de variabele getal plaatsen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Dus: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/>
            <a:t>getal= getal +1;</a:t>
          </a:r>
          <a:endParaRPr lang="en-US" sz="2900" kern="1200" dirty="0"/>
        </a:p>
      </dsp:txBody>
      <dsp:txXfrm>
        <a:off x="0" y="1804752"/>
        <a:ext cx="6513603" cy="4019400"/>
      </dsp:txXfrm>
    </dsp:sp>
    <dsp:sp modelId="{06C67BBE-03DB-430F-8448-1D6B8B837BB0}">
      <dsp:nvSpPr>
        <dsp:cNvPr id="0" name=""/>
        <dsp:cNvSpPr/>
      </dsp:nvSpPr>
      <dsp:spPr>
        <a:xfrm>
          <a:off x="325680" y="1376712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Hoe verhoog ik deze met 1?</a:t>
          </a:r>
          <a:endParaRPr lang="en-US" sz="2900" kern="1200"/>
        </a:p>
      </dsp:txBody>
      <dsp:txXfrm>
        <a:off x="367470" y="1418502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BC10-271B-4E23-9F69-417B19D3801B}">
      <dsp:nvSpPr>
        <dsp:cNvPr id="0" name=""/>
        <dsp:cNvSpPr/>
      </dsp:nvSpPr>
      <dsp:spPr>
        <a:xfrm rot="5400000">
          <a:off x="-297515" y="299101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Stel je hebt:</a:t>
          </a:r>
          <a:endParaRPr lang="en-US" sz="1000" kern="1200"/>
        </a:p>
      </dsp:txBody>
      <dsp:txXfrm rot="-5400000">
        <a:off x="2" y="695788"/>
        <a:ext cx="1388405" cy="595032"/>
      </dsp:txXfrm>
    </dsp:sp>
    <dsp:sp modelId="{E7D4C549-6A94-4035-B189-A79214DF45B2}">
      <dsp:nvSpPr>
        <dsp:cNvPr id="0" name=""/>
        <dsp:cNvSpPr/>
      </dsp:nvSpPr>
      <dsp:spPr>
        <a:xfrm rot="5400000">
          <a:off x="3184104" y="-1794113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getalA= 6;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getalB= 8;</a:t>
          </a:r>
          <a:endParaRPr lang="en-US" sz="1400" kern="1200"/>
        </a:p>
      </dsp:txBody>
      <dsp:txXfrm rot="-5400000">
        <a:off x="1388406" y="64520"/>
        <a:ext cx="4817697" cy="1163364"/>
      </dsp:txXfrm>
    </dsp:sp>
    <dsp:sp modelId="{F239ECC0-C939-4A59-94DB-342A5A49F421}">
      <dsp:nvSpPr>
        <dsp:cNvPr id="0" name=""/>
        <dsp:cNvSpPr/>
      </dsp:nvSpPr>
      <dsp:spPr>
        <a:xfrm rot="5400000">
          <a:off x="-297515" y="2091859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Je wil de waarden omwisselen.Je zal een extra reserve variabele nodig hebben:</a:t>
          </a:r>
          <a:endParaRPr lang="en-US" sz="1000" kern="1200"/>
        </a:p>
      </dsp:txBody>
      <dsp:txXfrm rot="-5400000">
        <a:off x="2" y="2488546"/>
        <a:ext cx="1388405" cy="595032"/>
      </dsp:txXfrm>
    </dsp:sp>
    <dsp:sp modelId="{D2E4904E-BB52-498E-A324-1B1991667A68}">
      <dsp:nvSpPr>
        <dsp:cNvPr id="0" name=""/>
        <dsp:cNvSpPr/>
      </dsp:nvSpPr>
      <dsp:spPr>
        <a:xfrm rot="5400000">
          <a:off x="3184104" y="-1355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1° Waarde eerste variabele in reserve variabele bewaren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2° Waarde eerste variabele overschrijven met waarde van tweede variabele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3° Waarde in tweede variabele overschrijven met waarde in reserve variabele</a:t>
          </a:r>
          <a:endParaRPr lang="en-US" sz="1400" kern="1200"/>
        </a:p>
      </dsp:txBody>
      <dsp:txXfrm rot="-5400000">
        <a:off x="1388406" y="1857279"/>
        <a:ext cx="4817697" cy="1163364"/>
      </dsp:txXfrm>
    </dsp:sp>
    <dsp:sp modelId="{A9054AE6-34FB-4037-A8B3-A52E0579FC8F}">
      <dsp:nvSpPr>
        <dsp:cNvPr id="0" name=""/>
        <dsp:cNvSpPr/>
      </dsp:nvSpPr>
      <dsp:spPr>
        <a:xfrm rot="5400000">
          <a:off x="-297515" y="3884617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Dus:	</a:t>
          </a:r>
          <a:endParaRPr lang="en-US" sz="1000" kern="1200"/>
        </a:p>
      </dsp:txBody>
      <dsp:txXfrm rot="-5400000">
        <a:off x="2" y="4281304"/>
        <a:ext cx="1388405" cy="595032"/>
      </dsp:txXfrm>
    </dsp:sp>
    <dsp:sp modelId="{D5BEBAAE-FDBA-48FB-A30C-F581783E9674}">
      <dsp:nvSpPr>
        <dsp:cNvPr id="0" name=""/>
        <dsp:cNvSpPr/>
      </dsp:nvSpPr>
      <dsp:spPr>
        <a:xfrm rot="5400000">
          <a:off x="3184104" y="1791402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400" kern="1200" dirty="0"/>
            <a:t>	int temp = </a:t>
          </a:r>
          <a:r>
            <a:rPr lang="nl-BE" sz="1400" kern="1200" dirty="0" err="1"/>
            <a:t>getalA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getalA</a:t>
          </a:r>
          <a:r>
            <a:rPr lang="nl-BE" sz="1400" kern="1200" dirty="0"/>
            <a:t>= </a:t>
          </a:r>
          <a:r>
            <a:rPr lang="nl-BE" sz="1400" kern="1200" dirty="0" err="1"/>
            <a:t>getalB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getalB</a:t>
          </a:r>
          <a:r>
            <a:rPr lang="nl-BE" sz="1400" kern="1200" dirty="0"/>
            <a:t>= temp;</a:t>
          </a:r>
          <a:endParaRPr lang="en-US" sz="1400" kern="1200" dirty="0"/>
        </a:p>
      </dsp:txBody>
      <dsp:txXfrm rot="-5400000">
        <a:off x="1388406" y="3650036"/>
        <a:ext cx="4817697" cy="116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10/09/2020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65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05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7228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77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ADD7198-9496-4707-A2A7-23A8706EEA41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C707C9-94A1-46A5-8645-EF7B8E7EBCAD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85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0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2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0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Programming 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2039-A9C9-445F-8077-426C5E63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04" y="894528"/>
            <a:ext cx="9144000" cy="2387600"/>
          </a:xfrm>
        </p:spPr>
        <p:txBody>
          <a:bodyPr/>
          <a:lstStyle/>
          <a:p>
            <a:r>
              <a:rPr lang="nl-BE" dirty="0"/>
              <a:t>4. Expressies en operatoren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34D357-770A-44C0-9698-18878C91D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>
                <a:solidFill>
                  <a:srgbClr val="FFFFFF"/>
                </a:solidFill>
              </a:rPr>
              <a:t> van C#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F7CED4-2CF7-4D52-9BDE-41F381B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6157A1-25A9-435A-852B-22302E5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59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Verkorte notatie van operators</a:t>
            </a:r>
          </a:p>
        </p:txBody>
      </p:sp>
      <p:sp>
        <p:nvSpPr>
          <p:cNvPr id="2150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Vooral</a:t>
            </a:r>
            <a:r>
              <a:rPr lang="en-IE" dirty="0"/>
              <a:t> </a:t>
            </a:r>
            <a:r>
              <a:rPr lang="en-IE" dirty="0" err="1"/>
              <a:t>handig</a:t>
            </a:r>
            <a:r>
              <a:rPr lang="en-IE" dirty="0"/>
              <a:t> </a:t>
            </a:r>
            <a:r>
              <a:rPr lang="en-IE" dirty="0" err="1"/>
              <a:t>wanneer</a:t>
            </a:r>
            <a:r>
              <a:rPr lang="en-IE" dirty="0"/>
              <a:t> je </a:t>
            </a:r>
            <a:r>
              <a:rPr lang="en-IE" dirty="0" err="1"/>
              <a:t>lange</a:t>
            </a:r>
            <a:r>
              <a:rPr lang="en-IE" dirty="0"/>
              <a:t> identifiers </a:t>
            </a:r>
            <a:r>
              <a:rPr lang="en-IE" dirty="0" err="1"/>
              <a:t>gebruikt</a:t>
            </a:r>
            <a:endParaRPr lang="en-I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2633"/>
              </p:ext>
            </p:extLst>
          </p:nvPr>
        </p:nvGraphicFramePr>
        <p:xfrm>
          <a:off x="2711624" y="3356992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E" sz="1800" dirty="0" err="1"/>
                        <a:t>Verkorte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 err="1"/>
                        <a:t>Volledige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a++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+=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-=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a = a -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/=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/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*=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*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424" y="2934105"/>
            <a:ext cx="316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592" y="2883304"/>
            <a:ext cx="1504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elijk 13"/>
          <p:cNvSpPr/>
          <p:nvPr/>
        </p:nvSpPr>
        <p:spPr bwMode="auto">
          <a:xfrm>
            <a:off x="5633925" y="2883304"/>
            <a:ext cx="754062" cy="296863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BEEA9-32DA-4B8E-A462-EAB2ED2D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nl-BE" dirty="0"/>
              <a:t>Datatype van een expressie</a:t>
            </a:r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F582CD-760B-4247-92FF-3B6C16BE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6A0876-FEC0-49D0-AF47-2646C91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100">
                <a:solidFill>
                  <a:schemeClr val="tx1">
                    <a:alpha val="80000"/>
                  </a:schemeClr>
                </a:solidFill>
              </a:rPr>
              <a:t>Programmeren in C#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BF306-9F35-49B0-B4A6-9FE268B4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47197"/>
            <a:ext cx="3928364" cy="61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7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Datatype in 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Datatypes in de expressie (van variabelen en </a:t>
            </a:r>
            <a:r>
              <a:rPr lang="nl-BE" dirty="0" err="1"/>
              <a:t>literals</a:t>
            </a:r>
            <a:r>
              <a:rPr lang="nl-BE" dirty="0"/>
              <a:t>) bepaald welke type als resultaat van een expressie wordt teruggegeven:</a:t>
            </a:r>
          </a:p>
          <a:p>
            <a:endParaRPr lang="nl-BE" dirty="0"/>
          </a:p>
          <a:p>
            <a:pPr lvl="1"/>
            <a:r>
              <a:rPr lang="nl-BE" sz="1800" dirty="0"/>
              <a:t>Integer + Integer zal integer als resultaat geven</a:t>
            </a:r>
          </a:p>
          <a:p>
            <a:pPr lvl="1"/>
            <a:r>
              <a:rPr lang="nl-BE" sz="1800" dirty="0" err="1"/>
              <a:t>Float</a:t>
            </a:r>
            <a:r>
              <a:rPr lang="nl-BE" sz="1800" dirty="0"/>
              <a:t> + </a:t>
            </a:r>
            <a:r>
              <a:rPr lang="nl-BE" sz="1800" dirty="0" err="1"/>
              <a:t>Float</a:t>
            </a:r>
            <a:r>
              <a:rPr lang="nl-BE" sz="1800" dirty="0"/>
              <a:t> zal </a:t>
            </a:r>
            <a:r>
              <a:rPr lang="nl-BE" sz="1800" dirty="0" err="1"/>
              <a:t>float</a:t>
            </a:r>
            <a:r>
              <a:rPr lang="nl-BE" sz="1800" dirty="0"/>
              <a:t> als resultaat geven.</a:t>
            </a:r>
          </a:p>
          <a:p>
            <a:pPr lvl="1"/>
            <a:r>
              <a:rPr lang="nl-BE" sz="1800" dirty="0"/>
              <a:t>Etc.</a:t>
            </a:r>
          </a:p>
          <a:p>
            <a:pPr lvl="1"/>
            <a:endParaRPr lang="nl-BE" sz="1800" dirty="0"/>
          </a:p>
          <a:p>
            <a:r>
              <a:rPr lang="nl-BE" dirty="0"/>
              <a:t>Dus:</a:t>
            </a:r>
          </a:p>
          <a:p>
            <a:pPr lvl="1"/>
            <a:r>
              <a:rPr lang="nl-BE" dirty="0"/>
              <a:t>1 / 2     (integer gedeeld integer)</a:t>
            </a:r>
          </a:p>
          <a:p>
            <a:pPr lvl="1"/>
            <a:endParaRPr lang="nl-BE" sz="1800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647728" y="5582791"/>
            <a:ext cx="436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BE" sz="2000" b="1" dirty="0"/>
              <a:t>Resultaat: 0   ( integer)</a:t>
            </a:r>
          </a:p>
        </p:txBody>
      </p:sp>
      <p:pic>
        <p:nvPicPr>
          <p:cNvPr id="1026" name="Picture 2" descr="http://us.123rf.com/400wm/400/400/eyematrix/eyematrix1101/eyematrix110100047/8774134-important-rubber-st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573016"/>
            <a:ext cx="21637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AD1A-200F-45F4-8D8D-FB0DB6F2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Gemengde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45686C-B07E-4082-BD55-66F55C2C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Indien meer dan 1 datatype in een expressie: volgorde van berekeningen en individuele datatypes bepaald finale datatype.</a:t>
            </a:r>
          </a:p>
          <a:p>
            <a:r>
              <a:rPr lang="nl-BE" dirty="0"/>
              <a:t>Bij een (sub-)berekening met 2 verschillende datatypes kiest C# het ‘grootste’ (dus bv double </a:t>
            </a:r>
            <a:r>
              <a:rPr lang="nl-BE" dirty="0" err="1"/>
              <a:t>ipv</a:t>
            </a:r>
            <a:r>
              <a:rPr lang="nl-BE" dirty="0"/>
              <a:t> int)</a:t>
            </a:r>
          </a:p>
          <a:p>
            <a:endParaRPr lang="nl-BE" dirty="0"/>
          </a:p>
          <a:p>
            <a:r>
              <a:rPr lang="nl-BE" dirty="0" err="1"/>
              <a:t>Vb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1/2.0  </a:t>
            </a:r>
            <a:r>
              <a:rPr lang="nl-BE" dirty="0"/>
              <a:t>geeft de double 0.5 als resultaat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4/3+ 3.2  </a:t>
            </a:r>
          </a:p>
          <a:p>
            <a:pPr lvl="2"/>
            <a:r>
              <a:rPr lang="nl-BE" dirty="0"/>
              <a:t>eerst  krijgen we  4/3 =&gt; de int met waarde 1</a:t>
            </a:r>
          </a:p>
          <a:p>
            <a:pPr lvl="2"/>
            <a:r>
              <a:rPr lang="nl-BE" dirty="0"/>
              <a:t>Dan 1+3.2 =&gt; geeft de double 4.2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Resultaat van de totale expressie is dus een double 	(maar niet 4.5333… zoals dit uit rekenmachine zou komen)</a:t>
            </a:r>
          </a:p>
          <a:p>
            <a:pPr lvl="1"/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C542A-BA80-4A6A-9ADC-D5B3172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EA3F0A-9486-473F-A215-AF990F0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8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Const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10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Magic numbers en const</a:t>
            </a:r>
          </a:p>
        </p:txBody>
      </p:sp>
      <p:sp>
        <p:nvSpPr>
          <p:cNvPr id="19456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952617" cy="4930246"/>
          </a:xfrm>
        </p:spPr>
        <p:txBody>
          <a:bodyPr anchor="ctr">
            <a:normAutofit/>
          </a:bodyPr>
          <a:lstStyle/>
          <a:p>
            <a:r>
              <a:rPr lang="en-IE" sz="2400" dirty="0" err="1"/>
              <a:t>const</a:t>
            </a:r>
            <a:r>
              <a:rPr lang="en-IE" sz="2400" dirty="0"/>
              <a:t> (constant) </a:t>
            </a:r>
            <a:r>
              <a:rPr lang="en-IE" sz="2400" dirty="0" err="1"/>
              <a:t>voor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declaratie</a:t>
            </a:r>
            <a:r>
              <a:rPr lang="en-IE" sz="2400" dirty="0"/>
              <a:t> </a:t>
            </a:r>
            <a:r>
              <a:rPr lang="en-IE" sz="2400" dirty="0" err="1"/>
              <a:t>geeft</a:t>
            </a:r>
            <a:r>
              <a:rPr lang="en-IE" sz="2400" dirty="0"/>
              <a:t> </a:t>
            </a:r>
            <a:r>
              <a:rPr lang="en-IE" sz="2400" dirty="0" err="1"/>
              <a:t>aan</a:t>
            </a:r>
            <a:r>
              <a:rPr lang="en-IE" sz="2400" dirty="0"/>
              <a:t> </a:t>
            </a:r>
            <a:r>
              <a:rPr lang="en-IE" sz="2400" dirty="0" err="1"/>
              <a:t>dat</a:t>
            </a:r>
            <a:r>
              <a:rPr lang="en-IE" sz="2400" dirty="0"/>
              <a:t> </a:t>
            </a:r>
            <a:r>
              <a:rPr lang="en-IE" sz="2400" dirty="0" err="1"/>
              <a:t>deze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niet</a:t>
            </a:r>
            <a:r>
              <a:rPr lang="en-IE" sz="2400" dirty="0"/>
              <a:t> </a:t>
            </a:r>
            <a:r>
              <a:rPr lang="en-IE" sz="2400" dirty="0" err="1"/>
              <a:t>aangepast</a:t>
            </a:r>
            <a:r>
              <a:rPr lang="en-IE" sz="2400" dirty="0"/>
              <a:t> </a:t>
            </a:r>
            <a:r>
              <a:rPr lang="en-IE" sz="2400" dirty="0" err="1"/>
              <a:t>kan</a:t>
            </a:r>
            <a:r>
              <a:rPr lang="en-IE" sz="2400" dirty="0"/>
              <a:t> </a:t>
            </a:r>
            <a:r>
              <a:rPr lang="en-IE" sz="2400" dirty="0" err="1"/>
              <a:t>worden</a:t>
            </a:r>
            <a:endParaRPr lang="en-IE" sz="2400" dirty="0"/>
          </a:p>
          <a:p>
            <a:r>
              <a:rPr lang="en-IE" sz="2400" dirty="0"/>
              <a:t>Identifier Meestal in all caps en underscore </a:t>
            </a:r>
            <a:r>
              <a:rPr lang="en-IE" sz="2400" dirty="0" err="1"/>
              <a:t>tussen</a:t>
            </a:r>
            <a:r>
              <a:rPr lang="en-IE" sz="2400" dirty="0"/>
              <a:t> de </a:t>
            </a:r>
            <a:r>
              <a:rPr lang="en-IE" sz="2400" dirty="0" err="1"/>
              <a:t>aparte</a:t>
            </a:r>
            <a:r>
              <a:rPr lang="en-IE" sz="2400" dirty="0"/>
              <a:t> </a:t>
            </a:r>
            <a:r>
              <a:rPr lang="en-IE" sz="2400" dirty="0" err="1"/>
              <a:t>woorden</a:t>
            </a:r>
            <a:endParaRPr lang="en-IE" sz="2400" dirty="0"/>
          </a:p>
          <a:p>
            <a:endParaRPr lang="en-IE" sz="2400" dirty="0"/>
          </a:p>
          <a:p>
            <a:pPr lvl="1"/>
            <a:r>
              <a:rPr lang="en-IE" dirty="0" err="1"/>
              <a:t>Bv</a:t>
            </a:r>
            <a:r>
              <a:rPr lang="en-IE" dirty="0"/>
              <a:t>: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double MAX_TEMP= 100.5;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6836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 voorbeelden</a:t>
            </a:r>
          </a:p>
        </p:txBody>
      </p:sp>
      <p:pic>
        <p:nvPicPr>
          <p:cNvPr id="19559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9"/>
          <a:stretch/>
        </p:blipFill>
        <p:spPr bwMode="auto">
          <a:xfrm>
            <a:off x="1325566" y="1675227"/>
            <a:ext cx="954086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6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7" y="1663918"/>
            <a:ext cx="644352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4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Expressies</a:t>
            </a:r>
          </a:p>
          <a:p>
            <a:r>
              <a:rPr lang="nl-BE" dirty="0"/>
              <a:t>Waarden omwisselen</a:t>
            </a:r>
          </a:p>
          <a:p>
            <a:r>
              <a:rPr lang="nl-BE"/>
              <a:t>Waarde verhogen</a:t>
            </a:r>
            <a:endParaRPr lang="nl-BE" dirty="0"/>
          </a:p>
          <a:p>
            <a:r>
              <a:rPr lang="nl-BE" dirty="0" err="1"/>
              <a:t>Const</a:t>
            </a:r>
            <a:endParaRPr lang="nl-BE" dirty="0"/>
          </a:p>
          <a:p>
            <a:r>
              <a:rPr lang="nl-BE" dirty="0"/>
              <a:t>Expressie resultaten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700" dirty="0"/>
              <a:t>Expressie (</a:t>
            </a:r>
            <a:r>
              <a:rPr lang="nl-BE" sz="1700" dirty="0" err="1"/>
              <a:t>expression</a:t>
            </a:r>
            <a:r>
              <a:rPr lang="nl-BE" sz="1700" dirty="0"/>
              <a:t>) is een zin die kan geëvalueerd worden om een bepaald resultaat te geven. </a:t>
            </a:r>
          </a:p>
          <a:p>
            <a:endParaRPr lang="nl-BE" sz="1700" dirty="0"/>
          </a:p>
          <a:p>
            <a:r>
              <a:rPr lang="nl-BE" sz="1700" dirty="0"/>
              <a:t>Dit resultaat gebruiken we dan naar believen</a:t>
            </a:r>
          </a:p>
          <a:p>
            <a:endParaRPr lang="nl-BE" sz="1700" dirty="0"/>
          </a:p>
          <a:p>
            <a:r>
              <a:rPr lang="nl-BE" sz="1700" dirty="0"/>
              <a:t>Bestaat uit 2 delen:</a:t>
            </a:r>
          </a:p>
          <a:p>
            <a:pPr lvl="1"/>
            <a:r>
              <a:rPr lang="nl-BE" sz="1700" b="1" dirty="0"/>
              <a:t>Operators</a:t>
            </a:r>
            <a:r>
              <a:rPr lang="nl-BE" sz="1700" dirty="0"/>
              <a:t>: +, -,*,%, etc. </a:t>
            </a:r>
          </a:p>
          <a:p>
            <a:pPr lvl="1"/>
            <a:r>
              <a:rPr lang="nl-BE" sz="1700" b="1" dirty="0" err="1"/>
              <a:t>Operands</a:t>
            </a:r>
            <a:r>
              <a:rPr lang="nl-BE" sz="1700" dirty="0"/>
              <a:t>: meestal </a:t>
            </a:r>
            <a:r>
              <a:rPr lang="nl-BE" sz="1700" dirty="0" err="1"/>
              <a:t>literals</a:t>
            </a:r>
            <a:r>
              <a:rPr lang="nl-BE" sz="1700" dirty="0"/>
              <a:t> of variabelen</a:t>
            </a:r>
          </a:p>
          <a:p>
            <a:pPr lvl="1"/>
            <a:endParaRPr lang="nl-BE" sz="1700" dirty="0"/>
          </a:p>
          <a:p>
            <a:pPr lvl="1"/>
            <a:endParaRPr lang="nl-BE" sz="1700" dirty="0"/>
          </a:p>
          <a:p>
            <a:r>
              <a:rPr lang="nl-BE" sz="1700" dirty="0"/>
              <a:t>Voorbeelden van expressie: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+ 3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-1 + 3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(2 + 3)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* </a:t>
            </a:r>
            <a:r>
              <a:rPr lang="nl-BE" sz="1700" dirty="0" err="1">
                <a:latin typeface="Courier New" pitchFamily="49" charset="0"/>
                <a:cs typeface="Courier New" pitchFamily="49" charset="0"/>
              </a:rPr>
              <a:t>aantalKippen</a:t>
            </a:r>
            <a:endParaRPr lang="nl-BE" sz="1700" dirty="0">
              <a:latin typeface="Courier New" pitchFamily="49" charset="0"/>
              <a:cs typeface="Courier New" pitchFamily="49" charset="0"/>
            </a:endParaRP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7938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el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nl-BE" sz="3200">
                <a:solidFill>
                  <a:srgbClr val="262626"/>
                </a:solidFill>
              </a:rPr>
              <a:t>Expressie regels</a:t>
            </a:r>
          </a:p>
        </p:txBody>
      </p:sp>
      <p:sp>
        <p:nvSpPr>
          <p:cNvPr id="152579" name="Tijdelijke aanduiding voor inhoud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Times" charset="0"/>
              <a:buNone/>
            </a:pPr>
            <a:endParaRPr lang="nl-BE" sz="2400">
              <a:latin typeface="Courier New" pitchFamily="49" charset="0"/>
              <a:cs typeface="Courier New" pitchFamily="49" charset="0"/>
            </a:endParaRPr>
          </a:p>
          <a:p>
            <a:r>
              <a:rPr lang="nl-BE" sz="2400"/>
              <a:t>Regels bij uitwerken van expressies</a:t>
            </a:r>
          </a:p>
          <a:p>
            <a:pPr lvl="1"/>
            <a:r>
              <a:rPr lang="nl-BE"/>
              <a:t>Wordt van links naar rechts uitgewerkt. </a:t>
            </a:r>
          </a:p>
          <a:p>
            <a:pPr lvl="1"/>
            <a:r>
              <a:rPr lang="nl-BE"/>
              <a:t>Vermenigvuldiging en deling voorrang, vervolgens aftrekken en optellen.</a:t>
            </a:r>
          </a:p>
          <a:p>
            <a:pPr lvl="1"/>
            <a:r>
              <a:rPr lang="nl-BE"/>
              <a:t>Haakjes om voorrang te geven aan bepaald stuk</a:t>
            </a:r>
          </a:p>
          <a:p>
            <a:pPr>
              <a:buFont typeface="Times" charset="0"/>
              <a:buNone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197450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8D5E-561C-4A81-8D5D-D76E42B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expressie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C222D-71B4-495A-AD93-DC980AFB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9A1DAF-BA0E-40B6-86C7-EBC082D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EDE66-32F3-4198-B48C-A15943C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D9D34-AE53-4B4A-801E-92FD177D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919412"/>
            <a:ext cx="4181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Numeric operators</a:t>
            </a:r>
          </a:p>
        </p:txBody>
      </p:sp>
      <p:sp>
        <p:nvSpPr>
          <p:cNvPr id="153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volgorde van prioriteit/volgorde van berekening</a:t>
            </a:r>
            <a:br>
              <a:rPr lang="nl-BE" dirty="0"/>
            </a:br>
            <a:r>
              <a:rPr lang="nl-BE" dirty="0"/>
              <a:t> (belangrijkste boven)</a:t>
            </a:r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023567"/>
              </p:ext>
            </p:extLst>
          </p:nvPr>
        </p:nvGraphicFramePr>
        <p:xfrm>
          <a:off x="2135560" y="2691108"/>
          <a:ext cx="8856984" cy="39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Operator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Gebruik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65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‘</a:t>
                      </a:r>
                      <a:r>
                        <a:rPr lang="nl-BE" sz="1800" dirty="0" err="1"/>
                        <a:t>unary</a:t>
                      </a:r>
                      <a:r>
                        <a:rPr lang="nl-BE" sz="1800" dirty="0"/>
                        <a:t> minus’, gebruikt</a:t>
                      </a:r>
                      <a:r>
                        <a:rPr lang="nl-BE" sz="1800" baseline="0" dirty="0"/>
                        <a:t> om negatieve getallen weer te geven. </a:t>
                      </a:r>
                    </a:p>
                    <a:p>
                      <a:r>
                        <a:rPr lang="nl-BE" sz="1800" baseline="0" dirty="0"/>
                        <a:t>Bv  -1</a:t>
                      </a:r>
                    </a:p>
                    <a:p>
                      <a:endParaRPr lang="nl-BE" sz="1800" baseline="0" dirty="0"/>
                    </a:p>
                    <a:p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wil zeggen: maar één </a:t>
                      </a:r>
                      <a:r>
                        <a:rPr lang="nl-BE" sz="1800" baseline="0" dirty="0" err="1"/>
                        <a:t>operand</a:t>
                      </a:r>
                      <a:r>
                        <a:rPr lang="nl-BE" sz="1800" baseline="0" dirty="0"/>
                        <a:t> nodig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*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Vermenigvuldiging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/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Optelling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1066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Aftrekking  </a:t>
                      </a:r>
                    </a:p>
                    <a:p>
                      <a:r>
                        <a:rPr lang="nl-BE" sz="1800" dirty="0"/>
                        <a:t>Merk</a:t>
                      </a:r>
                      <a:r>
                        <a:rPr lang="nl-BE" sz="1800" baseline="0" dirty="0"/>
                        <a:t> op: zelfde teken als </a:t>
                      </a:r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minus, maar deze heeft 2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nodig. </a:t>
                      </a:r>
                      <a:r>
                        <a:rPr lang="nl-BE" sz="1800" baseline="0" dirty="0" err="1"/>
                        <a:t>Maw</a:t>
                      </a:r>
                      <a:r>
                        <a:rPr lang="nl-BE" sz="1800" baseline="0" dirty="0"/>
                        <a:t>, compiler ziet zelf welke operator bedoeld wordt </a:t>
                      </a:r>
                      <a:r>
                        <a:rPr lang="nl-BE" sz="1800" baseline="0" dirty="0" err="1"/>
                        <a:t>a.d.h.v</a:t>
                      </a:r>
                      <a:r>
                        <a:rPr lang="nl-BE" sz="1800" baseline="0" dirty="0"/>
                        <a:t>.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(links) en rechts van operator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28" name="Rechthoek 5"/>
          <p:cNvSpPr>
            <a:spLocks noChangeArrowheads="1"/>
          </p:cNvSpPr>
          <p:nvPr/>
        </p:nvSpPr>
        <p:spPr bwMode="auto">
          <a:xfrm>
            <a:off x="2135560" y="6538229"/>
            <a:ext cx="768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Er zijn nog operators, dit zijn echter de meest gebruikte.</a:t>
            </a:r>
          </a:p>
        </p:txBody>
      </p:sp>
    </p:spTree>
    <p:extLst>
      <p:ext uri="{BB962C8B-B14F-4D97-AF65-F5344CB8AC3E}">
        <p14:creationId xmlns:p14="http://schemas.microsoft.com/office/powerpoint/2010/main" val="275651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Modulator operator</a:t>
            </a:r>
          </a:p>
        </p:txBody>
      </p:sp>
      <p:sp>
        <p:nvSpPr>
          <p:cNvPr id="154627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 b="1" dirty="0">
                <a:solidFill>
                  <a:srgbClr val="000000"/>
                </a:solidFill>
              </a:rPr>
              <a:t>Modulo operator: %   </a:t>
            </a: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Geeft</a:t>
            </a:r>
            <a:r>
              <a:rPr lang="en-IE" sz="2000" dirty="0">
                <a:solidFill>
                  <a:srgbClr val="000000"/>
                </a:solidFill>
              </a:rPr>
              <a:t> rest </a:t>
            </a:r>
            <a:r>
              <a:rPr lang="en-IE" sz="2000" dirty="0" err="1">
                <a:solidFill>
                  <a:srgbClr val="000000"/>
                </a:solidFill>
              </a:rPr>
              <a:t>weer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na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deling</a:t>
            </a:r>
            <a:r>
              <a:rPr lang="en-IE" sz="2000" dirty="0">
                <a:solidFill>
                  <a:srgbClr val="000000"/>
                </a:solidFill>
              </a:rPr>
              <a:t> door </a:t>
            </a:r>
            <a:r>
              <a:rPr lang="en-IE" sz="2000" dirty="0" err="1">
                <a:solidFill>
                  <a:srgbClr val="000000"/>
                </a:solidFill>
              </a:rPr>
              <a:t>getal</a:t>
            </a:r>
            <a:r>
              <a:rPr lang="en-IE" sz="200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IE" sz="2000" dirty="0">
              <a:solidFill>
                <a:srgbClr val="000000"/>
              </a:solidFill>
            </a:endParaRP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Bijvoorbeeld</a:t>
            </a:r>
            <a:r>
              <a:rPr lang="en-IE" sz="20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10%4  (</a:t>
            </a:r>
            <a:r>
              <a:rPr lang="en-IE" dirty="0" err="1">
                <a:solidFill>
                  <a:srgbClr val="000000"/>
                </a:solidFill>
              </a:rPr>
              <a:t>spreek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uit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i="1" dirty="0">
                <a:solidFill>
                  <a:srgbClr val="000000"/>
                </a:solidFill>
              </a:rPr>
              <a:t>“10 mod 4”</a:t>
            </a:r>
            <a:r>
              <a:rPr lang="en-IE" dirty="0">
                <a:solidFill>
                  <a:srgbClr val="000000"/>
                </a:solidFill>
              </a:rPr>
              <a:t>) </a:t>
            </a:r>
            <a:r>
              <a:rPr lang="en-IE" dirty="0" err="1">
                <a:solidFill>
                  <a:srgbClr val="000000"/>
                </a:solidFill>
              </a:rPr>
              <a:t>geeft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als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 2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13%3 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1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6%2=&gt;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0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modulo">
            <a:extLst>
              <a:ext uri="{FF2B5EF4-FFF2-40B4-BE49-F238E27FC236}">
                <a16:creationId xmlns:a16="http://schemas.microsoft.com/office/drawing/2014/main" id="{2AFA9B05-64E5-462F-89E3-3D80509ED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3298" b="-5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0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nl-BE" sz="2800"/>
              <a:t>Typisch gebruik van modulo-operator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nl-BE" sz="2000" dirty="0"/>
              <a:t>“M’n </a:t>
            </a:r>
            <a:r>
              <a:rPr lang="nl-BE" sz="2000" dirty="0" err="1"/>
              <a:t>uberlevel</a:t>
            </a:r>
            <a:r>
              <a:rPr lang="nl-BE" sz="2000" dirty="0"/>
              <a:t> </a:t>
            </a:r>
            <a:r>
              <a:rPr lang="nl-BE" sz="2000" dirty="0" err="1"/>
              <a:t>paladin</a:t>
            </a:r>
            <a:r>
              <a:rPr lang="nl-BE" sz="2000" dirty="0"/>
              <a:t> heeft 3261 diamanten gevonden. Hij kan deze in </a:t>
            </a:r>
            <a:r>
              <a:rPr lang="nl-BE" sz="2000" dirty="0" err="1"/>
              <a:t>inventory</a:t>
            </a:r>
            <a:r>
              <a:rPr lang="nl-BE" sz="2000" dirty="0"/>
              <a:t>-doosjes plaatsen waarin er telkens 500 passen. Hoeveel doosjes heeft hij nodig en hoeveel plek is er nog in het laatste doosje over als hij ze allemaal vult?”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780928"/>
            <a:ext cx="7065427" cy="2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5CE9E-A3CA-40E9-9533-7948A684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Hoe verhoog je waarde van een variabele?</a:t>
            </a:r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9F4B11EC-4DA9-41C6-BC9B-E8370458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19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58FED5-E52A-492B-9ADE-F1E6C565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B2817-C33F-47F7-BC42-76A4193B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Hoe verwissel je de waarde van 2 variabelen?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A20D057-7AE4-4657-B655-D1D00669A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933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13A16A-E8C8-4933-B210-26B439E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7859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5</TotalTime>
  <Words>741</Words>
  <Application>Microsoft Office PowerPoint</Application>
  <PresentationFormat>Breedbeeld</PresentationFormat>
  <Paragraphs>132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Archivo Narrow</vt:lpstr>
      <vt:lpstr>Blogger Sans</vt:lpstr>
      <vt:lpstr>Times</vt:lpstr>
      <vt:lpstr>Courier New</vt:lpstr>
      <vt:lpstr>Arial</vt:lpstr>
      <vt:lpstr>Calibri</vt:lpstr>
      <vt:lpstr>ziescherpthemappt</vt:lpstr>
      <vt:lpstr>4. Expressies en operatoren</vt:lpstr>
      <vt:lpstr>Expressies</vt:lpstr>
      <vt:lpstr>Expressie regels</vt:lpstr>
      <vt:lpstr>Voorbeeld van expressie</vt:lpstr>
      <vt:lpstr>Numeric operators</vt:lpstr>
      <vt:lpstr>Modulator operator</vt:lpstr>
      <vt:lpstr>Typisch gebruik van modulo-operator</vt:lpstr>
      <vt:lpstr>Hoe verhoog je waarde van een variabele?</vt:lpstr>
      <vt:lpstr>Hoe verwissel je de waarde van 2 variabelen?</vt:lpstr>
      <vt:lpstr>Verkorte notatie van operators</vt:lpstr>
      <vt:lpstr>Datatype van een expressie</vt:lpstr>
      <vt:lpstr>Datatype in expressies</vt:lpstr>
      <vt:lpstr>Gemengde expressies</vt:lpstr>
      <vt:lpstr>Const</vt:lpstr>
      <vt:lpstr>Magic numbers en const</vt:lpstr>
      <vt:lpstr>const voorbeelden</vt:lpstr>
      <vt:lpstr>Oefeningen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en expressies</dc:title>
  <dc:creator>Dams Tim</dc:creator>
  <cp:lastModifiedBy>Tim Dams</cp:lastModifiedBy>
  <cp:revision>16</cp:revision>
  <dcterms:created xsi:type="dcterms:W3CDTF">2018-09-24T18:00:57Z</dcterms:created>
  <dcterms:modified xsi:type="dcterms:W3CDTF">2020-09-10T20:35:15Z</dcterms:modified>
</cp:coreProperties>
</file>